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10" d="100"/>
          <a:sy n="110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6BD5-DAE7-4263-8F1F-9E6D12B11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A3647-3EE0-4F97-8E9B-81CDEEB8F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8EB5-7481-44F4-A707-D14B3BF0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47E9-5774-47C5-9F55-285D95A5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F7CF-AC1B-4539-8DFF-27C7E8C4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09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89D0-9C36-4601-B20D-30E3416D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39420-E591-4179-8130-8DA3D3EF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4DDB-07C6-44E0-86B3-2DB9A1B4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B1E7-12C7-4ED7-BE73-7C232CFF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4A21-A187-4D5D-B360-977C2B18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64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98804-9B99-4576-BB97-2A36A3DAE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C2B4C-B85F-4128-8D4F-F2F91764E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20F3-BC45-4D99-8A42-6EAD318D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82D42-ED2D-4A46-9C42-9BA4831A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39B01-D505-49B7-A259-B5C1A264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5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3708-5C6E-4822-9C70-07AEDAAD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7561-F5B0-4F7E-B687-F7958E4D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D5BA-2CEC-4ACA-9ED0-BE3C3930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82B3-D9F2-4E23-9050-D52DD558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92AB-7577-4D6B-8349-831F0F2D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58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A7C0-0F46-43D6-8CEE-E8951AF0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110C4-EBB9-463D-AADF-897FCD1EA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7459-31DA-4095-9E9D-514A49C0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3729-3ECE-487B-B7E9-4CC189C1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95DCA-5909-4AB7-BA2B-E1D3B27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7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4E4D-7D04-4BDF-BC15-241D64C0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75C4-8BC3-479B-8026-4E6D1715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57195-67A9-4F1A-B1E6-F0665674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2F8D-CE1B-47C3-955E-18E88ABA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A939-14AE-42F8-B82D-BE83CF85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08065-042B-492C-85E7-2D2CCAE3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9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8AA1-417D-4665-AB56-CD25DDAA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2138-82ED-4675-A42E-B0B93747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23802-D392-462D-85B0-4D1E06F6E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3F826-B1F7-4BA7-B924-97286F624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C216D-9EA5-4697-9947-2236A4A79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DA665-EB65-4F9B-8B79-D0E6ED69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F5FD6-3E6A-4104-B37C-1DEDC412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C2A18-50DE-464D-9159-9E36CD11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44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1265-9B72-45E9-9231-4683DF09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22A77-0DFC-495C-BA00-EB2AB5F8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DE014-BA86-481E-AFCB-518CEC29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69AD9-884E-4251-902E-117552E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49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4650C-4904-4F82-848B-AF3EECD3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45881-78DA-4CF8-93C1-EBF344E6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4D17F-E5C3-4BDE-B9D8-4C78C418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1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E33A-7E08-4A03-BFD2-DEC9AE94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FE5C-CE34-4E97-BEE7-71579481E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1881F-824B-4CEF-9A60-C08C59C4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D9550-3B36-4AC6-981B-669B9F98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862CD-0055-4B34-97D1-FD04258D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5A30-9CD3-430C-ACBD-360BEAF7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2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F3BE-AE5A-4C31-B133-82F2169F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17CA3-1AA8-4CFC-8E59-C9D0A23C3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840FA-B9A9-46F6-B4F9-34F88E085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8C7C5-D63C-4FB3-978A-CEDF15F5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45D75-6B6E-4940-B655-BD19CE89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A0234-7AE2-4D19-B6CB-5C363828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7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02451-E50C-425D-8ACB-FBF7DFC4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A5954-B095-4955-98BD-66214D18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4F1E-833A-406D-8574-356258023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0E462-586F-4401-8146-9189DAA56C8F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AC50-54B6-4879-B8F1-6D0D35FA9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D19F-4AAA-4DC3-97D9-10944FDF3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3C83-AB70-4D37-BCF7-35B513FA45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58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05F6CD5-454C-4A40-B017-AE76986D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90" y="1101245"/>
            <a:ext cx="798645" cy="4633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3EB544-D6B3-4988-A478-B61A8D4C04BF}"/>
              </a:ext>
            </a:extLst>
          </p:cNvPr>
          <p:cNvSpPr/>
          <p:nvPr/>
        </p:nvSpPr>
        <p:spPr>
          <a:xfrm>
            <a:off x="790716" y="1806094"/>
            <a:ext cx="798645" cy="46333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Berlin Sans FB" panose="020E0602020502020306" pitchFamily="34" charset="0"/>
              </a:rPr>
              <a:t>Calcular rota</a:t>
            </a:r>
          </a:p>
        </p:txBody>
      </p:sp>
    </p:spTree>
    <p:extLst>
      <p:ext uri="{BB962C8B-B14F-4D97-AF65-F5344CB8AC3E}">
        <p14:creationId xmlns:p14="http://schemas.microsoft.com/office/powerpoint/2010/main" val="33065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417C8-D873-4415-8FE0-3D16083C85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807CC7-0F7E-447C-8BDD-5ACAB9D60D3D}"/>
              </a:ext>
            </a:extLst>
          </p:cNvPr>
          <p:cNvSpPr txBox="1"/>
          <p:nvPr/>
        </p:nvSpPr>
        <p:spPr>
          <a:xfrm>
            <a:off x="2934789" y="975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06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Neto, Rebeca Barroso</dc:creator>
  <cp:lastModifiedBy>Neto, Rebeca Barroso</cp:lastModifiedBy>
  <cp:revision>3</cp:revision>
  <dcterms:created xsi:type="dcterms:W3CDTF">2021-05-21T18:48:06Z</dcterms:created>
  <dcterms:modified xsi:type="dcterms:W3CDTF">2021-05-21T19:23:22Z</dcterms:modified>
</cp:coreProperties>
</file>