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83" r:id="rId14"/>
    <p:sldId id="284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946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AEDC-B77B-436D-83D7-2EFBE1E59099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183F-5F1A-4365-9835-E5DD94C8B4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Good morning. Our</a:t>
            </a:r>
            <a:r>
              <a:rPr lang="pt-BR" baseline="0" dirty="0" smtClean="0"/>
              <a:t> names are *** and we will show the results of the Pi Sonification project.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181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Events on a midi</a:t>
            </a:r>
            <a:r>
              <a:rPr lang="pt-BR" baseline="0" dirty="0" smtClean="0"/>
              <a:t> file: the tick characterizes when a note begins to be played after the last event.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6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 order to transform</a:t>
            </a:r>
            <a:r>
              <a:rPr lang="pt-BR" baseline="0" dirty="0" smtClean="0"/>
              <a:t> the data in sound, the Sonic Pi software was one of the first attempts to make the conversion.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62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Done:</a:t>
            </a:r>
            <a:r>
              <a:rPr lang="pt-BR" baseline="0" dirty="0" smtClean="0"/>
              <a:t> convert temp and light to sound, but does not store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967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Done:</a:t>
            </a:r>
            <a:r>
              <a:rPr lang="pt-BR" baseline="0" dirty="0" smtClean="0"/>
              <a:t> convert temp and light to sound, but does not store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054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Done:</a:t>
            </a:r>
            <a:r>
              <a:rPr lang="pt-BR" baseline="0" dirty="0" smtClean="0"/>
              <a:t> convert temp and light to sound, but does not store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38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Python-midi</a:t>
            </a:r>
            <a:r>
              <a:rPr lang="pt-BR" baseline="0" dirty="0" smtClean="0"/>
              <a:t> library: found on github by rodrigo after search for different MIDI libraries. Showed to be the best.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Concept</a:t>
            </a:r>
            <a:r>
              <a:rPr lang="pt-BR" baseline="0" dirty="0" smtClean="0"/>
              <a:t> of sonification: Sonification is the transformation of raw data into sound. It is used either for interpretating the data by a different point of view or for analysing this data in real time without having to deal with graphics.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7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Project:</a:t>
            </a:r>
            <a:r>
              <a:rPr lang="pt-BR" baseline="0" dirty="0" smtClean="0"/>
              <a:t> in this project, we simulated the communication between a nanosatellite and a ground station. A raspberry was used as the nanosat and a computer as the ground station. The data recovered from the nanosat are the light and temperature sensors’ data. The sound file recovered is a .midi file. The downlink is simulated by FTP.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12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Midi files:</a:t>
            </a:r>
            <a:r>
              <a:rPr lang="pt-BR" baseline="0" dirty="0" smtClean="0"/>
              <a:t> they are files that store a series of commands with instructions to play several notes. It is like a paper containing all the keys someone have to play in a keyboard in order to produce a music. Moreover, it shows the keys and “how to play” each key (wich intensity and for how many seconds).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7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Midi files:</a:t>
            </a:r>
            <a:r>
              <a:rPr lang="pt-BR" baseline="0" dirty="0" smtClean="0"/>
              <a:t> a great advantage of the MIDI files are their size. They are very small compared to a full audio file.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26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Midi files:</a:t>
            </a:r>
            <a:r>
              <a:rPr lang="pt-BR" baseline="0" dirty="0" smtClean="0"/>
              <a:t> each command, in a general way, is called an “Event” that occour formation of the music.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7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Midi files:</a:t>
            </a:r>
            <a:r>
              <a:rPr lang="pt-BR" baseline="0" dirty="0" smtClean="0"/>
              <a:t> other advantage of the midi files is that they can be played by the computer as it were played in a instrument of your choice.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5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Events on a midi</a:t>
            </a:r>
            <a:r>
              <a:rPr lang="pt-BR" baseline="0" dirty="0" smtClean="0"/>
              <a:t> file: the velocity characterizes the amplitude (or the volume or the strenght) of the note that is played.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28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Events on a midi</a:t>
            </a:r>
            <a:r>
              <a:rPr lang="pt-BR" baseline="0" dirty="0" smtClean="0"/>
              <a:t> file: the pitch characterizes wich note is played (if it is  a C or D or B#), i.e., the frequency that is being played.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183F-5F1A-4365-9835-E5DD94C8B4C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8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3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0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7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2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0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1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8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47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6637-A4CB-40BB-A1EC-47A6D7D1C8A3}" type="datetimeFigureOut">
              <a:rPr lang="pt-BR" smtClean="0"/>
              <a:t>10/07/2016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9054-78DB-4207-8701-0505B2421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2144" y="1034537"/>
            <a:ext cx="71544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  <a:latin typeface="+mj-lt"/>
              </a:rPr>
              <a:t>Pi Sonification</a:t>
            </a:r>
            <a:endParaRPr lang="pt-BR" sz="9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/>
          <a:stretch/>
        </p:blipFill>
        <p:spPr>
          <a:xfrm>
            <a:off x="-13252" y="2368931"/>
            <a:ext cx="12205252" cy="3586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2117" y="5444429"/>
            <a:ext cx="28498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Capitol Technology University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CubeSat Bootcamp Summer Program 2016</a:t>
            </a:r>
          </a:p>
          <a:p>
            <a:pPr algn="r"/>
            <a:endParaRPr lang="pt-BR" sz="1200" dirty="0">
              <a:solidFill>
                <a:schemeClr val="bg1"/>
              </a:solidFill>
            </a:endParaRP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Rebeca Nunes Rodrigues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Rodrigo J. de Bem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Marcelo Moreira Nicoletti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Felipe Alexandre L. de Abreu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10" y="3104684"/>
            <a:ext cx="2010435" cy="17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The MIDI files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r="28702" b="22668"/>
          <a:stretch/>
        </p:blipFill>
        <p:spPr>
          <a:xfrm>
            <a:off x="3871902" y="1943106"/>
            <a:ext cx="8320098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14" y="2162039"/>
            <a:ext cx="2353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For each “Event”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(command):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02" y="3147877"/>
            <a:ext cx="270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Velocity (amplitude)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402" y="3764383"/>
            <a:ext cx="23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Pitch (frequency)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402" y="4380889"/>
            <a:ext cx="2144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Tick (start time)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8292" y="6039148"/>
            <a:ext cx="245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First tries: Sonic Pi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75" y="1414463"/>
            <a:ext cx="5219850" cy="5086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5392" y="2184947"/>
            <a:ext cx="2894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-Software built in the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raspberry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5392" y="3206501"/>
            <a:ext cx="2405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-Easy programing </a:t>
            </a:r>
          </a:p>
          <a:p>
            <a:r>
              <a:rPr lang="pt-BR" sz="2400" dirty="0">
                <a:solidFill>
                  <a:schemeClr val="bg1"/>
                </a:solidFill>
              </a:rPr>
              <a:t>s</a:t>
            </a:r>
            <a:r>
              <a:rPr lang="pt-BR" sz="2400" dirty="0" smtClean="0">
                <a:solidFill>
                  <a:schemeClr val="bg1"/>
                </a:solidFill>
              </a:rPr>
              <a:t>ynthesizor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75" y="1414463"/>
            <a:ext cx="5219850" cy="5086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8292" y="6039148"/>
            <a:ext cx="245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First tries: Sonic Pi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5392" y="2184947"/>
            <a:ext cx="388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-Conversion from Light and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Temperature to sound was ok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75" y="1414463"/>
            <a:ext cx="5219850" cy="5086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8292" y="6039148"/>
            <a:ext cx="245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First tries: Sonic Pi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5392" y="3324763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-Problem: Synthesizes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the sound, but does not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Store midi file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5392" y="2184947"/>
            <a:ext cx="388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-Conversion from Light and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Temperature to sound was ok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75" y="1414463"/>
            <a:ext cx="5219850" cy="5086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8292" y="6039148"/>
            <a:ext cx="245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First tries: Sonic Pi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5392" y="3324763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-Problem: Synthesizes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the sound, but does not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Store midi file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5392" y="2184947"/>
            <a:ext cx="388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-Conversion from Light and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Temperature to sound was ok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5392" y="4833911"/>
            <a:ext cx="38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-Possible solution: Synthesize</a:t>
            </a:r>
          </a:p>
          <a:p>
            <a:r>
              <a:rPr lang="pt-BR" sz="2400" dirty="0">
                <a:solidFill>
                  <a:schemeClr val="bg1"/>
                </a:solidFill>
              </a:rPr>
              <a:t>i</a:t>
            </a:r>
            <a:r>
              <a:rPr lang="pt-BR" sz="2400" dirty="0" smtClean="0">
                <a:solidFill>
                  <a:schemeClr val="bg1"/>
                </a:solidFill>
              </a:rPr>
              <a:t>n the server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31" y="1245043"/>
            <a:ext cx="7653338" cy="4772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4131" y="6039148"/>
            <a:ext cx="264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Python-MIDI library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388" y="1428750"/>
            <a:ext cx="6415087" cy="492918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114425" y="167163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midi.Pattern()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388" y="1428750"/>
            <a:ext cx="6415087" cy="492918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114425" y="167163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midi.Pattern()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425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171950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266825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4769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0904" y="19597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Light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7585" y="1959712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Temperature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388" y="1428750"/>
            <a:ext cx="6415087" cy="492918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114425" y="167163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midi.Pattern()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425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171950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266825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4769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825" y="2979477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6825" y="3552023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6350" y="4124569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6746" y="2978662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6746" y="3552023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0904" y="19597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Light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7585" y="1959712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Temperature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388" y="1428750"/>
            <a:ext cx="6415087" cy="492918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114425" y="167163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midi.Pattern()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425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171950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266825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4769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825" y="2979477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6825" y="3552023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6350" y="4124569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6746" y="2978662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6746" y="3552023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0904" y="19597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Light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7585" y="1959712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Temperature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15610" y="3764555"/>
            <a:ext cx="1214103" cy="156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7438261" y="3347994"/>
            <a:ext cx="216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midi.write_midifile()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15846" y="3243262"/>
            <a:ext cx="1899904" cy="88130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10273515" y="353266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 file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6194" y="2756085"/>
            <a:ext cx="33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Time_yyyy-mm-dd_HHhMMmSSs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Sonification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65" y="2031642"/>
            <a:ext cx="2734815" cy="3343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80" y="2203192"/>
            <a:ext cx="4001037" cy="300077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86648" y="3574792"/>
            <a:ext cx="1790163" cy="25757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590423" y="570533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Data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7126" y="5705339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Sound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Temperature and Light to MIDI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388" y="1428750"/>
            <a:ext cx="6415087" cy="492918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114425" y="167163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midi.Pattern()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425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171950" y="2349222"/>
            <a:ext cx="2757488" cy="37004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266825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4769" y="240530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idi.Track()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825" y="2979477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6825" y="3552023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6350" y="4124569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6746" y="2978662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6746" y="3552023"/>
            <a:ext cx="2433638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Event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0904" y="19597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Light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7585" y="1959712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Temperature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15610" y="3764555"/>
            <a:ext cx="1214103" cy="156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7438261" y="3347994"/>
            <a:ext cx="216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midi.write_midifile()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15846" y="3243262"/>
            <a:ext cx="1899904" cy="88130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10273515" y="353266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MIDI file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8261" y="3924541"/>
            <a:ext cx="212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bg1"/>
                </a:solidFill>
              </a:rPr>
              <a:t>Create new for each </a:t>
            </a:r>
          </a:p>
          <a:p>
            <a:pPr algn="ctr"/>
            <a:r>
              <a:rPr lang="pt-BR" i="1" dirty="0" smtClean="0">
                <a:solidFill>
                  <a:schemeClr val="bg1"/>
                </a:solidFill>
              </a:rPr>
              <a:t>70 notes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6194" y="2756085"/>
            <a:ext cx="33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Time_yyyy-mm-dd_HHhMMmSSs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+mj-lt"/>
              </a:rPr>
              <a:t>Command to downlink: interrupt</a:t>
            </a:r>
            <a:endParaRPr lang="pt-B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8300" y="1303023"/>
            <a:ext cx="6743700" cy="5210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230" y="2984780"/>
            <a:ext cx="5358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import RPi.GPIO as GPIO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GPIO.setup(17, GPIO.IN, pull_up_down=GPIO.PUD_UP)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+mj-lt"/>
              </a:rPr>
              <a:t>Command to downlink: interrupt</a:t>
            </a:r>
            <a:endParaRPr lang="pt-B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8300" y="1303023"/>
            <a:ext cx="6743700" cy="5210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230" y="2984780"/>
            <a:ext cx="5358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import RPi.GPIO as GPIO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GPIO.setup(17, GPIO.IN, pull_up_down=GPIO.PUD_UP)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30" y="4079560"/>
            <a:ext cx="509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Each time a interrupt is called, the downlink function</a:t>
            </a:r>
          </a:p>
          <a:p>
            <a:r>
              <a:rPr lang="pt-BR" i="1" dirty="0">
                <a:solidFill>
                  <a:schemeClr val="bg1"/>
                </a:solidFill>
              </a:rPr>
              <a:t>i</a:t>
            </a:r>
            <a:r>
              <a:rPr lang="pt-BR" i="1" dirty="0" smtClean="0">
                <a:solidFill>
                  <a:schemeClr val="bg1"/>
                </a:solidFill>
              </a:rPr>
              <a:t>s called:</a:t>
            </a:r>
          </a:p>
          <a:p>
            <a:r>
              <a:rPr lang="pt-BR" i="1" dirty="0" smtClean="0">
                <a:solidFill>
                  <a:schemeClr val="bg1"/>
                </a:solidFill>
              </a:rPr>
              <a:t>-Send to ground station (PC) via FTP</a:t>
            </a:r>
          </a:p>
          <a:p>
            <a:r>
              <a:rPr lang="pt-BR" i="1" dirty="0" smtClean="0">
                <a:solidFill>
                  <a:schemeClr val="bg1"/>
                </a:solidFill>
              </a:rPr>
              <a:t>-Delete all midi files stored in the nanosat (Pi)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D</a:t>
            </a:r>
            <a:r>
              <a:rPr lang="pt-BR" sz="6000" dirty="0" smtClean="0">
                <a:solidFill>
                  <a:schemeClr val="bg1"/>
                </a:solidFill>
                <a:latin typeface="+mj-lt"/>
              </a:rPr>
              <a:t>ownlink: File Transfer Protocol</a:t>
            </a:r>
            <a:endParaRPr lang="pt-B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86648" y="3574792"/>
            <a:ext cx="1790163" cy="25757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0" y="2114104"/>
            <a:ext cx="3178953" cy="317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15" y="2769390"/>
            <a:ext cx="1942129" cy="1728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5527" y="3171972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FTP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3426" y="386585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i</a:t>
            </a:r>
            <a:r>
              <a:rPr lang="pt-BR" i="1" dirty="0" smtClean="0">
                <a:solidFill>
                  <a:schemeClr val="bg1"/>
                </a:solidFill>
              </a:rPr>
              <a:t>mport ftplib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D</a:t>
            </a:r>
            <a:r>
              <a:rPr lang="pt-BR" sz="6000" dirty="0" smtClean="0">
                <a:solidFill>
                  <a:schemeClr val="bg1"/>
                </a:solidFill>
                <a:latin typeface="+mj-lt"/>
              </a:rPr>
              <a:t>ownlink: File Transfer Protocol</a:t>
            </a:r>
            <a:endParaRPr lang="pt-B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86648" y="3574792"/>
            <a:ext cx="1790163" cy="25757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0" y="2114104"/>
            <a:ext cx="3178953" cy="317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15" y="2769390"/>
            <a:ext cx="1942129" cy="1728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5527" y="3171972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FTP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3426" y="386585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i</a:t>
            </a:r>
            <a:r>
              <a:rPr lang="pt-BR" i="1" dirty="0" smtClean="0">
                <a:solidFill>
                  <a:schemeClr val="bg1"/>
                </a:solidFill>
              </a:rPr>
              <a:t>mport ftplib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9974" y="5062224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Server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8411" y="5062223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Client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D</a:t>
            </a:r>
            <a:r>
              <a:rPr lang="pt-BR" sz="6000" dirty="0" smtClean="0">
                <a:solidFill>
                  <a:schemeClr val="bg1"/>
                </a:solidFill>
                <a:latin typeface="+mj-lt"/>
              </a:rPr>
              <a:t>ownlink: File Transfer Protocol</a:t>
            </a:r>
            <a:endParaRPr lang="pt-B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86648" y="3574792"/>
            <a:ext cx="1790163" cy="25757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0" y="2114104"/>
            <a:ext cx="3178953" cy="317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15" y="2769390"/>
            <a:ext cx="1942129" cy="1728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5527" y="3171972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FTP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3426" y="386585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i</a:t>
            </a:r>
            <a:r>
              <a:rPr lang="pt-BR" i="1" dirty="0" smtClean="0">
                <a:solidFill>
                  <a:schemeClr val="bg1"/>
                </a:solidFill>
              </a:rPr>
              <a:t>mport ftplib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1623" y="5062223"/>
            <a:ext cx="182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Server set up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8411" y="5062223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Client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6379" y="5523888"/>
            <a:ext cx="174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Linux: </a:t>
            </a:r>
          </a:p>
          <a:p>
            <a:r>
              <a:rPr lang="pt-BR" i="1" dirty="0" smtClean="0">
                <a:solidFill>
                  <a:schemeClr val="bg1"/>
                </a:solidFill>
              </a:rPr>
              <a:t>-Straigthforward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17617" y="5523888"/>
            <a:ext cx="2018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Windows: </a:t>
            </a:r>
          </a:p>
          <a:p>
            <a:r>
              <a:rPr lang="pt-BR" i="1" dirty="0" smtClean="0">
                <a:solidFill>
                  <a:schemeClr val="bg1"/>
                </a:solidFill>
              </a:rPr>
              <a:t>-Install FileZilla</a:t>
            </a:r>
          </a:p>
          <a:p>
            <a:r>
              <a:rPr lang="pt-BR" i="1" dirty="0" smtClean="0">
                <a:solidFill>
                  <a:schemeClr val="bg1"/>
                </a:solidFill>
              </a:rPr>
              <a:t>-Configure it</a:t>
            </a:r>
          </a:p>
          <a:p>
            <a:r>
              <a:rPr lang="pt-BR" i="1" dirty="0" smtClean="0">
                <a:solidFill>
                  <a:schemeClr val="bg1"/>
                </a:solidFill>
              </a:rPr>
              <a:t>-Set rule on firewall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5027" y="601684"/>
            <a:ext cx="7661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+mj-lt"/>
              </a:rPr>
              <a:t>Conclusion / Comments</a:t>
            </a:r>
            <a:endParaRPr lang="pt-B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3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/>
          <a:stretch/>
        </p:blipFill>
        <p:spPr>
          <a:xfrm>
            <a:off x="-13252" y="2368931"/>
            <a:ext cx="12205252" cy="3586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10" y="3104684"/>
            <a:ext cx="2010435" cy="1789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3116" y="1334581"/>
            <a:ext cx="527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i="1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pt-BR" sz="9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2117" y="5444429"/>
            <a:ext cx="28498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Capitol Technology University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CubeSat Bootcamp Summer Program 2016</a:t>
            </a:r>
          </a:p>
          <a:p>
            <a:pPr algn="r"/>
            <a:endParaRPr lang="pt-BR" sz="1200" dirty="0">
              <a:solidFill>
                <a:schemeClr val="bg1"/>
              </a:solidFill>
            </a:endParaRP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Rebeca Nunes Rodrigues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Rodrigo J. de Bem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Marcelo Moreira Nicoletti</a:t>
            </a: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Felipe Alexandre L. de Abreu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10733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Cubesats – Project overview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6" r="9987"/>
          <a:stretch/>
        </p:blipFill>
        <p:spPr>
          <a:xfrm>
            <a:off x="1249086" y="2383006"/>
            <a:ext cx="3447370" cy="2807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423" y="5705339"/>
            <a:ext cx="357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Data (Temperature &amp; Light)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786648" y="3574792"/>
            <a:ext cx="1790163" cy="25757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0" y="2114104"/>
            <a:ext cx="3178953" cy="3178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7126" y="5705339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Sound (Midi file)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09" y="2856867"/>
            <a:ext cx="910125" cy="810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45527" y="3171972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FTP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The MIDI files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r="28702" b="22668"/>
          <a:stretch/>
        </p:blipFill>
        <p:spPr>
          <a:xfrm>
            <a:off x="3871902" y="1943106"/>
            <a:ext cx="8320098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14" y="2162039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Command based file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The MIDI files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r="28702" b="22668"/>
          <a:stretch/>
        </p:blipFill>
        <p:spPr>
          <a:xfrm>
            <a:off x="3871902" y="1943106"/>
            <a:ext cx="8320098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14" y="2162039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Command based file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214" y="3100172"/>
            <a:ext cx="3588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Very small size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(.wav, .mp3 are way bigger)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The MIDI files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r="28702" b="22668"/>
          <a:stretch/>
        </p:blipFill>
        <p:spPr>
          <a:xfrm>
            <a:off x="3871902" y="1943106"/>
            <a:ext cx="8320098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14" y="2162039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Command based file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214" y="3100172"/>
            <a:ext cx="3588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Very small size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(.wav, .mp3 are way bigger)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214" y="4407637"/>
            <a:ext cx="3630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Command are called Events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The MIDI files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r="28702" b="22668"/>
          <a:stretch/>
        </p:blipFill>
        <p:spPr>
          <a:xfrm>
            <a:off x="3871902" y="1943106"/>
            <a:ext cx="8320098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14" y="2162039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Command based file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214" y="3100172"/>
            <a:ext cx="3588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Very small size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(.wav, .mp3 are way bigger)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214" y="4407637"/>
            <a:ext cx="3630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Command are called Events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214" y="5345770"/>
            <a:ext cx="276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Can be converted to </a:t>
            </a:r>
          </a:p>
          <a:p>
            <a:r>
              <a:rPr lang="pt-BR" sz="2400" dirty="0">
                <a:solidFill>
                  <a:schemeClr val="bg1"/>
                </a:solidFill>
              </a:rPr>
              <a:t>s</a:t>
            </a:r>
            <a:r>
              <a:rPr lang="pt-BR" sz="2400" dirty="0" smtClean="0">
                <a:solidFill>
                  <a:schemeClr val="bg1"/>
                </a:solidFill>
              </a:rPr>
              <a:t>everal instruments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The MIDI files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r="28702" b="22668"/>
          <a:stretch/>
        </p:blipFill>
        <p:spPr>
          <a:xfrm>
            <a:off x="3871902" y="1943106"/>
            <a:ext cx="8320098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14" y="2162039"/>
            <a:ext cx="2353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For each “Event”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(command):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02" y="3147877"/>
            <a:ext cx="270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Velocity (amplitude)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115910"/>
            <a:ext cx="4855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j-lt"/>
              </a:rPr>
              <a:t>The MIDI files</a:t>
            </a:r>
            <a:endParaRPr lang="pt-BR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r="28702" b="22668"/>
          <a:stretch/>
        </p:blipFill>
        <p:spPr>
          <a:xfrm>
            <a:off x="3871902" y="1943106"/>
            <a:ext cx="8320098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14" y="2162039"/>
            <a:ext cx="2353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For each “Event”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(command):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02" y="3147877"/>
            <a:ext cx="270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Velocity (amplitude)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402" y="3764383"/>
            <a:ext cx="23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Pitch (frequency)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996</Words>
  <Application>Microsoft Office PowerPoint</Application>
  <PresentationFormat>Widescreen</PresentationFormat>
  <Paragraphs>195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Alexandre</dc:creator>
  <cp:lastModifiedBy>Felipe Alexandre</cp:lastModifiedBy>
  <cp:revision>26</cp:revision>
  <dcterms:created xsi:type="dcterms:W3CDTF">2016-07-10T18:30:32Z</dcterms:created>
  <dcterms:modified xsi:type="dcterms:W3CDTF">2016-07-11T02:31:17Z</dcterms:modified>
</cp:coreProperties>
</file>