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a661f03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a661f0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a661f0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a661f0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a661f03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a661f03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a661f03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ca661f0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a661f03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a661f0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bf7bc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bf7bc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bf7bcb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bf7bcb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bf7bcb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bf7bcb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bf7bcb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bf7bcb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b936f5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b936f5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a661f03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a661f03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b907c7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b907c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bf7bcb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bf7bcb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b907c7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b907c7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b907c7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b907c7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b907c7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b907c7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a661f03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a661f03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a661f03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a661f03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FES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75" y="1626775"/>
            <a:ext cx="3915625" cy="39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4294967295" type="body"/>
          </p:nvPr>
        </p:nvSpPr>
        <p:spPr>
          <a:xfrm>
            <a:off x="3428400" y="85575"/>
            <a:ext cx="56805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Grupo 8 </a:t>
            </a:r>
            <a:r>
              <a:rPr lang="pt-BR"/>
              <a:t>- Hugo Forte, João Gandarela, Maria Eduarda e Rebeca Fonseca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do Programa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Tela Inicial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0175"/>
            <a:ext cx="4050899" cy="40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do Programa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Cliente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80500"/>
            <a:ext cx="4148925" cy="44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do Programa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Veículo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150" y="587500"/>
            <a:ext cx="4182801" cy="44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do Programa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Aluguel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475975"/>
            <a:ext cx="4350600" cy="45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do Programa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Financeiro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477075"/>
            <a:ext cx="4401450" cy="46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Cliente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075" y="1719100"/>
            <a:ext cx="59817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Carros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225" y="1234000"/>
            <a:ext cx="59817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Aluguel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1294900"/>
            <a:ext cx="59626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Financeiro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1152" r="1152" t="0"/>
          <a:stretch/>
        </p:blipFill>
        <p:spPr>
          <a:xfrm>
            <a:off x="3070925" y="1853850"/>
            <a:ext cx="5905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Obrigada!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Diagrama de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Diagrama de Atividades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Diagrama de Sequência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Casos de Uso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525" y="504675"/>
            <a:ext cx="6040725" cy="46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450" y="511925"/>
            <a:ext cx="6247550" cy="46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45700" y="1318650"/>
            <a:ext cx="832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50" y="2010125"/>
            <a:ext cx="3223300" cy="31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43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Atividades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800" y="1492575"/>
            <a:ext cx="4840199" cy="36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3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Sequência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19510" t="0"/>
          <a:stretch/>
        </p:blipFill>
        <p:spPr>
          <a:xfrm>
            <a:off x="7822224" y="604850"/>
            <a:ext cx="1309199" cy="453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17607" t="0"/>
          <a:stretch/>
        </p:blipFill>
        <p:spPr>
          <a:xfrm>
            <a:off x="6008448" y="604850"/>
            <a:ext cx="1626575" cy="453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0" r="16971" t="0"/>
          <a:stretch/>
        </p:blipFill>
        <p:spPr>
          <a:xfrm>
            <a:off x="4339825" y="604850"/>
            <a:ext cx="1452100" cy="45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3819" l="0" r="2477" t="4132"/>
          <a:stretch/>
        </p:blipFill>
        <p:spPr>
          <a:xfrm>
            <a:off x="1676400" y="791125"/>
            <a:ext cx="7431500" cy="42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132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Divisão de trabalhos a cada Sprint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João Pedro (Scrum Master): código e documentação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Maria Eduarda: Banco de dados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Rebeca: UI e código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Hugo: código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GitHub - Controle de Versão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Java Desktop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JavaFX com SceneBuilder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JDBC para integração do banco de dados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Arquitetura MVC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Classes de Testes usando JUnit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Banco MySQL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BrModelo - Modelagem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Trello - Organização das tarefas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