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65" autoAdjust="0"/>
  </p:normalViewPr>
  <p:slideViewPr>
    <p:cSldViewPr snapToGrid="0" snapToObjects="1">
      <p:cViewPr varScale="1">
        <p:scale>
          <a:sx n="87" d="100"/>
          <a:sy n="87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6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3370-1B11-6546-8B5B-10B837A124FC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454D-24C9-4246-95AA-EAA7EC45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xiv.org/abs/1312.1129" TargetMode="External"/><Relationship Id="rId3" Type="http://schemas.openxmlformats.org/officeDocument/2006/relationships/hyperlink" Target="https://cds.cern.ch/record/195471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H→ WW Run-1 legacy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ATLAS and CMS experiments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8890" y="4986961"/>
            <a:ext cx="29456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CMS</a:t>
            </a:r>
          </a:p>
          <a:p>
            <a:pPr algn="ctr"/>
            <a:r>
              <a:rPr lang="en-US" dirty="0" smtClean="0"/>
              <a:t>January 2014</a:t>
            </a:r>
            <a:endParaRPr lang="en-US" dirty="0" smtClean="0">
              <a:hlinkClick r:id="rId2"/>
            </a:endParaRPr>
          </a:p>
          <a:p>
            <a:pPr algn="ctr"/>
            <a:r>
              <a:rPr lang="en-US" dirty="0" smtClean="0"/>
              <a:t>JHEP 01 (2014) 096</a:t>
            </a:r>
            <a:endParaRPr lang="en-US" dirty="0" smtClean="0">
              <a:hlinkClick r:id="rId2"/>
            </a:endParaRPr>
          </a:p>
          <a:p>
            <a:pPr algn="ctr"/>
            <a:r>
              <a:rPr lang="en-US" dirty="0" smtClean="0">
                <a:hlinkClick r:id="rId2"/>
              </a:rPr>
              <a:t>http://arxiv.org/abs/1312.1129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038635"/>
            <a:ext cx="35071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ATLAS</a:t>
            </a:r>
          </a:p>
          <a:p>
            <a:pPr algn="ctr"/>
            <a:r>
              <a:rPr lang="en-US" dirty="0" smtClean="0"/>
              <a:t>October 2014</a:t>
            </a:r>
            <a:endParaRPr lang="en-US" dirty="0" smtClean="0">
              <a:hlinkClick r:id="rId2"/>
            </a:endParaRPr>
          </a:p>
          <a:p>
            <a:pPr algn="ctr"/>
            <a:r>
              <a:rPr lang="en-US" dirty="0" smtClean="0">
                <a:hlinkClick r:id="rId3"/>
              </a:rPr>
              <a:t>https://cds.cern.ch/record/1954714</a:t>
            </a:r>
            <a:endParaRPr lang="en-US" dirty="0" smtClean="0"/>
          </a:p>
          <a:p>
            <a:pPr algn="ctr"/>
            <a:r>
              <a:rPr lang="en-US" dirty="0" smtClean="0"/>
              <a:t>To be submitted soon</a:t>
            </a:r>
          </a:p>
        </p:txBody>
      </p:sp>
    </p:spTree>
    <p:extLst>
      <p:ext uri="{BB962C8B-B14F-4D97-AF65-F5344CB8AC3E}">
        <p14:creationId xmlns:p14="http://schemas.microsoft.com/office/powerpoint/2010/main" val="338628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68" y="1052827"/>
            <a:ext cx="5161419" cy="2530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29" y="3583239"/>
            <a:ext cx="5231581" cy="2533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89" y="1036126"/>
            <a:ext cx="3440626" cy="49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" y="1950258"/>
            <a:ext cx="4689216" cy="3597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647" y="1649442"/>
            <a:ext cx="4415353" cy="40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80" y="3933919"/>
            <a:ext cx="5561284" cy="2745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87" y="116794"/>
            <a:ext cx="4227377" cy="381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6" y="328778"/>
            <a:ext cx="4118432" cy="3113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23" y="150405"/>
            <a:ext cx="3779756" cy="33088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268" y="3576269"/>
            <a:ext cx="3717097" cy="3231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61" y="3693248"/>
            <a:ext cx="3943324" cy="28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8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H→ WW Run-1 legacy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H→ WW Run-1 legacy</dc:title>
  <dc:creator>Rebeca Gonzalez Suarez</dc:creator>
  <cp:lastModifiedBy>Rebeca Gonzalez Suarez</cp:lastModifiedBy>
  <cp:revision>3</cp:revision>
  <dcterms:created xsi:type="dcterms:W3CDTF">2014-11-25T10:53:40Z</dcterms:created>
  <dcterms:modified xsi:type="dcterms:W3CDTF">2014-11-26T18:24:46Z</dcterms:modified>
</cp:coreProperties>
</file>