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Consumismo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Rebeca Cinthia </a:t>
            </a:r>
          </a:p>
          <a:p>
            <a:r>
              <a:rPr lang="pt-BR" dirty="0" smtClean="0"/>
              <a:t>Evelyn Fernandes  </a:t>
            </a:r>
          </a:p>
          <a:p>
            <a:r>
              <a:rPr lang="pt-BR" dirty="0" smtClean="0"/>
              <a:t>2° técnico - sociologia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0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01997"/>
            <a:ext cx="8825658" cy="553315"/>
          </a:xfrm>
        </p:spPr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1154955" y="1609859"/>
            <a:ext cx="8825658" cy="444321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consumo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excessivo e desenfreado de bens e serviços, muitas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vezes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as necessidade de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tê-los.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é impulsionado por diversos fatores, incluindo influências culturais,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publicidade,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pressões sociais e a busca por status e identidade através do consumo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 de comprar é frequentemente utilizado como uma forma de satisfazer necessidades emocionais, como a busca por felicidade, status,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autoestima, em vez de satisfazer necessidades básicas de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sobrevivência.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pode levar ao endividamento, desperdício de recursos naturais, degradação ambiental e insatisfação pessoal, já que muitas vezes a gratificação é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temporária.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nos afeta?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178497"/>
            <a:ext cx="8825659" cy="3416300"/>
          </a:xfrm>
        </p:spPr>
        <p:txBody>
          <a:bodyPr>
            <a:no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consumismo pode ter consequências profundas em várias áreas de nossas vidas, desde o financeiro até o emocional e o ambiental.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Pode nos afetar: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Financeiramente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 levar ao endividamento, pois as pessoas muitas vezes compram além de suas capacidades financeiras, buscando status ou satisfação instantânea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psicológico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consumismo pode alimentar sentimentos de insatisfação e inadequação,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muitas pessoas sentem uma enorme necessidade de gastar para aliviar o sentimento de insatisfação ou insuficiência.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ambiental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consumo desenfreado resulta em uma demanda crescente por recursos naturais, levando à exploração excessiva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desses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recursos, poluição e degradação ambiental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Produção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Resíduos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grandes quantidades de 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embalagens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descartáveis 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produtos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eletrônicos.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8589" y="876240"/>
            <a:ext cx="8825658" cy="707861"/>
          </a:xfrm>
        </p:spPr>
        <p:txBody>
          <a:bodyPr/>
          <a:lstStyle/>
          <a:p>
            <a:r>
              <a:rPr lang="pt-BR" dirty="0" smtClean="0"/>
              <a:t>Como nos influencia?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1154955" y="1468192"/>
            <a:ext cx="8825658" cy="417060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internet vive bombardeando os jovens de todas as idades com propagandas, anúncios e varias outras fontes de compra,  para tentar leva-los a acreditar que sem determinado produto ele não será feliz de verdade, ou que se ele não comprar tal coisa ele é ultrapassado, ou que não vai ser aceito na sociedade.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aumenta a ansiedade dos jovens levando eles a acreditarem que vão ser zoados pelos amigos deles, ou que não vão ser aceitos pelas pessoas, isso também faz com que acreditem que a vida deles é chata, ou que não tem dinheiro para nada e que se tivesse jeito ele até trocaria de família.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0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Gastos com lazer crescem 63% em um </a:t>
            </a:r>
            <a:r>
              <a:rPr lang="pt-BR" b="1" dirty="0" smtClean="0"/>
              <a:t>ano. (pandemia)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b="1" dirty="0"/>
              <a:t>Levantamento feito pela startup de gestão financeira </a:t>
            </a:r>
            <a:r>
              <a:rPr lang="pt-BR" b="1" dirty="0" err="1"/>
              <a:t>Mobills</a:t>
            </a:r>
            <a:r>
              <a:rPr lang="pt-BR" b="1" dirty="0"/>
              <a:t> analisou os gastos de mais de 140 mil usuários entre junho de 2020 e junho de </a:t>
            </a:r>
            <a:r>
              <a:rPr lang="pt-BR" b="1" dirty="0" smtClean="0"/>
              <a:t>2021.</a:t>
            </a:r>
          </a:p>
          <a:p>
            <a:r>
              <a:rPr lang="pt-BR" b="1" dirty="0" smtClean="0"/>
              <a:t>Nessa época de pandemia como não podia sair de casa as pessoas gastavam na internet, podemos ver no gráfico ao lado.</a:t>
            </a:r>
            <a:endParaRPr lang="pt-BR" b="1" dirty="0"/>
          </a:p>
          <a:p>
            <a:endParaRPr lang="pt-BR" dirty="0"/>
          </a:p>
        </p:txBody>
      </p:sp>
      <p:pic>
        <p:nvPicPr>
          <p:cNvPr id="1026" name="Picture 2" descr="Volume gasto na categoria Lazer — Foto: Mobil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5" y="1197735"/>
            <a:ext cx="7018986" cy="51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5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5106" y="682580"/>
            <a:ext cx="9276933" cy="463639"/>
          </a:xfrm>
        </p:spPr>
        <p:txBody>
          <a:bodyPr/>
          <a:lstStyle/>
          <a:p>
            <a:r>
              <a:rPr lang="pt-BR" dirty="0" smtClean="0"/>
              <a:t>Consumismo por marcas de roupas</a:t>
            </a:r>
            <a:endParaRPr lang="pt-BR" dirty="0"/>
          </a:p>
        </p:txBody>
      </p:sp>
      <p:pic>
        <p:nvPicPr>
          <p:cNvPr id="2050" name="Picture 2" descr="Varejo de roupas e acessórios: pesquisa mostra dados sobre o consu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1365160"/>
            <a:ext cx="12011696" cy="53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1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podemos nos prevenir?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Praticar o consumo consciente:</a:t>
            </a:r>
            <a:r>
              <a:rPr lang="pt-BR" dirty="0"/>
              <a:t> Avaliar cuidadosamente nossas necessidades reais antes de </a:t>
            </a:r>
            <a:r>
              <a:rPr lang="pt-BR" dirty="0" smtClean="0"/>
              <a:t>comprar;</a:t>
            </a:r>
          </a:p>
          <a:p>
            <a:r>
              <a:rPr lang="pt-BR" b="1" dirty="0"/>
              <a:t>Estabelecer prioridades financeiras:</a:t>
            </a:r>
            <a:r>
              <a:rPr lang="pt-BR" dirty="0"/>
              <a:t> Definir metas financeiras claras, criar um orçamento e evitar gastos </a:t>
            </a:r>
            <a:r>
              <a:rPr lang="pt-BR" dirty="0" smtClean="0"/>
              <a:t>impulsivos;</a:t>
            </a:r>
          </a:p>
          <a:p>
            <a:r>
              <a:rPr lang="pt-BR" b="1" dirty="0"/>
              <a:t>Desenvolver resistência à pressão social:</a:t>
            </a:r>
            <a:r>
              <a:rPr lang="pt-BR" dirty="0"/>
              <a:t> Aprender a dizer "não" a padrões de </a:t>
            </a:r>
            <a:r>
              <a:rPr lang="pt-BR" dirty="0" smtClean="0"/>
              <a:t>consumo;</a:t>
            </a:r>
          </a:p>
          <a:p>
            <a:r>
              <a:rPr lang="pt-BR" b="1"/>
              <a:t>Promover a educação financeira:</a:t>
            </a:r>
            <a:r>
              <a:rPr lang="pt-BR"/>
              <a:t> Adquirir conhecimento sobre finanças pessoais, aprender sobre os impactos do consumismo e compartilhar esse conhecimento com outras </a:t>
            </a:r>
            <a:r>
              <a:rPr lang="pt-BR" smtClean="0"/>
              <a:t>pessoas;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85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511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Consumismo</vt:lpstr>
      <vt:lpstr>O que é?</vt:lpstr>
      <vt:lpstr>Como nos afeta?</vt:lpstr>
      <vt:lpstr>Como nos influencia?</vt:lpstr>
      <vt:lpstr>Gastos com lazer crescem 63% em um ano. (pandemia) </vt:lpstr>
      <vt:lpstr>Consumismo por marcas de roupas</vt:lpstr>
      <vt:lpstr>Como podemos nos prevenir?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Consumismo</dc:title>
  <dc:creator>Luciana</dc:creator>
  <cp:lastModifiedBy>Luciana</cp:lastModifiedBy>
  <cp:revision>11</cp:revision>
  <dcterms:created xsi:type="dcterms:W3CDTF">2024-03-23T16:22:42Z</dcterms:created>
  <dcterms:modified xsi:type="dcterms:W3CDTF">2024-03-25T11:42:38Z</dcterms:modified>
</cp:coreProperties>
</file>