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Consumismo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Rebeca Cinthia </a:t>
            </a:r>
          </a:p>
          <a:p>
            <a:r>
              <a:rPr lang="pt-BR" dirty="0" smtClean="0"/>
              <a:t>Evelyn Fernandes  </a:t>
            </a:r>
          </a:p>
          <a:p>
            <a:r>
              <a:rPr lang="pt-BR" dirty="0" smtClean="0"/>
              <a:t>2° técnico - sociologia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0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consumo </a:t>
            </a:r>
            <a:r>
              <a:rPr lang="pt-BR" dirty="0"/>
              <a:t>excessivo e desenfreado de bens e serviços, muitas vezes </a:t>
            </a:r>
            <a:r>
              <a:rPr lang="pt-BR" dirty="0" smtClean="0"/>
              <a:t>sem as necessidade de </a:t>
            </a:r>
            <a:r>
              <a:rPr lang="pt-BR" dirty="0" err="1" smtClean="0"/>
              <a:t>te-los</a:t>
            </a:r>
            <a:r>
              <a:rPr lang="pt-BR" dirty="0" smtClean="0"/>
              <a:t>. </a:t>
            </a:r>
            <a:r>
              <a:rPr lang="pt-BR" dirty="0"/>
              <a:t>Ele é impulsionado por diversos fatores, incluindo influências culturais, </a:t>
            </a:r>
            <a:r>
              <a:rPr lang="pt-BR" dirty="0" smtClean="0"/>
              <a:t>publicidade, </a:t>
            </a:r>
            <a:r>
              <a:rPr lang="pt-BR" dirty="0"/>
              <a:t>pressões sociais e a busca por status e identidade através do consumo</a:t>
            </a:r>
            <a:r>
              <a:rPr lang="pt-BR" dirty="0" smtClean="0"/>
              <a:t>.</a:t>
            </a:r>
          </a:p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ato de comprar é frequentemente utilizado como uma forma de satisfazer necessidades emocionais, como a busca por felicidade, status, </a:t>
            </a:r>
            <a:r>
              <a:rPr lang="pt-BR" dirty="0" smtClean="0"/>
              <a:t>ou </a:t>
            </a:r>
            <a:r>
              <a:rPr lang="pt-BR" dirty="0"/>
              <a:t>autoestima, em vez de satisfazer necessidades básicas de </a:t>
            </a:r>
            <a:r>
              <a:rPr lang="pt-BR" dirty="0" smtClean="0"/>
              <a:t>sobrevivência. </a:t>
            </a:r>
            <a:r>
              <a:rPr lang="pt-BR" dirty="0"/>
              <a:t>Isso pode levar ao endividamento, desperdício de recursos naturais, degradação ambiental e insatisfação pessoal, já que muitas vezes a gratificação é </a:t>
            </a:r>
            <a:r>
              <a:rPr lang="pt-BR" dirty="0" smtClean="0"/>
              <a:t>temporária.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0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nos afeta?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consumismo pode ter consequências profundas em várias áreas de nossas vidas, desde o financeiro até o emocional e o ambiental. </a:t>
            </a:r>
            <a:r>
              <a:rPr lang="pt-BR" dirty="0" smtClean="0"/>
              <a:t> </a:t>
            </a:r>
          </a:p>
          <a:p>
            <a:r>
              <a:rPr lang="pt-BR" dirty="0" smtClean="0"/>
              <a:t>Pode nos afetar:</a:t>
            </a:r>
          </a:p>
          <a:p>
            <a:r>
              <a:rPr lang="pt-BR" b="1" dirty="0" smtClean="0"/>
              <a:t>Financeiramente</a:t>
            </a:r>
            <a:r>
              <a:rPr lang="pt-BR" dirty="0" smtClean="0"/>
              <a:t> - </a:t>
            </a:r>
            <a:r>
              <a:rPr lang="pt-BR" dirty="0"/>
              <a:t>pode levar ao endividamento, pois as pessoas muitas vezes compram além de suas capacidades financeiras, buscando status ou satisfação instantânea</a:t>
            </a:r>
            <a:r>
              <a:rPr lang="pt-BR" dirty="0" smtClean="0"/>
              <a:t>.</a:t>
            </a:r>
          </a:p>
          <a:p>
            <a:r>
              <a:rPr lang="pt-BR" b="1" dirty="0"/>
              <a:t>psicológico</a:t>
            </a:r>
            <a:r>
              <a:rPr lang="pt-BR" dirty="0"/>
              <a:t>: O consumismo pode alimentar sentimentos de insatisfação e inadequação, </a:t>
            </a:r>
            <a:r>
              <a:rPr lang="pt-BR" dirty="0" smtClean="0"/>
              <a:t>muitas pessoas sentem uma enorme necessidade de gastar para aliviar o sentimento de insatisfação ou insuficiência.</a:t>
            </a:r>
          </a:p>
          <a:p>
            <a:r>
              <a:rPr lang="pt-BR" b="1" dirty="0"/>
              <a:t>ambiental</a:t>
            </a:r>
            <a:r>
              <a:rPr lang="pt-BR" dirty="0"/>
              <a:t>: O consumo desenfreado resulta em uma demanda crescente por recursos naturais, levando à exploração excessiva </a:t>
            </a:r>
            <a:r>
              <a:rPr lang="pt-BR" dirty="0"/>
              <a:t> </a:t>
            </a:r>
            <a:r>
              <a:rPr lang="pt-BR" dirty="0" smtClean="0"/>
              <a:t>desses </a:t>
            </a:r>
            <a:r>
              <a:rPr lang="pt-BR" dirty="0"/>
              <a:t>recursos, poluição e degradação ambiental</a:t>
            </a:r>
            <a:r>
              <a:rPr lang="pt-BR" dirty="0" smtClean="0"/>
              <a:t>. </a:t>
            </a:r>
            <a:r>
              <a:rPr lang="pt-BR" dirty="0" err="1" smtClean="0"/>
              <a:t>Ex</a:t>
            </a:r>
            <a:r>
              <a:rPr lang="pt-BR" dirty="0" smtClean="0"/>
              <a:t>: Produção </a:t>
            </a:r>
            <a:r>
              <a:rPr lang="pt-BR" dirty="0"/>
              <a:t>de Resíduos</a:t>
            </a:r>
            <a:r>
              <a:rPr lang="pt-BR" dirty="0" smtClean="0"/>
              <a:t>: grandes quantidades de   </a:t>
            </a:r>
            <a:r>
              <a:rPr lang="pt-BR" dirty="0"/>
              <a:t>embalagens </a:t>
            </a:r>
            <a:r>
              <a:rPr lang="pt-BR" dirty="0" smtClean="0"/>
              <a:t>descartáveis e </a:t>
            </a:r>
            <a:r>
              <a:rPr lang="pt-BR" dirty="0"/>
              <a:t>produtos </a:t>
            </a:r>
            <a:r>
              <a:rPr lang="pt-BR" dirty="0" smtClean="0"/>
              <a:t>eletrônicos.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6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nos influencia?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internet vive bombardeando os jovens de todas as idades com propagandas, anúncios e varias outras fontes de compra,  para tentar leva-los a acreditar que sem determinado produto ele não será feliz de verdade, ou que se ele não comprar tal coisa ele é ultrapassado, ou que não vai ser aceito na sociedade.</a:t>
            </a:r>
          </a:p>
          <a:p>
            <a:r>
              <a:rPr lang="pt-BR" dirty="0" smtClean="0"/>
              <a:t>Isso aumenta a ansiedade dos jovens levando eles a acreditarem que vão ser zoados pelos amigos deles, ou que não vão ser aceitos pelas pessoas, isso também faz com que acreditem que a vida deles é chata, ou que não tem dinheiro para nada e que se tivesse jeito ele até trocaria de família.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90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Gastos com lazer crescem 63% em um </a:t>
            </a:r>
            <a:r>
              <a:rPr lang="pt-BR" b="1" dirty="0" smtClean="0"/>
              <a:t>ano. (pandemia)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b="1" dirty="0"/>
              <a:t>Levantamento feito pela startup de gestão financeira </a:t>
            </a:r>
            <a:r>
              <a:rPr lang="pt-BR" b="1" dirty="0" err="1"/>
              <a:t>Mobills</a:t>
            </a:r>
            <a:r>
              <a:rPr lang="pt-BR" b="1" dirty="0"/>
              <a:t> analisou os gastos de mais de 140 mil usuários entre junho de 2020 e junho de </a:t>
            </a:r>
            <a:r>
              <a:rPr lang="pt-BR" b="1" dirty="0" smtClean="0"/>
              <a:t>2021.</a:t>
            </a:r>
          </a:p>
          <a:p>
            <a:r>
              <a:rPr lang="pt-BR" b="1" dirty="0" smtClean="0"/>
              <a:t>Nessa época de pandemia como não podia sair de casa as pessoas gastavam na internet, podemos ver no gráfico ao lado.</a:t>
            </a:r>
            <a:endParaRPr lang="pt-BR" b="1" dirty="0"/>
          </a:p>
          <a:p>
            <a:endParaRPr lang="pt-BR" dirty="0"/>
          </a:p>
        </p:txBody>
      </p:sp>
      <p:pic>
        <p:nvPicPr>
          <p:cNvPr id="1026" name="Picture 2" descr="Volume gasto na categoria Lazer — Foto: Mobil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5" y="1197735"/>
            <a:ext cx="7018986" cy="51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5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5106" y="682580"/>
            <a:ext cx="9276933" cy="463639"/>
          </a:xfrm>
        </p:spPr>
        <p:txBody>
          <a:bodyPr/>
          <a:lstStyle/>
          <a:p>
            <a:r>
              <a:rPr lang="pt-BR" dirty="0" smtClean="0"/>
              <a:t>Consumismo por marcas de roupas</a:t>
            </a:r>
            <a:endParaRPr lang="pt-BR" dirty="0"/>
          </a:p>
        </p:txBody>
      </p:sp>
      <p:pic>
        <p:nvPicPr>
          <p:cNvPr id="2050" name="Picture 2" descr="Varejo de roupas e acessórios: pesquisa mostra dados sobre o consu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365160"/>
            <a:ext cx="12011696" cy="53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1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podemos nos prevenir?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Praticar o consumo consciente:</a:t>
            </a:r>
            <a:r>
              <a:rPr lang="pt-BR" dirty="0"/>
              <a:t> Avaliar cuidadosamente nossas necessidades reais antes de </a:t>
            </a:r>
            <a:r>
              <a:rPr lang="pt-BR" dirty="0" smtClean="0"/>
              <a:t>comprar;</a:t>
            </a:r>
          </a:p>
          <a:p>
            <a:r>
              <a:rPr lang="pt-BR" b="1" dirty="0"/>
              <a:t>Estabelecer prioridades financeiras:</a:t>
            </a:r>
            <a:r>
              <a:rPr lang="pt-BR" dirty="0"/>
              <a:t> Definir metas financeiras claras, criar um orçamento e evitar gastos </a:t>
            </a:r>
            <a:r>
              <a:rPr lang="pt-BR" dirty="0" smtClean="0"/>
              <a:t>impulsivos;</a:t>
            </a:r>
          </a:p>
          <a:p>
            <a:r>
              <a:rPr lang="pt-BR" b="1" dirty="0"/>
              <a:t>Desenvolver resistência à pressão social:</a:t>
            </a:r>
            <a:r>
              <a:rPr lang="pt-BR" dirty="0"/>
              <a:t> Aprender a dizer "não" a padrões de </a:t>
            </a:r>
            <a:r>
              <a:rPr lang="pt-BR" dirty="0" smtClean="0"/>
              <a:t>consumo;</a:t>
            </a:r>
          </a:p>
          <a:p>
            <a:r>
              <a:rPr lang="pt-BR" b="1"/>
              <a:t>Promover a educação financeira:</a:t>
            </a:r>
            <a:r>
              <a:rPr lang="pt-BR"/>
              <a:t> Adquirir conhecimento sobre finanças pessoais, aprender sobre os impactos do consumismo e compartilhar esse conhecimento com </a:t>
            </a:r>
            <a:r>
              <a:rPr lang="pt-BR"/>
              <a:t>outras </a:t>
            </a:r>
            <a:r>
              <a:rPr lang="pt-BR" smtClean="0"/>
              <a:t>pessoas;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85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511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Consumismo</vt:lpstr>
      <vt:lpstr>O que é?</vt:lpstr>
      <vt:lpstr>Como nos afeta?</vt:lpstr>
      <vt:lpstr>Como nos influencia?</vt:lpstr>
      <vt:lpstr>Gastos com lazer crescem 63% em um ano. (pandemia) </vt:lpstr>
      <vt:lpstr>Consumismo por marcas de roupas</vt:lpstr>
      <vt:lpstr>Como podemos nos prevenir?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Consumismo</dc:title>
  <dc:creator>Luciana</dc:creator>
  <cp:lastModifiedBy>Luciana</cp:lastModifiedBy>
  <cp:revision>9</cp:revision>
  <dcterms:created xsi:type="dcterms:W3CDTF">2024-03-23T16:22:42Z</dcterms:created>
  <dcterms:modified xsi:type="dcterms:W3CDTF">2024-03-23T18:24:40Z</dcterms:modified>
</cp:coreProperties>
</file>