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0D496F-D65F-441A-ACEA-06E95D2079A4}">
          <p14:sldIdLst>
            <p14:sldId id="256"/>
          </p14:sldIdLst>
        </p14:section>
        <p14:section name="2/5 - 2/11" id="{B2EAC353-41A8-494C-A17C-75C6D82BDEFA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B26C93-0D2F-46DF-85E4-19FBC87A724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F70BC83-99F8-4BE5-9011-45403CC77F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46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7E39-2511-421F-BFB2-5E08256EF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Logbook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7027-62CF-4CF7-9ED7-E36B4A3B2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SP2022</a:t>
            </a:r>
          </a:p>
        </p:txBody>
      </p:sp>
    </p:spTree>
    <p:extLst>
      <p:ext uri="{BB962C8B-B14F-4D97-AF65-F5344CB8AC3E}">
        <p14:creationId xmlns:p14="http://schemas.microsoft.com/office/powerpoint/2010/main" val="216187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0903-B962-4A8C-80C4-D135D769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A34B-F330-4E5B-8D16-E067AD6E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classifier script on small PD dataset</a:t>
            </a:r>
          </a:p>
          <a:p>
            <a:pPr lvl="1"/>
            <a:r>
              <a:rPr lang="en-US" dirty="0"/>
              <a:t>Converted images into (BW) array for classification (completed KNN and CNN)</a:t>
            </a:r>
          </a:p>
          <a:p>
            <a:pPr lvl="1"/>
            <a:r>
              <a:rPr lang="en-US" dirty="0"/>
              <a:t>Combined all images, scrambled and split (both done randomly) into train data and validation data (20%)</a:t>
            </a:r>
          </a:p>
          <a:p>
            <a:pPr lvl="1"/>
            <a:r>
              <a:rPr lang="en-US" dirty="0"/>
              <a:t>Tweaked CNN to get best results (max accuracy achieved ~85%)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A75EF-C65A-4FBE-A75E-6C849E0EA3EE}"/>
              </a:ext>
            </a:extLst>
          </p:cNvPr>
          <p:cNvSpPr txBox="1"/>
          <p:nvPr/>
        </p:nvSpPr>
        <p:spPr>
          <a:xfrm>
            <a:off x="9009777" y="4722901"/>
            <a:ext cx="297809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Things to still accomplish: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Research BME professors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 how to use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 on image classification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 into </a:t>
            </a:r>
            <a:r>
              <a:rPr lang="en-US" sz="1400" dirty="0" err="1"/>
              <a:t>JupyterNotebooks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703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E1A8-22A8-4F3B-824D-F3C2F6A6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Original results from image cnn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D7B0D64-F459-4C8B-9A9A-67D8EA09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100113"/>
            <a:ext cx="4962525" cy="2171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6B17B-B5F3-4E09-B37E-147E053C8831}"/>
              </a:ext>
            </a:extLst>
          </p:cNvPr>
          <p:cNvSpPr txBox="1"/>
          <p:nvPr/>
        </p:nvSpPr>
        <p:spPr>
          <a:xfrm>
            <a:off x="6335805" y="2180497"/>
            <a:ext cx="5275001" cy="174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This CNN used 4 layers, original images with minimal augmentation.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Results look awful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B95AC-67AC-45BD-BFF4-569856B7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94" y="3732120"/>
            <a:ext cx="1614321" cy="161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8A387-FBCD-4E5A-8718-D97250C69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619" y="4390590"/>
            <a:ext cx="1702083" cy="17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6107-DBCE-42C6-8414-AED19479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from array-based image cnn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057A9-FFC9-428A-BC84-D86D5D7577A9}"/>
              </a:ext>
            </a:extLst>
          </p:cNvPr>
          <p:cNvSpPr txBox="1"/>
          <p:nvPr/>
        </p:nvSpPr>
        <p:spPr>
          <a:xfrm>
            <a:off x="630041" y="2007062"/>
            <a:ext cx="3353378" cy="167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Same CNN used from image classifier (on previous slide).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Very mixed results.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More often looked like bottom results.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9E968-1E55-45B0-AC00-6A85BB779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140164-8E19-4FEF-8643-59D66E583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0"/>
            <a:ext cx="3699935" cy="220396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486312A-C24E-47EF-B76C-FA461D82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62" y="2007062"/>
            <a:ext cx="2518254" cy="18886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AB7A83-92F3-41CD-B4C9-CA06F9F45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513ED0-E83B-4D15-A2B5-72DB4E00B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81" y="4358525"/>
            <a:ext cx="2503570" cy="18776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5D7150B-6F2A-4E47-81C4-35F35368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39" y="4186861"/>
            <a:ext cx="369998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25CE2C-90CD-43BE-BDD6-F1B003D17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46" y="4369321"/>
            <a:ext cx="2489174" cy="186688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ED7C65C-CA3F-4287-97A4-222511FC0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66" y="2007063"/>
            <a:ext cx="2518254" cy="18886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6EAAF7-5EF8-4507-99A8-65C37CD00CB8}"/>
              </a:ext>
            </a:extLst>
          </p:cNvPr>
          <p:cNvSpPr txBox="1"/>
          <p:nvPr/>
        </p:nvSpPr>
        <p:spPr>
          <a:xfrm>
            <a:off x="4249379" y="6097702"/>
            <a:ext cx="105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128 threshold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57DEE4-7ADB-4C6E-BECE-E405FC69D2AB}"/>
              </a:ext>
            </a:extLst>
          </p:cNvPr>
          <p:cNvSpPr txBox="1"/>
          <p:nvPr/>
        </p:nvSpPr>
        <p:spPr>
          <a:xfrm>
            <a:off x="8063344" y="6089660"/>
            <a:ext cx="105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150 threshold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DFEB77-3BC2-4BC5-9268-B1C8C4843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98" y="3747741"/>
            <a:ext cx="1762007" cy="16721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3348E7-07FD-4BB2-9C8F-F712557B3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692" y="4724703"/>
            <a:ext cx="1783792" cy="18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E069-BCDE-46EE-BFB8-79FA6C00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</a:t>
            </a:r>
            <a:r>
              <a:rPr lang="en-US" dirty="0" err="1"/>
              <a:t>BASEd</a:t>
            </a:r>
            <a:r>
              <a:rPr lang="en-US" dirty="0"/>
              <a:t> image </a:t>
            </a:r>
            <a:r>
              <a:rPr lang="en-US" dirty="0" err="1"/>
              <a:t>cnn</a:t>
            </a:r>
            <a:r>
              <a:rPr lang="en-US" dirty="0"/>
              <a:t> – 3 layers (150 BW threshold)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B2A07E0-5463-4BBC-A308-86E875EF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087919"/>
            <a:ext cx="4162192" cy="3121644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B8D8AD1-FC73-4ABC-8A39-65923E64B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12" y="1975070"/>
            <a:ext cx="4312659" cy="3234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932871-11C3-4892-AF38-3F54D4B5ADDF}"/>
              </a:ext>
            </a:extLst>
          </p:cNvPr>
          <p:cNvSpPr txBox="1"/>
          <p:nvPr/>
        </p:nvSpPr>
        <p:spPr>
          <a:xfrm>
            <a:off x="1000407" y="5322412"/>
            <a:ext cx="9519387" cy="1201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Results starting to look more promising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Ran numerous times, and more often got similar results to this than those of the original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9505D1-93D6-4A26-B4B4-71E68A030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004" y="2332888"/>
            <a:ext cx="1599001" cy="14926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22B65-E3C4-4D50-A82C-F1866D31E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620" y="3825551"/>
            <a:ext cx="178618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8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4022-A37D-4749-9576-EC73F41C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ARRAY-</a:t>
            </a:r>
            <a:r>
              <a:rPr lang="en-US" dirty="0" err="1"/>
              <a:t>BASEd</a:t>
            </a:r>
            <a:r>
              <a:rPr lang="en-US" dirty="0"/>
              <a:t> image </a:t>
            </a:r>
            <a:r>
              <a:rPr lang="en-US" dirty="0" err="1"/>
              <a:t>cnn</a:t>
            </a:r>
            <a:r>
              <a:rPr lang="en-US" dirty="0"/>
              <a:t> – 3 layers (225 BW threshold)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49BC5ED-3337-4392-B4FF-9B65F7DE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7"/>
            <a:ext cx="3262370" cy="4365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Started getting much better results, more consistently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3925FF1-4CD0-41B2-A8FB-DA4D5150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2" r="2" b="6535"/>
          <a:stretch/>
        </p:blipFill>
        <p:spPr>
          <a:xfrm>
            <a:off x="4241761" y="1892627"/>
            <a:ext cx="3699935" cy="220370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7FD0D02-7119-484B-8CA9-53756B457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2" r="2" b="6986"/>
          <a:stretch/>
        </p:blipFill>
        <p:spPr>
          <a:xfrm>
            <a:off x="8042494" y="1892627"/>
            <a:ext cx="3699935" cy="220370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59F1E0C-D5A4-4711-ADC7-A723D55AE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8" r="2" b="5419"/>
          <a:stretch/>
        </p:blipFill>
        <p:spPr>
          <a:xfrm>
            <a:off x="4241761" y="4186861"/>
            <a:ext cx="3699935" cy="2203704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F5C3902-25ED-4C5F-9D67-57FE38ED12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 r="2" b="9538"/>
          <a:stretch/>
        </p:blipFill>
        <p:spPr>
          <a:xfrm>
            <a:off x="8042494" y="4186861"/>
            <a:ext cx="3699935" cy="2203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5C9C0E-5C2E-415A-A943-8FFA309C8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63" y="3134665"/>
            <a:ext cx="1544323" cy="1544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6CC871-4609-4C9F-B7EA-147607BD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546" y="4521248"/>
            <a:ext cx="1721037" cy="17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7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6D2B-1CB9-4552-B2E8-952B79AA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5A1E18-9944-4453-AB15-C5B02A01C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198150"/>
              </p:ext>
            </p:extLst>
          </p:nvPr>
        </p:nvGraphicFramePr>
        <p:xfrm>
          <a:off x="581024" y="2181225"/>
          <a:ext cx="80975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2814177866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1300302133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481143558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300574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 threshold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accuracy=52.38%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accuracy=52.38%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accuracy=57.14%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accuracy=57.14%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accuracy=52.38%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accuracy=52.38%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accuracy=52.38%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accuracy=52.38%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 threshold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accuracy=61.90%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accuracy=33.33%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accuracy=57.14%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accuracy=71.43%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accuracy=47.62%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accuracy=52.38%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accuracy=47.62%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accuracy=66.67%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accuracy=57.14%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accuracy=47.62%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accuracy=47.62%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accuracy=38.10%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accuracy=38.10%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accuracy=61.90%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accuracy=33.33%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accuracy=52.38%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accuracy=42.86%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accuracy=42.86%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12291"/>
                  </a:ext>
                </a:extLst>
              </a:tr>
            </a:tbl>
          </a:graphicData>
        </a:graphic>
      </p:graphicFrame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5F1579E3-D510-47C3-A8CC-FE7358BA1293}"/>
              </a:ext>
            </a:extLst>
          </p:cNvPr>
          <p:cNvSpPr txBox="1">
            <a:spLocks/>
          </p:cNvSpPr>
          <p:nvPr/>
        </p:nvSpPr>
        <p:spPr>
          <a:xfrm>
            <a:off x="8823849" y="2474471"/>
            <a:ext cx="2987850" cy="224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128 -&gt; expected not great results</a:t>
            </a:r>
          </a:p>
          <a:p>
            <a:r>
              <a:rPr lang="en-US" sz="1400" dirty="0"/>
              <a:t>150 -&gt; started to improve</a:t>
            </a:r>
          </a:p>
        </p:txBody>
      </p:sp>
    </p:spTree>
    <p:extLst>
      <p:ext uri="{BB962C8B-B14F-4D97-AF65-F5344CB8AC3E}">
        <p14:creationId xmlns:p14="http://schemas.microsoft.com/office/powerpoint/2010/main" val="224916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E744-B48C-4A30-B4AA-ADE85CA2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Results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0B4486-9C7F-4F6A-808F-6EDEAF995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52908"/>
              </p:ext>
            </p:extLst>
          </p:nvPr>
        </p:nvGraphicFramePr>
        <p:xfrm>
          <a:off x="581025" y="2181225"/>
          <a:ext cx="80975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59859719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78919606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3123840196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1375442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 threshold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accuracy=80.95%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accuracy=85.71%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accuracy=47.62%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accuracy=61.90%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accuracy=52.38%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accuracy=61.90%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accuracy=71.43%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accuracy=61.90%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accuracy=61.90%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accuracy=47.62%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accuracy=71.43%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accuracy=71.43%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accuracy=71.43%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accuracy=61.90%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225 threshold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accuracy=52.38%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accuracy=47.62%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accuracy=47.62%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accuracy=38.10%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accuracy=38.10%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accuracy=38.10%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accuracy=38.10%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accuracy=42.86%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accuracy=38.10%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accuracy=38.10%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accuracy=71.43%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accuracy=71.43%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accuracy=47.62%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accuracy=61.90%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accuracy=66.67%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accuracy=66.67%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k=1, accuracy=61.90%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k=2, accuracy=57.14%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k=3, accuracy=76.19%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k=4, accuracy=52.38%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k=5, accuracy=61.90%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k=6, accuracy=52.38%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k=7, accuracy=71.43%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k=8, accuracy=52.38%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k=9, accuracy=52.38%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k=10, accuracy=38.10%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33680"/>
                  </a:ext>
                </a:extLst>
              </a:tr>
            </a:tbl>
          </a:graphicData>
        </a:graphic>
      </p:graphicFrame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E29FB8DA-C4D9-40E4-8C69-2112ACCA72CB}"/>
              </a:ext>
            </a:extLst>
          </p:cNvPr>
          <p:cNvSpPr txBox="1">
            <a:spLocks/>
          </p:cNvSpPr>
          <p:nvPr/>
        </p:nvSpPr>
        <p:spPr>
          <a:xfrm>
            <a:off x="8823849" y="2474471"/>
            <a:ext cx="2987850" cy="122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Based on how KNN works, we would expect to see not great results at 225, results were a bit all over the place</a:t>
            </a:r>
          </a:p>
          <a:p>
            <a:r>
              <a:rPr lang="en-US" sz="1400" dirty="0"/>
              <a:t>Much better results at 200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763E9-0FBD-4535-ABFE-81EC138B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513" y="3974322"/>
            <a:ext cx="1337250" cy="122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73306-11B2-4846-9F33-FF0DB86F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0" y="5075339"/>
            <a:ext cx="1601436" cy="1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E78F-51C5-47EE-97D3-4224F4A6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/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1491A-0ECE-45C5-BF9D-F8C92F3AC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13876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Results are starting to look more promising</a:t>
            </a:r>
          </a:p>
          <a:p>
            <a:r>
              <a:rPr lang="en-US" dirty="0"/>
              <a:t>Need to create a way to find the ideal threshold (currently just doing guess and check manually)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CCB703-7A57-4608-93EA-6E4FBED6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1664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Next steps</a:t>
            </a:r>
          </a:p>
          <a:p>
            <a:r>
              <a:rPr lang="en-US" dirty="0"/>
              <a:t>Explore other classification methods (decision trees, RNN?)</a:t>
            </a:r>
          </a:p>
          <a:p>
            <a:r>
              <a:rPr lang="en-US" dirty="0"/>
              <a:t>Go back to the image classification and work to improve the results there</a:t>
            </a:r>
          </a:p>
        </p:txBody>
      </p:sp>
    </p:spTree>
    <p:extLst>
      <p:ext uri="{BB962C8B-B14F-4D97-AF65-F5344CB8AC3E}">
        <p14:creationId xmlns:p14="http://schemas.microsoft.com/office/powerpoint/2010/main" val="28852373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78</TotalTime>
  <Words>1267</Words>
  <Application>Microsoft Office PowerPoint</Application>
  <PresentationFormat>Widescreen</PresentationFormat>
  <Paragraphs>164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Gill Sans MT</vt:lpstr>
      <vt:lpstr>Wingdings 2</vt:lpstr>
      <vt:lpstr>Dividend</vt:lpstr>
      <vt:lpstr>Progress Logbook</vt:lpstr>
      <vt:lpstr>Summary</vt:lpstr>
      <vt:lpstr>Original results from image cnn</vt:lpstr>
      <vt:lpstr>Results from array-based image cnn</vt:lpstr>
      <vt:lpstr>ARRAY-BASEd image cnn – 3 layers (150 BW threshold)</vt:lpstr>
      <vt:lpstr>ARRAY-BASEd image cnn – 3 layers (225 BW threshold)</vt:lpstr>
      <vt:lpstr>KNN Results</vt:lpstr>
      <vt:lpstr>KNN Results (cont)</vt:lpstr>
      <vt:lpstr>Conclusions /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Logbook</dc:title>
  <dc:creator>DeSipio, Rebecca</dc:creator>
  <cp:lastModifiedBy>DeSipio, Rebecca</cp:lastModifiedBy>
  <cp:revision>3</cp:revision>
  <dcterms:created xsi:type="dcterms:W3CDTF">2022-02-10T17:09:56Z</dcterms:created>
  <dcterms:modified xsi:type="dcterms:W3CDTF">2022-02-10T18:28:22Z</dcterms:modified>
</cp:coreProperties>
</file>