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F36"/>
    <a:srgbClr val="0000FF"/>
    <a:srgbClr val="00FFCC"/>
    <a:srgbClr val="FF0000"/>
    <a:srgbClr val="FF33CC"/>
    <a:srgbClr val="00FF00"/>
    <a:srgbClr val="FF6600"/>
    <a:srgbClr val="FFCC99"/>
    <a:srgbClr val="CC99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EA73-831C-4202-8EBF-4DD1808BE80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3A2-FA6E-4189-B5EC-06E9C355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5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EA73-831C-4202-8EBF-4DD1808BE80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3A2-FA6E-4189-B5EC-06E9C355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4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EA73-831C-4202-8EBF-4DD1808BE80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3A2-FA6E-4189-B5EC-06E9C355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2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EA73-831C-4202-8EBF-4DD1808BE80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3A2-FA6E-4189-B5EC-06E9C355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3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EA73-831C-4202-8EBF-4DD1808BE80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3A2-FA6E-4189-B5EC-06E9C355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2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EA73-831C-4202-8EBF-4DD1808BE80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3A2-FA6E-4189-B5EC-06E9C355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4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EA73-831C-4202-8EBF-4DD1808BE80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3A2-FA6E-4189-B5EC-06E9C355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6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EA73-831C-4202-8EBF-4DD1808BE80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3A2-FA6E-4189-B5EC-06E9C355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EA73-831C-4202-8EBF-4DD1808BE80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3A2-FA6E-4189-B5EC-06E9C355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EA73-831C-4202-8EBF-4DD1808BE80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3A2-FA6E-4189-B5EC-06E9C355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0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EA73-831C-4202-8EBF-4DD1808BE80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73A2-FA6E-4189-B5EC-06E9C355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8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BEA73-831C-4202-8EBF-4DD1808BE80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273A2-FA6E-4189-B5EC-06E9C355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5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15064B6-6251-FAF8-EA9B-C3FCF00A3FD7}"/>
              </a:ext>
            </a:extLst>
          </p:cNvPr>
          <p:cNvGrpSpPr/>
          <p:nvPr/>
        </p:nvGrpSpPr>
        <p:grpSpPr>
          <a:xfrm>
            <a:off x="128022" y="118542"/>
            <a:ext cx="8636416" cy="6739457"/>
            <a:chOff x="128022" y="118542"/>
            <a:chExt cx="8636416" cy="6739457"/>
          </a:xfrm>
        </p:grpSpPr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EE484E1F-6458-1063-8F71-B1558826B34C}"/>
                </a:ext>
              </a:extLst>
            </p:cNvPr>
            <p:cNvSpPr/>
            <p:nvPr/>
          </p:nvSpPr>
          <p:spPr>
            <a:xfrm>
              <a:off x="4279135" y="118542"/>
              <a:ext cx="4217884" cy="241273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60" dirty="0"/>
            </a:p>
          </p:txBody>
        </p: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0B490387-60D3-21D8-7504-3ACE88EE156C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 flipV="1">
              <a:off x="128022" y="1324910"/>
              <a:ext cx="264282" cy="4892755"/>
            </a:xfrm>
            <a:prstGeom prst="bentConnector2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65F95AB1-6941-AD18-650C-450C96B98E85}"/>
                </a:ext>
              </a:extLst>
            </p:cNvPr>
            <p:cNvSpPr/>
            <p:nvPr/>
          </p:nvSpPr>
          <p:spPr>
            <a:xfrm>
              <a:off x="1159466" y="2850049"/>
              <a:ext cx="6382530" cy="250860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60" dirty="0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A40F10CE-2507-FB97-4329-B3886BBA01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753" r="31885"/>
            <a:stretch/>
          </p:blipFill>
          <p:spPr>
            <a:xfrm>
              <a:off x="4268442" y="2975561"/>
              <a:ext cx="3065132" cy="2097481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14BE566-441F-1A0B-DDDF-6A4A61BA0C1E}"/>
                </a:ext>
              </a:extLst>
            </p:cNvPr>
            <p:cNvSpPr txBox="1"/>
            <p:nvPr/>
          </p:nvSpPr>
          <p:spPr>
            <a:xfrm>
              <a:off x="131265" y="5767586"/>
              <a:ext cx="2071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histogram information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Cube 137">
              <a:extLst>
                <a:ext uri="{FF2B5EF4-FFF2-40B4-BE49-F238E27FC236}">
                  <a16:creationId xmlns:a16="http://schemas.microsoft.com/office/drawing/2014/main" id="{41446A7B-4D5C-6CAA-B0EC-B0B05F94C221}"/>
                </a:ext>
              </a:extLst>
            </p:cNvPr>
            <p:cNvSpPr/>
            <p:nvPr/>
          </p:nvSpPr>
          <p:spPr>
            <a:xfrm>
              <a:off x="2035292" y="5641535"/>
              <a:ext cx="2135237" cy="996058"/>
            </a:xfrm>
            <a:prstGeom prst="cube">
              <a:avLst>
                <a:gd name="adj" fmla="val 13356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356884228">
                    <a:custGeom>
                      <a:avLst/>
                      <a:gdLst>
                        <a:gd name="connsiteX0" fmla="*/ 0 w 1085850"/>
                        <a:gd name="connsiteY0" fmla="*/ 271463 h 1096190"/>
                        <a:gd name="connsiteX1" fmla="*/ 814388 w 1085850"/>
                        <a:gd name="connsiteY1" fmla="*/ 271463 h 1096190"/>
                        <a:gd name="connsiteX2" fmla="*/ 814388 w 1085850"/>
                        <a:gd name="connsiteY2" fmla="*/ 1096190 h 1096190"/>
                        <a:gd name="connsiteX3" fmla="*/ 0 w 1085850"/>
                        <a:gd name="connsiteY3" fmla="*/ 1096190 h 1096190"/>
                        <a:gd name="connsiteX4" fmla="*/ 0 w 1085850"/>
                        <a:gd name="connsiteY4" fmla="*/ 271463 h 1096190"/>
                        <a:gd name="connsiteX0" fmla="*/ 814388 w 1085850"/>
                        <a:gd name="connsiteY0" fmla="*/ 271463 h 1096190"/>
                        <a:gd name="connsiteX1" fmla="*/ 1085850 w 1085850"/>
                        <a:gd name="connsiteY1" fmla="*/ 0 h 1096190"/>
                        <a:gd name="connsiteX2" fmla="*/ 1085850 w 1085850"/>
                        <a:gd name="connsiteY2" fmla="*/ 824728 h 1096190"/>
                        <a:gd name="connsiteX3" fmla="*/ 814388 w 1085850"/>
                        <a:gd name="connsiteY3" fmla="*/ 1096190 h 1096190"/>
                        <a:gd name="connsiteX4" fmla="*/ 814388 w 1085850"/>
                        <a:gd name="connsiteY4" fmla="*/ 271463 h 1096190"/>
                        <a:gd name="connsiteX0" fmla="*/ 0 w 1085850"/>
                        <a:gd name="connsiteY0" fmla="*/ 271463 h 1096190"/>
                        <a:gd name="connsiteX1" fmla="*/ 271463 w 1085850"/>
                        <a:gd name="connsiteY1" fmla="*/ 0 h 1096190"/>
                        <a:gd name="connsiteX2" fmla="*/ 1085850 w 1085850"/>
                        <a:gd name="connsiteY2" fmla="*/ 0 h 1096190"/>
                        <a:gd name="connsiteX3" fmla="*/ 814388 w 1085850"/>
                        <a:gd name="connsiteY3" fmla="*/ 271463 h 1096190"/>
                        <a:gd name="connsiteX4" fmla="*/ 0 w 1085850"/>
                        <a:gd name="connsiteY4" fmla="*/ 271463 h 1096190"/>
                        <a:gd name="connsiteX0" fmla="*/ 0 w 1085850"/>
                        <a:gd name="connsiteY0" fmla="*/ 271463 h 1096190"/>
                        <a:gd name="connsiteX1" fmla="*/ 271463 w 1085850"/>
                        <a:gd name="connsiteY1" fmla="*/ 0 h 1096190"/>
                        <a:gd name="connsiteX2" fmla="*/ 1085850 w 1085850"/>
                        <a:gd name="connsiteY2" fmla="*/ 0 h 1096190"/>
                        <a:gd name="connsiteX3" fmla="*/ 1085850 w 1085850"/>
                        <a:gd name="connsiteY3" fmla="*/ 824728 h 1096190"/>
                        <a:gd name="connsiteX4" fmla="*/ 814388 w 1085850"/>
                        <a:gd name="connsiteY4" fmla="*/ 1096190 h 1096190"/>
                        <a:gd name="connsiteX5" fmla="*/ 0 w 1085850"/>
                        <a:gd name="connsiteY5" fmla="*/ 1096190 h 1096190"/>
                        <a:gd name="connsiteX6" fmla="*/ 0 w 1085850"/>
                        <a:gd name="connsiteY6" fmla="*/ 271463 h 1096190"/>
                        <a:gd name="connsiteX7" fmla="*/ 0 w 1085850"/>
                        <a:gd name="connsiteY7" fmla="*/ 271463 h 1096190"/>
                        <a:gd name="connsiteX8" fmla="*/ 814388 w 1085850"/>
                        <a:gd name="connsiteY8" fmla="*/ 271463 h 1096190"/>
                        <a:gd name="connsiteX9" fmla="*/ 1085850 w 1085850"/>
                        <a:gd name="connsiteY9" fmla="*/ 0 h 1096190"/>
                        <a:gd name="connsiteX10" fmla="*/ 814388 w 1085850"/>
                        <a:gd name="connsiteY10" fmla="*/ 271463 h 1096190"/>
                        <a:gd name="connsiteX11" fmla="*/ 814388 w 1085850"/>
                        <a:gd name="connsiteY11" fmla="*/ 1096190 h 10961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085850" h="1096190" stroke="0" extrusionOk="0">
                          <a:moveTo>
                            <a:pt x="0" y="271463"/>
                          </a:moveTo>
                          <a:cubicBezTo>
                            <a:pt x="336619" y="330821"/>
                            <a:pt x="514316" y="305709"/>
                            <a:pt x="814388" y="271463"/>
                          </a:cubicBezTo>
                          <a:cubicBezTo>
                            <a:pt x="750947" y="427203"/>
                            <a:pt x="798732" y="728022"/>
                            <a:pt x="814388" y="1096190"/>
                          </a:cubicBezTo>
                          <a:cubicBezTo>
                            <a:pt x="575288" y="1162007"/>
                            <a:pt x="93942" y="1057782"/>
                            <a:pt x="0" y="1096190"/>
                          </a:cubicBezTo>
                          <a:cubicBezTo>
                            <a:pt x="-68275" y="937568"/>
                            <a:pt x="54977" y="525486"/>
                            <a:pt x="0" y="271463"/>
                          </a:cubicBezTo>
                          <a:close/>
                        </a:path>
                        <a:path w="1085850" h="1096190" fill="darkenLess" stroke="0" extrusionOk="0">
                          <a:moveTo>
                            <a:pt x="814388" y="271463"/>
                          </a:moveTo>
                          <a:cubicBezTo>
                            <a:pt x="869842" y="243222"/>
                            <a:pt x="984011" y="67397"/>
                            <a:pt x="1085850" y="0"/>
                          </a:cubicBezTo>
                          <a:cubicBezTo>
                            <a:pt x="1057936" y="170110"/>
                            <a:pt x="1082266" y="618867"/>
                            <a:pt x="1085850" y="824728"/>
                          </a:cubicBezTo>
                          <a:cubicBezTo>
                            <a:pt x="943670" y="931176"/>
                            <a:pt x="931879" y="1012507"/>
                            <a:pt x="814388" y="1096190"/>
                          </a:cubicBezTo>
                          <a:cubicBezTo>
                            <a:pt x="796915" y="825481"/>
                            <a:pt x="741520" y="407349"/>
                            <a:pt x="814388" y="271463"/>
                          </a:cubicBezTo>
                          <a:close/>
                        </a:path>
                        <a:path w="1085850" h="1096190" fill="lightenLess" stroke="0" extrusionOk="0">
                          <a:moveTo>
                            <a:pt x="0" y="271463"/>
                          </a:moveTo>
                          <a:cubicBezTo>
                            <a:pt x="119020" y="186227"/>
                            <a:pt x="229893" y="72090"/>
                            <a:pt x="271463" y="0"/>
                          </a:cubicBezTo>
                          <a:cubicBezTo>
                            <a:pt x="404562" y="71065"/>
                            <a:pt x="726829" y="25388"/>
                            <a:pt x="1085850" y="0"/>
                          </a:cubicBezTo>
                          <a:cubicBezTo>
                            <a:pt x="1069325" y="57065"/>
                            <a:pt x="935339" y="140365"/>
                            <a:pt x="814388" y="271463"/>
                          </a:cubicBezTo>
                          <a:cubicBezTo>
                            <a:pt x="486815" y="255199"/>
                            <a:pt x="395495" y="258375"/>
                            <a:pt x="0" y="271463"/>
                          </a:cubicBezTo>
                          <a:close/>
                        </a:path>
                        <a:path w="1085850" h="1096190" fill="none" extrusionOk="0">
                          <a:moveTo>
                            <a:pt x="0" y="271463"/>
                          </a:moveTo>
                          <a:cubicBezTo>
                            <a:pt x="113946" y="122322"/>
                            <a:pt x="227310" y="11928"/>
                            <a:pt x="271463" y="0"/>
                          </a:cubicBezTo>
                          <a:cubicBezTo>
                            <a:pt x="588248" y="-19921"/>
                            <a:pt x="873107" y="-27082"/>
                            <a:pt x="1085850" y="0"/>
                          </a:cubicBezTo>
                          <a:cubicBezTo>
                            <a:pt x="1037392" y="112397"/>
                            <a:pt x="1107489" y="534443"/>
                            <a:pt x="1085850" y="824728"/>
                          </a:cubicBezTo>
                          <a:cubicBezTo>
                            <a:pt x="989272" y="919985"/>
                            <a:pt x="909041" y="962481"/>
                            <a:pt x="814388" y="1096190"/>
                          </a:cubicBezTo>
                          <a:cubicBezTo>
                            <a:pt x="701848" y="1134913"/>
                            <a:pt x="133011" y="1105688"/>
                            <a:pt x="0" y="1096190"/>
                          </a:cubicBezTo>
                          <a:cubicBezTo>
                            <a:pt x="-24277" y="839120"/>
                            <a:pt x="-25367" y="667898"/>
                            <a:pt x="0" y="271463"/>
                          </a:cubicBezTo>
                          <a:close/>
                          <a:moveTo>
                            <a:pt x="0" y="271463"/>
                          </a:moveTo>
                          <a:cubicBezTo>
                            <a:pt x="227518" y="338123"/>
                            <a:pt x="695426" y="236666"/>
                            <a:pt x="814388" y="271463"/>
                          </a:cubicBezTo>
                          <a:cubicBezTo>
                            <a:pt x="871194" y="186890"/>
                            <a:pt x="1005426" y="87660"/>
                            <a:pt x="1085850" y="0"/>
                          </a:cubicBezTo>
                          <a:moveTo>
                            <a:pt x="814388" y="271463"/>
                          </a:moveTo>
                          <a:cubicBezTo>
                            <a:pt x="878710" y="573322"/>
                            <a:pt x="786566" y="754347"/>
                            <a:pt x="814388" y="1096190"/>
                          </a:cubicBezTo>
                        </a:path>
                        <a:path w="1085850" h="1096190" fill="none" stroke="0" extrusionOk="0">
                          <a:moveTo>
                            <a:pt x="0" y="271463"/>
                          </a:moveTo>
                          <a:cubicBezTo>
                            <a:pt x="97108" y="173431"/>
                            <a:pt x="170532" y="100508"/>
                            <a:pt x="271463" y="0"/>
                          </a:cubicBezTo>
                          <a:cubicBezTo>
                            <a:pt x="521188" y="-29466"/>
                            <a:pt x="788616" y="-38188"/>
                            <a:pt x="1085850" y="0"/>
                          </a:cubicBezTo>
                          <a:cubicBezTo>
                            <a:pt x="1019323" y="156814"/>
                            <a:pt x="1143998" y="487016"/>
                            <a:pt x="1085850" y="824728"/>
                          </a:cubicBezTo>
                          <a:cubicBezTo>
                            <a:pt x="1054760" y="875924"/>
                            <a:pt x="916425" y="985395"/>
                            <a:pt x="814388" y="1096190"/>
                          </a:cubicBezTo>
                          <a:cubicBezTo>
                            <a:pt x="600150" y="1151704"/>
                            <a:pt x="233239" y="1143931"/>
                            <a:pt x="0" y="1096190"/>
                          </a:cubicBezTo>
                          <a:cubicBezTo>
                            <a:pt x="56219" y="971577"/>
                            <a:pt x="72725" y="423327"/>
                            <a:pt x="0" y="271463"/>
                          </a:cubicBezTo>
                          <a:close/>
                          <a:moveTo>
                            <a:pt x="0" y="271463"/>
                          </a:moveTo>
                          <a:cubicBezTo>
                            <a:pt x="160811" y="244312"/>
                            <a:pt x="423392" y="249327"/>
                            <a:pt x="814388" y="271463"/>
                          </a:cubicBezTo>
                          <a:cubicBezTo>
                            <a:pt x="855695" y="228151"/>
                            <a:pt x="1050358" y="66977"/>
                            <a:pt x="1085850" y="0"/>
                          </a:cubicBezTo>
                          <a:moveTo>
                            <a:pt x="814388" y="271463"/>
                          </a:moveTo>
                          <a:cubicBezTo>
                            <a:pt x="831443" y="590924"/>
                            <a:pt x="878913" y="865233"/>
                            <a:pt x="814388" y="109619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u="sng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Histogram Features</a:t>
              </a:r>
            </a:p>
            <a:p>
              <a:pPr marL="72332" indent="-72332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Pencil Thickness</a:t>
              </a:r>
            </a:p>
            <a:p>
              <a:pPr marL="72332" indent="-72332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Pencil Pressure</a:t>
              </a:r>
            </a:p>
          </p:txBody>
        </p:sp>
        <p:sp>
          <p:nvSpPr>
            <p:cNvPr id="62" name="Cube 61">
              <a:extLst>
                <a:ext uri="{FF2B5EF4-FFF2-40B4-BE49-F238E27FC236}">
                  <a16:creationId xmlns:a16="http://schemas.microsoft.com/office/drawing/2014/main" id="{6D53BD1E-094B-F2A1-1C2C-A1B9127F5BF0}"/>
                </a:ext>
              </a:extLst>
            </p:cNvPr>
            <p:cNvSpPr/>
            <p:nvPr/>
          </p:nvSpPr>
          <p:spPr>
            <a:xfrm>
              <a:off x="4463102" y="5429926"/>
              <a:ext cx="2135236" cy="1428073"/>
            </a:xfrm>
            <a:prstGeom prst="cube">
              <a:avLst>
                <a:gd name="adj" fmla="val 6064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356884228">
                    <a:custGeom>
                      <a:avLst/>
                      <a:gdLst>
                        <a:gd name="connsiteX0" fmla="*/ 0 w 1085850"/>
                        <a:gd name="connsiteY0" fmla="*/ 271463 h 1096190"/>
                        <a:gd name="connsiteX1" fmla="*/ 814388 w 1085850"/>
                        <a:gd name="connsiteY1" fmla="*/ 271463 h 1096190"/>
                        <a:gd name="connsiteX2" fmla="*/ 814388 w 1085850"/>
                        <a:gd name="connsiteY2" fmla="*/ 1096190 h 1096190"/>
                        <a:gd name="connsiteX3" fmla="*/ 0 w 1085850"/>
                        <a:gd name="connsiteY3" fmla="*/ 1096190 h 1096190"/>
                        <a:gd name="connsiteX4" fmla="*/ 0 w 1085850"/>
                        <a:gd name="connsiteY4" fmla="*/ 271463 h 1096190"/>
                        <a:gd name="connsiteX0" fmla="*/ 814388 w 1085850"/>
                        <a:gd name="connsiteY0" fmla="*/ 271463 h 1096190"/>
                        <a:gd name="connsiteX1" fmla="*/ 1085850 w 1085850"/>
                        <a:gd name="connsiteY1" fmla="*/ 0 h 1096190"/>
                        <a:gd name="connsiteX2" fmla="*/ 1085850 w 1085850"/>
                        <a:gd name="connsiteY2" fmla="*/ 824728 h 1096190"/>
                        <a:gd name="connsiteX3" fmla="*/ 814388 w 1085850"/>
                        <a:gd name="connsiteY3" fmla="*/ 1096190 h 1096190"/>
                        <a:gd name="connsiteX4" fmla="*/ 814388 w 1085850"/>
                        <a:gd name="connsiteY4" fmla="*/ 271463 h 1096190"/>
                        <a:gd name="connsiteX0" fmla="*/ 0 w 1085850"/>
                        <a:gd name="connsiteY0" fmla="*/ 271463 h 1096190"/>
                        <a:gd name="connsiteX1" fmla="*/ 271463 w 1085850"/>
                        <a:gd name="connsiteY1" fmla="*/ 0 h 1096190"/>
                        <a:gd name="connsiteX2" fmla="*/ 1085850 w 1085850"/>
                        <a:gd name="connsiteY2" fmla="*/ 0 h 1096190"/>
                        <a:gd name="connsiteX3" fmla="*/ 814388 w 1085850"/>
                        <a:gd name="connsiteY3" fmla="*/ 271463 h 1096190"/>
                        <a:gd name="connsiteX4" fmla="*/ 0 w 1085850"/>
                        <a:gd name="connsiteY4" fmla="*/ 271463 h 1096190"/>
                        <a:gd name="connsiteX0" fmla="*/ 0 w 1085850"/>
                        <a:gd name="connsiteY0" fmla="*/ 271463 h 1096190"/>
                        <a:gd name="connsiteX1" fmla="*/ 271463 w 1085850"/>
                        <a:gd name="connsiteY1" fmla="*/ 0 h 1096190"/>
                        <a:gd name="connsiteX2" fmla="*/ 1085850 w 1085850"/>
                        <a:gd name="connsiteY2" fmla="*/ 0 h 1096190"/>
                        <a:gd name="connsiteX3" fmla="*/ 1085850 w 1085850"/>
                        <a:gd name="connsiteY3" fmla="*/ 824728 h 1096190"/>
                        <a:gd name="connsiteX4" fmla="*/ 814388 w 1085850"/>
                        <a:gd name="connsiteY4" fmla="*/ 1096190 h 1096190"/>
                        <a:gd name="connsiteX5" fmla="*/ 0 w 1085850"/>
                        <a:gd name="connsiteY5" fmla="*/ 1096190 h 1096190"/>
                        <a:gd name="connsiteX6" fmla="*/ 0 w 1085850"/>
                        <a:gd name="connsiteY6" fmla="*/ 271463 h 1096190"/>
                        <a:gd name="connsiteX7" fmla="*/ 0 w 1085850"/>
                        <a:gd name="connsiteY7" fmla="*/ 271463 h 1096190"/>
                        <a:gd name="connsiteX8" fmla="*/ 814388 w 1085850"/>
                        <a:gd name="connsiteY8" fmla="*/ 271463 h 1096190"/>
                        <a:gd name="connsiteX9" fmla="*/ 1085850 w 1085850"/>
                        <a:gd name="connsiteY9" fmla="*/ 0 h 1096190"/>
                        <a:gd name="connsiteX10" fmla="*/ 814388 w 1085850"/>
                        <a:gd name="connsiteY10" fmla="*/ 271463 h 1096190"/>
                        <a:gd name="connsiteX11" fmla="*/ 814388 w 1085850"/>
                        <a:gd name="connsiteY11" fmla="*/ 1096190 h 10961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085850" h="1096190" stroke="0" extrusionOk="0">
                          <a:moveTo>
                            <a:pt x="0" y="271463"/>
                          </a:moveTo>
                          <a:cubicBezTo>
                            <a:pt x="336619" y="330821"/>
                            <a:pt x="514316" y="305709"/>
                            <a:pt x="814388" y="271463"/>
                          </a:cubicBezTo>
                          <a:cubicBezTo>
                            <a:pt x="750947" y="427203"/>
                            <a:pt x="798732" y="728022"/>
                            <a:pt x="814388" y="1096190"/>
                          </a:cubicBezTo>
                          <a:cubicBezTo>
                            <a:pt x="575288" y="1162007"/>
                            <a:pt x="93942" y="1057782"/>
                            <a:pt x="0" y="1096190"/>
                          </a:cubicBezTo>
                          <a:cubicBezTo>
                            <a:pt x="-68275" y="937568"/>
                            <a:pt x="54977" y="525486"/>
                            <a:pt x="0" y="271463"/>
                          </a:cubicBezTo>
                          <a:close/>
                        </a:path>
                        <a:path w="1085850" h="1096190" fill="darkenLess" stroke="0" extrusionOk="0">
                          <a:moveTo>
                            <a:pt x="814388" y="271463"/>
                          </a:moveTo>
                          <a:cubicBezTo>
                            <a:pt x="869842" y="243222"/>
                            <a:pt x="984011" y="67397"/>
                            <a:pt x="1085850" y="0"/>
                          </a:cubicBezTo>
                          <a:cubicBezTo>
                            <a:pt x="1057936" y="170110"/>
                            <a:pt x="1082266" y="618867"/>
                            <a:pt x="1085850" y="824728"/>
                          </a:cubicBezTo>
                          <a:cubicBezTo>
                            <a:pt x="943670" y="931176"/>
                            <a:pt x="931879" y="1012507"/>
                            <a:pt x="814388" y="1096190"/>
                          </a:cubicBezTo>
                          <a:cubicBezTo>
                            <a:pt x="796915" y="825481"/>
                            <a:pt x="741520" y="407349"/>
                            <a:pt x="814388" y="271463"/>
                          </a:cubicBezTo>
                          <a:close/>
                        </a:path>
                        <a:path w="1085850" h="1096190" fill="lightenLess" stroke="0" extrusionOk="0">
                          <a:moveTo>
                            <a:pt x="0" y="271463"/>
                          </a:moveTo>
                          <a:cubicBezTo>
                            <a:pt x="119020" y="186227"/>
                            <a:pt x="229893" y="72090"/>
                            <a:pt x="271463" y="0"/>
                          </a:cubicBezTo>
                          <a:cubicBezTo>
                            <a:pt x="404562" y="71065"/>
                            <a:pt x="726829" y="25388"/>
                            <a:pt x="1085850" y="0"/>
                          </a:cubicBezTo>
                          <a:cubicBezTo>
                            <a:pt x="1069325" y="57065"/>
                            <a:pt x="935339" y="140365"/>
                            <a:pt x="814388" y="271463"/>
                          </a:cubicBezTo>
                          <a:cubicBezTo>
                            <a:pt x="486815" y="255199"/>
                            <a:pt x="395495" y="258375"/>
                            <a:pt x="0" y="271463"/>
                          </a:cubicBezTo>
                          <a:close/>
                        </a:path>
                        <a:path w="1085850" h="1096190" fill="none" extrusionOk="0">
                          <a:moveTo>
                            <a:pt x="0" y="271463"/>
                          </a:moveTo>
                          <a:cubicBezTo>
                            <a:pt x="113946" y="122322"/>
                            <a:pt x="227310" y="11928"/>
                            <a:pt x="271463" y="0"/>
                          </a:cubicBezTo>
                          <a:cubicBezTo>
                            <a:pt x="588248" y="-19921"/>
                            <a:pt x="873107" y="-27082"/>
                            <a:pt x="1085850" y="0"/>
                          </a:cubicBezTo>
                          <a:cubicBezTo>
                            <a:pt x="1037392" y="112397"/>
                            <a:pt x="1107489" y="534443"/>
                            <a:pt x="1085850" y="824728"/>
                          </a:cubicBezTo>
                          <a:cubicBezTo>
                            <a:pt x="989272" y="919985"/>
                            <a:pt x="909041" y="962481"/>
                            <a:pt x="814388" y="1096190"/>
                          </a:cubicBezTo>
                          <a:cubicBezTo>
                            <a:pt x="701848" y="1134913"/>
                            <a:pt x="133011" y="1105688"/>
                            <a:pt x="0" y="1096190"/>
                          </a:cubicBezTo>
                          <a:cubicBezTo>
                            <a:pt x="-24277" y="839120"/>
                            <a:pt x="-25367" y="667898"/>
                            <a:pt x="0" y="271463"/>
                          </a:cubicBezTo>
                          <a:close/>
                          <a:moveTo>
                            <a:pt x="0" y="271463"/>
                          </a:moveTo>
                          <a:cubicBezTo>
                            <a:pt x="227518" y="338123"/>
                            <a:pt x="695426" y="236666"/>
                            <a:pt x="814388" y="271463"/>
                          </a:cubicBezTo>
                          <a:cubicBezTo>
                            <a:pt x="871194" y="186890"/>
                            <a:pt x="1005426" y="87660"/>
                            <a:pt x="1085850" y="0"/>
                          </a:cubicBezTo>
                          <a:moveTo>
                            <a:pt x="814388" y="271463"/>
                          </a:moveTo>
                          <a:cubicBezTo>
                            <a:pt x="878710" y="573322"/>
                            <a:pt x="786566" y="754347"/>
                            <a:pt x="814388" y="1096190"/>
                          </a:cubicBezTo>
                        </a:path>
                        <a:path w="1085850" h="1096190" fill="none" stroke="0" extrusionOk="0">
                          <a:moveTo>
                            <a:pt x="0" y="271463"/>
                          </a:moveTo>
                          <a:cubicBezTo>
                            <a:pt x="97108" y="173431"/>
                            <a:pt x="170532" y="100508"/>
                            <a:pt x="271463" y="0"/>
                          </a:cubicBezTo>
                          <a:cubicBezTo>
                            <a:pt x="521188" y="-29466"/>
                            <a:pt x="788616" y="-38188"/>
                            <a:pt x="1085850" y="0"/>
                          </a:cubicBezTo>
                          <a:cubicBezTo>
                            <a:pt x="1019323" y="156814"/>
                            <a:pt x="1143998" y="487016"/>
                            <a:pt x="1085850" y="824728"/>
                          </a:cubicBezTo>
                          <a:cubicBezTo>
                            <a:pt x="1054760" y="875924"/>
                            <a:pt x="916425" y="985395"/>
                            <a:pt x="814388" y="1096190"/>
                          </a:cubicBezTo>
                          <a:cubicBezTo>
                            <a:pt x="600150" y="1151704"/>
                            <a:pt x="233239" y="1143931"/>
                            <a:pt x="0" y="1096190"/>
                          </a:cubicBezTo>
                          <a:cubicBezTo>
                            <a:pt x="56219" y="971577"/>
                            <a:pt x="72725" y="423327"/>
                            <a:pt x="0" y="271463"/>
                          </a:cubicBezTo>
                          <a:close/>
                          <a:moveTo>
                            <a:pt x="0" y="271463"/>
                          </a:moveTo>
                          <a:cubicBezTo>
                            <a:pt x="160811" y="244312"/>
                            <a:pt x="423392" y="249327"/>
                            <a:pt x="814388" y="271463"/>
                          </a:cubicBezTo>
                          <a:cubicBezTo>
                            <a:pt x="855695" y="228151"/>
                            <a:pt x="1050358" y="66977"/>
                            <a:pt x="1085850" y="0"/>
                          </a:cubicBezTo>
                          <a:moveTo>
                            <a:pt x="814388" y="271463"/>
                          </a:moveTo>
                          <a:cubicBezTo>
                            <a:pt x="831443" y="590924"/>
                            <a:pt x="878913" y="865233"/>
                            <a:pt x="814388" y="109619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ctr"/>
              <a:r>
                <a:rPr lang="en-US" sz="1600" b="1" u="sng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Frequency Features</a:t>
              </a:r>
            </a:p>
            <a:p>
              <a:pPr marL="72332" indent="-72332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Peaks</a:t>
              </a:r>
            </a:p>
            <a:p>
              <a:pPr marL="72332" indent="-72332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Center Frequency </a:t>
              </a:r>
            </a:p>
            <a:p>
              <a:pPr marL="72332" indent="-72332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Variance</a:t>
              </a:r>
            </a:p>
            <a:p>
              <a:pPr marL="72332" indent="-72332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SNR </a:t>
              </a:r>
            </a:p>
            <a:p>
              <a:pPr marL="72332" indent="-72332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Bandwidth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C51BC7-9414-328C-0F28-EB85A1E429DF}"/>
                </a:ext>
              </a:extLst>
            </p:cNvPr>
            <p:cNvSpPr txBox="1"/>
            <p:nvPr/>
          </p:nvSpPr>
          <p:spPr>
            <a:xfrm>
              <a:off x="1247925" y="4924943"/>
              <a:ext cx="317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5F2A0D-844B-2A14-C78C-51D9FED9A289}"/>
                </a:ext>
              </a:extLst>
            </p:cNvPr>
            <p:cNvSpPr txBox="1"/>
            <p:nvPr/>
          </p:nvSpPr>
          <p:spPr>
            <a:xfrm>
              <a:off x="2605629" y="4986174"/>
              <a:ext cx="5736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F9B81DB-698D-C7A5-87AC-50E87DC721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" r="67274"/>
            <a:stretch/>
          </p:blipFill>
          <p:spPr>
            <a:xfrm>
              <a:off x="1295833" y="2990765"/>
              <a:ext cx="2836242" cy="2097191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3464E24-24A1-2C7C-171D-1F0129C72D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468" t="9504" r="10497" b="16919"/>
            <a:stretch/>
          </p:blipFill>
          <p:spPr>
            <a:xfrm>
              <a:off x="6157907" y="3223111"/>
              <a:ext cx="1249666" cy="130617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41985F8-5E22-970A-FB4B-90BC04D27BCE}"/>
                </a:ext>
              </a:extLst>
            </p:cNvPr>
            <p:cNvSpPr/>
            <p:nvPr/>
          </p:nvSpPr>
          <p:spPr>
            <a:xfrm>
              <a:off x="4821150" y="3174581"/>
              <a:ext cx="389631" cy="15215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FC91056-53C5-2C9D-EAFB-8BC79D871D53}"/>
                </a:ext>
              </a:extLst>
            </p:cNvPr>
            <p:cNvCxnSpPr>
              <a:cxnSpLocks/>
            </p:cNvCxnSpPr>
            <p:nvPr/>
          </p:nvCxnSpPr>
          <p:spPr>
            <a:xfrm>
              <a:off x="3993221" y="3814590"/>
              <a:ext cx="310551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C326278-F332-DA87-5B18-789FCBC4A88C}"/>
                </a:ext>
              </a:extLst>
            </p:cNvPr>
            <p:cNvCxnSpPr>
              <a:cxnSpLocks/>
              <a:endCxn id="138" idx="2"/>
            </p:cNvCxnSpPr>
            <p:nvPr/>
          </p:nvCxnSpPr>
          <p:spPr>
            <a:xfrm flipV="1">
              <a:off x="131265" y="6206081"/>
              <a:ext cx="1904027" cy="23170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EEF25E1-DEDC-C8EC-9EBA-7AE28F0E5079}"/>
                </a:ext>
              </a:extLst>
            </p:cNvPr>
            <p:cNvGrpSpPr/>
            <p:nvPr/>
          </p:nvGrpSpPr>
          <p:grpSpPr>
            <a:xfrm>
              <a:off x="392304" y="118542"/>
              <a:ext cx="3608120" cy="2412738"/>
              <a:chOff x="243020" y="580610"/>
              <a:chExt cx="3608120" cy="241273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BED94F7-0E9B-8EC8-A47D-CDE376EB1DE3}"/>
                  </a:ext>
                </a:extLst>
              </p:cNvPr>
              <p:cNvGrpSpPr/>
              <p:nvPr/>
            </p:nvGrpSpPr>
            <p:grpSpPr>
              <a:xfrm>
                <a:off x="243020" y="580610"/>
                <a:ext cx="3608120" cy="2412738"/>
                <a:chOff x="2700068" y="-355974"/>
                <a:chExt cx="1644748" cy="3216983"/>
              </a:xfrm>
            </p:grpSpPr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3358EAA9-8F09-9A9E-1E0E-D9253C212947}"/>
                    </a:ext>
                  </a:extLst>
                </p:cNvPr>
                <p:cNvSpPr/>
                <p:nvPr/>
              </p:nvSpPr>
              <p:spPr>
                <a:xfrm>
                  <a:off x="2700068" y="-355974"/>
                  <a:ext cx="1644748" cy="3216983"/>
                </a:xfrm>
                <a:prstGeom prst="round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6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EE7E1ED-ADAE-2BF6-E9C7-C1336234BADF}"/>
                    </a:ext>
                  </a:extLst>
                </p:cNvPr>
                <p:cNvSpPr txBox="1"/>
                <p:nvPr/>
              </p:nvSpPr>
              <p:spPr>
                <a:xfrm>
                  <a:off x="2735447" y="-295115"/>
                  <a:ext cx="5329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Spiral drawing</a:t>
                  </a:r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99C78C6-8CE9-1B56-E78A-A1BB657F21E0}"/>
                    </a:ext>
                  </a:extLst>
                </p:cNvPr>
                <p:cNvSpPr txBox="1"/>
                <p:nvPr/>
              </p:nvSpPr>
              <p:spPr>
                <a:xfrm>
                  <a:off x="2731907" y="2253772"/>
                  <a:ext cx="113915" cy="451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ADFBC2-7984-E667-F681-74274C7AD114}"/>
                  </a:ext>
                </a:extLst>
              </p:cNvPr>
              <p:cNvSpPr txBox="1"/>
              <p:nvPr/>
            </p:nvSpPr>
            <p:spPr>
              <a:xfrm>
                <a:off x="414094" y="1887523"/>
                <a:ext cx="155289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 morphological thinning. Obtain one-pixel-width image</a:t>
                </a:r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222D807A-99F6-8ED7-9DC7-34E6246C9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371" y="872404"/>
                <a:ext cx="991916" cy="991916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956CFCA4-95AC-DF6A-DFB6-474EF0ED60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6008" y="914729"/>
                <a:ext cx="1862296" cy="1744499"/>
              </a:xfrm>
              <a:prstGeom prst="rect">
                <a:avLst/>
              </a:prstGeom>
              <a:solidFill>
                <a:schemeClr val="bg1"/>
              </a:solidFill>
            </p:spPr>
          </p:pic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F619CBE4-B667-01D8-B5CF-22D1CAA84F57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>
              <a:xfrm>
                <a:off x="1364287" y="1354873"/>
                <a:ext cx="521721" cy="432106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EA5C3106-E53E-1CFC-1615-DE6A7972D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4569" y="147845"/>
              <a:ext cx="3914101" cy="2328553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12B560C-E41A-72AF-1C3C-B6CCD915C0AA}"/>
                </a:ext>
              </a:extLst>
            </p:cNvPr>
            <p:cNvSpPr txBox="1"/>
            <p:nvPr/>
          </p:nvSpPr>
          <p:spPr>
            <a:xfrm>
              <a:off x="4252913" y="2083148"/>
              <a:ext cx="357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D7D61D17-5925-11EB-64CA-88A79D349EE3}"/>
                </a:ext>
              </a:extLst>
            </p:cNvPr>
            <p:cNvCxnSpPr>
              <a:endCxn id="47" idx="1"/>
            </p:cNvCxnSpPr>
            <p:nvPr/>
          </p:nvCxnSpPr>
          <p:spPr>
            <a:xfrm flipV="1">
              <a:off x="5210781" y="3876200"/>
              <a:ext cx="947126" cy="591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08983863-D997-BD7B-E3C3-7303A9F8DF1C}"/>
                </a:ext>
              </a:extLst>
            </p:cNvPr>
            <p:cNvCxnSpPr>
              <a:stCxn id="20" idx="3"/>
              <a:endCxn id="129" idx="1"/>
            </p:cNvCxnSpPr>
            <p:nvPr/>
          </p:nvCxnSpPr>
          <p:spPr>
            <a:xfrm>
              <a:off x="4000424" y="1324911"/>
              <a:ext cx="278711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9B464CD-1FA3-4D63-DD50-34001E4AB1B1}"/>
                </a:ext>
              </a:extLst>
            </p:cNvPr>
            <p:cNvSpPr txBox="1"/>
            <p:nvPr/>
          </p:nvSpPr>
          <p:spPr>
            <a:xfrm>
              <a:off x="6623144" y="6139564"/>
              <a:ext cx="16181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frequency information</a:t>
              </a:r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A80B7F9A-8D70-4247-3D68-DC2DA0720F5B}"/>
                </a:ext>
              </a:extLst>
            </p:cNvPr>
            <p:cNvCxnSpPr>
              <a:cxnSpLocks/>
              <a:stCxn id="67" idx="3"/>
              <a:endCxn id="62" idx="5"/>
            </p:cNvCxnSpPr>
            <p:nvPr/>
          </p:nvCxnSpPr>
          <p:spPr>
            <a:xfrm flipH="1">
              <a:off x="6598338" y="4104352"/>
              <a:ext cx="943658" cy="1996311"/>
            </a:xfrm>
            <a:prstGeom prst="bentConnector3">
              <a:avLst>
                <a:gd name="adj1" fmla="val -24225"/>
              </a:avLst>
            </a:prstGeom>
            <a:ln w="38100"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161">
              <a:extLst>
                <a:ext uri="{FF2B5EF4-FFF2-40B4-BE49-F238E27FC236}">
                  <a16:creationId xmlns:a16="http://schemas.microsoft.com/office/drawing/2014/main" id="{C4A8861F-FC7F-9F7A-8294-15F220919DB2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 rot="10800000" flipV="1">
              <a:off x="1159466" y="2654880"/>
              <a:ext cx="7604972" cy="1449472"/>
            </a:xfrm>
            <a:prstGeom prst="bentConnector3">
              <a:avLst>
                <a:gd name="adj1" fmla="val 103006"/>
              </a:avLst>
            </a:prstGeom>
            <a:ln w="38100"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or: Elbow 167">
              <a:extLst>
                <a:ext uri="{FF2B5EF4-FFF2-40B4-BE49-F238E27FC236}">
                  <a16:creationId xmlns:a16="http://schemas.microsoft.com/office/drawing/2014/main" id="{C5A1B096-D5B3-847E-8989-4F26EC26E3BD}"/>
                </a:ext>
              </a:extLst>
            </p:cNvPr>
            <p:cNvCxnSpPr>
              <a:stCxn id="129" idx="3"/>
            </p:cNvCxnSpPr>
            <p:nvPr/>
          </p:nvCxnSpPr>
          <p:spPr>
            <a:xfrm>
              <a:off x="8497019" y="1324911"/>
              <a:ext cx="267419" cy="1316917"/>
            </a:xfrm>
            <a:prstGeom prst="bentConnector2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A335F70-C39D-E83A-D963-6BAF6164E3BA}"/>
                </a:ext>
              </a:extLst>
            </p:cNvPr>
            <p:cNvSpPr txBox="1"/>
            <p:nvPr/>
          </p:nvSpPr>
          <p:spPr>
            <a:xfrm>
              <a:off x="5512326" y="4988261"/>
              <a:ext cx="5736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297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8482069-EEBF-2384-A582-1327D9F60691}"/>
              </a:ext>
            </a:extLst>
          </p:cNvPr>
          <p:cNvGrpSpPr/>
          <p:nvPr/>
        </p:nvGrpSpPr>
        <p:grpSpPr>
          <a:xfrm>
            <a:off x="1033437" y="694361"/>
            <a:ext cx="7660032" cy="4199098"/>
            <a:chOff x="1033437" y="694361"/>
            <a:chExt cx="7660032" cy="419909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7D68079-2FE1-736E-3F6A-3CB2ED203E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902" r="-869"/>
            <a:stretch/>
          </p:blipFill>
          <p:spPr>
            <a:xfrm>
              <a:off x="2073591" y="694361"/>
              <a:ext cx="5485447" cy="40264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809BC0-AFE4-DEA4-58B8-21BABE910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l="72888" t="9353" r="5023" b="24016"/>
            <a:stretch/>
          </p:blipFill>
          <p:spPr>
            <a:xfrm>
              <a:off x="2903220" y="1070973"/>
              <a:ext cx="3675471" cy="2682875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0EFDAA3-CB10-BBCC-97AD-87557059BF97}"/>
                </a:ext>
              </a:extLst>
            </p:cNvPr>
            <p:cNvCxnSpPr/>
            <p:nvPr/>
          </p:nvCxnSpPr>
          <p:spPr>
            <a:xfrm>
              <a:off x="1133475" y="337756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3254CC-748A-ADF0-9C7F-D5A97F31F285}"/>
                </a:ext>
              </a:extLst>
            </p:cNvPr>
            <p:cNvSpPr txBox="1"/>
            <p:nvPr/>
          </p:nvSpPr>
          <p:spPr>
            <a:xfrm>
              <a:off x="2566988" y="4554905"/>
              <a:ext cx="1376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Center</a:t>
              </a:r>
              <a:endParaRPr lang="en-US" sz="105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12B362-4185-4FB1-32C9-219275ADC771}"/>
                </a:ext>
              </a:extLst>
            </p:cNvPr>
            <p:cNvSpPr txBox="1"/>
            <p:nvPr/>
          </p:nvSpPr>
          <p:spPr>
            <a:xfrm>
              <a:off x="1033437" y="988010"/>
              <a:ext cx="6658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Peak</a:t>
              </a:r>
              <a:endParaRPr lang="en-US" sz="675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30B43C-D2CB-13CA-BE52-F08BBB7391A5}"/>
                </a:ext>
              </a:extLst>
            </p:cNvPr>
            <p:cNvSpPr txBox="1"/>
            <p:nvPr/>
          </p:nvSpPr>
          <p:spPr>
            <a:xfrm>
              <a:off x="7502110" y="3577663"/>
              <a:ext cx="11913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Noise Floor</a:t>
              </a:r>
              <a:endPara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DD6E99C-90C0-879A-19FA-8AC5EB138BF1}"/>
                </a:ext>
              </a:extLst>
            </p:cNvPr>
            <p:cNvCxnSpPr>
              <a:cxnSpLocks/>
            </p:cNvCxnSpPr>
            <p:nvPr/>
          </p:nvCxnSpPr>
          <p:spPr>
            <a:xfrm>
              <a:off x="5630228" y="3756391"/>
              <a:ext cx="0" cy="3454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ED9926-6EE5-E901-BBF7-00D77F7CB609}"/>
                </a:ext>
              </a:extLst>
            </p:cNvPr>
            <p:cNvSpPr txBox="1"/>
            <p:nvPr/>
          </p:nvSpPr>
          <p:spPr>
            <a:xfrm>
              <a:off x="5758772" y="3832591"/>
              <a:ext cx="6658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Noise</a:t>
              </a:r>
              <a:endPara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B8258B1-D7A9-32A6-E670-E30701210A22}"/>
                </a:ext>
              </a:extLst>
            </p:cNvPr>
            <p:cNvCxnSpPr>
              <a:cxnSpLocks/>
            </p:cNvCxnSpPr>
            <p:nvPr/>
          </p:nvCxnSpPr>
          <p:spPr>
            <a:xfrm>
              <a:off x="3299460" y="2260357"/>
              <a:ext cx="0" cy="2319263"/>
            </a:xfrm>
            <a:prstGeom prst="line">
              <a:avLst/>
            </a:prstGeom>
            <a:ln w="38100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5BEBCA3-8AEE-2405-E637-1A80097B2730}"/>
                </a:ext>
              </a:extLst>
            </p:cNvPr>
            <p:cNvCxnSpPr>
              <a:cxnSpLocks/>
            </p:cNvCxnSpPr>
            <p:nvPr/>
          </p:nvCxnSpPr>
          <p:spPr>
            <a:xfrm>
              <a:off x="1699260" y="1157287"/>
              <a:ext cx="1600200" cy="0"/>
            </a:xfrm>
            <a:prstGeom prst="line">
              <a:avLst/>
            </a:prstGeom>
            <a:ln w="3810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D348CF7-A564-C35C-95D4-9C002105D200}"/>
                </a:ext>
              </a:extLst>
            </p:cNvPr>
            <p:cNvCxnSpPr>
              <a:cxnSpLocks/>
            </p:cNvCxnSpPr>
            <p:nvPr/>
          </p:nvCxnSpPr>
          <p:spPr>
            <a:xfrm>
              <a:off x="2566988" y="3774869"/>
              <a:ext cx="491585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9FA471-5054-C7C0-FF47-98A70E740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0228" y="3429000"/>
              <a:ext cx="0" cy="32739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96D308-B8BF-CBE7-8DBA-215737781EE5}"/>
                </a:ext>
              </a:extLst>
            </p:cNvPr>
            <p:cNvSpPr txBox="1"/>
            <p:nvPr/>
          </p:nvSpPr>
          <p:spPr>
            <a:xfrm>
              <a:off x="5714999" y="3457337"/>
              <a:ext cx="769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</a:t>
              </a:r>
              <a:endParaRPr lang="en-US" sz="675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A035E4B-A27B-228F-9295-D65135801E28}"/>
                </a:ext>
              </a:extLst>
            </p:cNvPr>
            <p:cNvSpPr/>
            <p:nvPr/>
          </p:nvSpPr>
          <p:spPr>
            <a:xfrm>
              <a:off x="3213146" y="4015567"/>
              <a:ext cx="172628" cy="17262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A93F192-0E9D-62C2-404F-F5981128EEEE}"/>
                </a:ext>
              </a:extLst>
            </p:cNvPr>
            <p:cNvSpPr/>
            <p:nvPr/>
          </p:nvSpPr>
          <p:spPr>
            <a:xfrm>
              <a:off x="2634026" y="1070973"/>
              <a:ext cx="172628" cy="17262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882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7A5EFC97-4A66-D4DE-89AC-4E1212440DDB}"/>
              </a:ext>
            </a:extLst>
          </p:cNvPr>
          <p:cNvGrpSpPr/>
          <p:nvPr/>
        </p:nvGrpSpPr>
        <p:grpSpPr>
          <a:xfrm>
            <a:off x="320157" y="1549195"/>
            <a:ext cx="8001374" cy="3101516"/>
            <a:chOff x="426876" y="922593"/>
            <a:chExt cx="10668498" cy="374211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13458DDB-5A3C-6D14-882F-40D7230EC4D1}"/>
                </a:ext>
              </a:extLst>
            </p:cNvPr>
            <p:cNvGrpSpPr/>
            <p:nvPr/>
          </p:nvGrpSpPr>
          <p:grpSpPr>
            <a:xfrm>
              <a:off x="426876" y="962052"/>
              <a:ext cx="3741100" cy="3263770"/>
              <a:chOff x="915244" y="1298706"/>
              <a:chExt cx="2124338" cy="1853292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DFFDBBF7-E05A-A676-C83B-71EFA48285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15244" y="1298706"/>
                <a:ext cx="2029900" cy="1853292"/>
              </a:xfrm>
              <a:prstGeom prst="rect">
                <a:avLst/>
              </a:prstGeom>
            </p:spPr>
          </p:pic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C894DF4-A6C6-E87F-74C1-AF9292CEEB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8400" y="2195933"/>
                <a:ext cx="767445" cy="215380"/>
              </a:xfrm>
              <a:prstGeom prst="line">
                <a:avLst/>
              </a:prstGeom>
              <a:ln w="127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9DC138F-B8FD-6A5E-D194-C753F2C976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3263" y="2193496"/>
                <a:ext cx="802854" cy="142867"/>
              </a:xfrm>
              <a:prstGeom prst="line">
                <a:avLst/>
              </a:prstGeom>
              <a:ln w="127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Isosceles Triangle 142">
                <a:extLst>
                  <a:ext uri="{FF2B5EF4-FFF2-40B4-BE49-F238E27FC236}">
                    <a16:creationId xmlns:a16="http://schemas.microsoft.com/office/drawing/2014/main" id="{6AF4F630-1A52-1FB2-1CE3-0698B2C68C65}"/>
                  </a:ext>
                </a:extLst>
              </p:cNvPr>
              <p:cNvSpPr/>
              <p:nvPr/>
            </p:nvSpPr>
            <p:spPr>
              <a:xfrm rot="12790516">
                <a:off x="1732222" y="2078446"/>
                <a:ext cx="45719" cy="55688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3" name="Arc 152">
                <a:extLst>
                  <a:ext uri="{FF2B5EF4-FFF2-40B4-BE49-F238E27FC236}">
                    <a16:creationId xmlns:a16="http://schemas.microsoft.com/office/drawing/2014/main" id="{39319A03-E34B-EB78-BC81-C2FBD3A60E43}"/>
                  </a:ext>
                </a:extLst>
              </p:cNvPr>
              <p:cNvSpPr/>
              <p:nvPr/>
            </p:nvSpPr>
            <p:spPr>
              <a:xfrm rot="19905172">
                <a:off x="1509237" y="1699031"/>
                <a:ext cx="738756" cy="776998"/>
              </a:xfrm>
              <a:prstGeom prst="arc">
                <a:avLst>
                  <a:gd name="adj1" fmla="val 17594551"/>
                  <a:gd name="adj2" fmla="val 4855828"/>
                </a:avLst>
              </a:prstGeom>
              <a:ln w="12700">
                <a:solidFill>
                  <a:schemeClr val="bg2">
                    <a:lumMod val="9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4" name="Isosceles Triangle 153">
                <a:extLst>
                  <a:ext uri="{FF2B5EF4-FFF2-40B4-BE49-F238E27FC236}">
                    <a16:creationId xmlns:a16="http://schemas.microsoft.com/office/drawing/2014/main" id="{7BE747C9-E286-6D5B-7B0F-A3F82440F2DD}"/>
                  </a:ext>
                </a:extLst>
              </p:cNvPr>
              <p:cNvSpPr/>
              <p:nvPr/>
            </p:nvSpPr>
            <p:spPr>
              <a:xfrm rot="15245339" flipH="1">
                <a:off x="1776013" y="1675181"/>
                <a:ext cx="45719" cy="78041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5" name="Arc 154">
                <a:extLst>
                  <a:ext uri="{FF2B5EF4-FFF2-40B4-BE49-F238E27FC236}">
                    <a16:creationId xmlns:a16="http://schemas.microsoft.com/office/drawing/2014/main" id="{ED349225-ABC1-F9DF-71E4-E81D3C981F01}"/>
                  </a:ext>
                </a:extLst>
              </p:cNvPr>
              <p:cNvSpPr/>
              <p:nvPr/>
            </p:nvSpPr>
            <p:spPr>
              <a:xfrm rot="7019811">
                <a:off x="1459475" y="2043648"/>
                <a:ext cx="586256" cy="780167"/>
              </a:xfrm>
              <a:prstGeom prst="arc">
                <a:avLst>
                  <a:gd name="adj1" fmla="val 19779817"/>
                  <a:gd name="adj2" fmla="val 3976716"/>
                </a:avLst>
              </a:prstGeom>
              <a:ln w="12700">
                <a:solidFill>
                  <a:schemeClr val="bg2">
                    <a:lumMod val="9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7" name="Isosceles Triangle 156">
                <a:extLst>
                  <a:ext uri="{FF2B5EF4-FFF2-40B4-BE49-F238E27FC236}">
                    <a16:creationId xmlns:a16="http://schemas.microsoft.com/office/drawing/2014/main" id="{30D4256B-54F7-0C98-DB5B-0E3A174404DD}"/>
                  </a:ext>
                </a:extLst>
              </p:cNvPr>
              <p:cNvSpPr/>
              <p:nvPr/>
            </p:nvSpPr>
            <p:spPr>
              <a:xfrm rot="5400000" flipH="1">
                <a:off x="1785294" y="2703188"/>
                <a:ext cx="45719" cy="78041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192D3089-CEDA-F799-EC14-431AC2FDB304}"/>
                  </a:ext>
                </a:extLst>
              </p:cNvPr>
              <p:cNvSpPr/>
              <p:nvPr/>
            </p:nvSpPr>
            <p:spPr>
              <a:xfrm rot="16655023">
                <a:off x="1646438" y="1174106"/>
                <a:ext cx="586256" cy="1003464"/>
              </a:xfrm>
              <a:prstGeom prst="arc">
                <a:avLst>
                  <a:gd name="adj1" fmla="val 17333726"/>
                  <a:gd name="adj2" fmla="val 4303526"/>
                </a:avLst>
              </a:prstGeom>
              <a:ln w="12700">
                <a:solidFill>
                  <a:schemeClr val="bg2">
                    <a:lumMod val="9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168FE91E-FA21-B3A2-E379-BAADAD2DEDE9}"/>
                  </a:ext>
                </a:extLst>
              </p:cNvPr>
              <p:cNvSpPr/>
              <p:nvPr/>
            </p:nvSpPr>
            <p:spPr>
              <a:xfrm rot="14226673" flipH="1">
                <a:off x="1473596" y="1450225"/>
                <a:ext cx="45719" cy="78041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01070295-D6E5-C2F3-59A0-F02F7D580A8C}"/>
                  </a:ext>
                </a:extLst>
              </p:cNvPr>
              <p:cNvSpPr/>
              <p:nvPr/>
            </p:nvSpPr>
            <p:spPr>
              <a:xfrm rot="5400000">
                <a:off x="1662607" y="2324382"/>
                <a:ext cx="528405" cy="944155"/>
              </a:xfrm>
              <a:prstGeom prst="arc">
                <a:avLst>
                  <a:gd name="adj1" fmla="val 17429915"/>
                  <a:gd name="adj2" fmla="val 2518345"/>
                </a:avLst>
              </a:prstGeom>
              <a:ln w="12700">
                <a:solidFill>
                  <a:schemeClr val="bg2">
                    <a:lumMod val="9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1" name="Isosceles Triangle 160">
                <a:extLst>
                  <a:ext uri="{FF2B5EF4-FFF2-40B4-BE49-F238E27FC236}">
                    <a16:creationId xmlns:a16="http://schemas.microsoft.com/office/drawing/2014/main" id="{14B2DBF4-8BA0-0F00-8FBC-89D8E99DDF82}"/>
                  </a:ext>
                </a:extLst>
              </p:cNvPr>
              <p:cNvSpPr/>
              <p:nvPr/>
            </p:nvSpPr>
            <p:spPr>
              <a:xfrm rot="3346081" flipH="1">
                <a:off x="2321945" y="2888120"/>
                <a:ext cx="45719" cy="78041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A6CDFD7-BD1A-34B0-B395-267414507A15}"/>
                  </a:ext>
                </a:extLst>
              </p:cNvPr>
              <p:cNvSpPr txBox="1"/>
              <p:nvPr/>
            </p:nvSpPr>
            <p:spPr>
              <a:xfrm>
                <a:off x="1728661" y="2183783"/>
                <a:ext cx="543911" cy="189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FF00"/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START</a:t>
                </a:r>
                <a:endParaRPr lang="en-US" sz="1000" b="1" dirty="0">
                  <a:solidFill>
                    <a:srgbClr val="00FF0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0F772B37-ABF7-D942-89BD-411387C60336}"/>
                  </a:ext>
                </a:extLst>
              </p:cNvPr>
              <p:cNvSpPr/>
              <p:nvPr/>
            </p:nvSpPr>
            <p:spPr>
              <a:xfrm>
                <a:off x="2868357" y="231341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928C6D-3C63-F9B5-59C0-E60A48635374}"/>
                  </a:ext>
                </a:extLst>
              </p:cNvPr>
              <p:cNvSpPr txBox="1"/>
              <p:nvPr/>
            </p:nvSpPr>
            <p:spPr>
              <a:xfrm>
                <a:off x="2590266" y="2129925"/>
                <a:ext cx="449316" cy="189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STOP</a:t>
                </a:r>
              </a:p>
            </p:txBody>
          </p:sp>
          <p:sp>
            <p:nvSpPr>
              <p:cNvPr id="142" name="Arc 141">
                <a:extLst>
                  <a:ext uri="{FF2B5EF4-FFF2-40B4-BE49-F238E27FC236}">
                    <a16:creationId xmlns:a16="http://schemas.microsoft.com/office/drawing/2014/main" id="{497EF223-5AA0-5BAE-DD01-4A73F3BB87BA}"/>
                  </a:ext>
                </a:extLst>
              </p:cNvPr>
              <p:cNvSpPr/>
              <p:nvPr/>
            </p:nvSpPr>
            <p:spPr>
              <a:xfrm rot="16200000">
                <a:off x="1561690" y="2144525"/>
                <a:ext cx="692464" cy="427725"/>
              </a:xfrm>
              <a:prstGeom prst="arc">
                <a:avLst>
                  <a:gd name="adj1" fmla="val 20014139"/>
                  <a:gd name="adj2" fmla="val 2805532"/>
                </a:avLst>
              </a:prstGeom>
              <a:ln w="12700">
                <a:solidFill>
                  <a:schemeClr val="bg2">
                    <a:lumMod val="9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479A48D-1316-7944-E247-E06DD33B00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2658" y="1982520"/>
                <a:ext cx="55698" cy="208230"/>
              </a:xfrm>
              <a:prstGeom prst="line">
                <a:avLst/>
              </a:prstGeom>
              <a:ln w="127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865DE89-AE37-6392-BB2F-EBA9CFEF10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95203" y="1960650"/>
                <a:ext cx="88935" cy="227718"/>
              </a:xfrm>
              <a:prstGeom prst="line">
                <a:avLst/>
              </a:prstGeom>
              <a:ln w="127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DF76210-6747-8CBD-B4B3-E601E83829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8401" y="2006006"/>
                <a:ext cx="19955" cy="184744"/>
              </a:xfrm>
              <a:prstGeom prst="line">
                <a:avLst/>
              </a:prstGeom>
              <a:ln w="127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09B2E615-9435-7F12-85E1-C3DD0B9F63F4}"/>
                </a:ext>
              </a:extLst>
            </p:cNvPr>
            <p:cNvSpPr/>
            <p:nvPr/>
          </p:nvSpPr>
          <p:spPr>
            <a:xfrm>
              <a:off x="2150269" y="2079920"/>
              <a:ext cx="427578" cy="460499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230788B3-0BD2-B093-0941-7EBF29AACA03}"/>
                </a:ext>
              </a:extLst>
            </p:cNvPr>
            <p:cNvGrpSpPr/>
            <p:nvPr/>
          </p:nvGrpSpPr>
          <p:grpSpPr>
            <a:xfrm>
              <a:off x="7776555" y="962052"/>
              <a:ext cx="3318819" cy="3261878"/>
              <a:chOff x="6096000" y="448732"/>
              <a:chExt cx="3858138" cy="379194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AB528B3-BE1A-C5B4-2817-603A1E479A67}"/>
                  </a:ext>
                </a:extLst>
              </p:cNvPr>
              <p:cNvGrpSpPr/>
              <p:nvPr/>
            </p:nvGrpSpPr>
            <p:grpSpPr>
              <a:xfrm>
                <a:off x="6096000" y="448732"/>
                <a:ext cx="3858138" cy="3791944"/>
                <a:chOff x="3931195" y="-2"/>
                <a:chExt cx="6358024" cy="6248940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38D69995-97D5-B80D-9B85-3FA2AE5E33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31195" y="-2"/>
                  <a:ext cx="6358024" cy="6248940"/>
                </a:xfrm>
                <a:prstGeom prst="rect">
                  <a:avLst/>
                </a:prstGeom>
                <a:ln w="76200">
                  <a:solidFill>
                    <a:srgbClr val="00FFCC"/>
                  </a:solidFill>
                </a:ln>
              </p:spPr>
            </p:pic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80565B7-D8AD-EF5A-A71C-AD2D2B59A2AF}"/>
                    </a:ext>
                  </a:extLst>
                </p:cNvPr>
                <p:cNvSpPr/>
                <p:nvPr/>
              </p:nvSpPr>
              <p:spPr>
                <a:xfrm>
                  <a:off x="6969980" y="5235819"/>
                  <a:ext cx="144160" cy="144160"/>
                </a:xfrm>
                <a:prstGeom prst="rect">
                  <a:avLst/>
                </a:prstGeom>
                <a:noFill/>
                <a:ln w="1905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9EE4607-156D-4A39-7BEF-198FB0991848}"/>
                    </a:ext>
                  </a:extLst>
                </p:cNvPr>
                <p:cNvSpPr/>
                <p:nvPr/>
              </p:nvSpPr>
              <p:spPr>
                <a:xfrm>
                  <a:off x="6970205" y="5087284"/>
                  <a:ext cx="144160" cy="14416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BC69061-992F-22C3-15C9-0864C2CDD41C}"/>
                    </a:ext>
                  </a:extLst>
                </p:cNvPr>
                <p:cNvSpPr/>
                <p:nvPr/>
              </p:nvSpPr>
              <p:spPr>
                <a:xfrm>
                  <a:off x="6969755" y="4940860"/>
                  <a:ext cx="144160" cy="14416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4BF9D22-3DA0-DBAA-9C4A-D72609536447}"/>
                    </a:ext>
                  </a:extLst>
                </p:cNvPr>
                <p:cNvSpPr/>
                <p:nvPr/>
              </p:nvSpPr>
              <p:spPr>
                <a:xfrm>
                  <a:off x="6969980" y="4811376"/>
                  <a:ext cx="144160" cy="14416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E050B8D-7F8D-6730-B167-8AD65476EA46}"/>
                    </a:ext>
                  </a:extLst>
                </p:cNvPr>
                <p:cNvSpPr/>
                <p:nvPr/>
              </p:nvSpPr>
              <p:spPr>
                <a:xfrm>
                  <a:off x="7086172" y="4687165"/>
                  <a:ext cx="144159" cy="14416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30944B9-5561-85C7-673A-7808BD66A865}"/>
                    </a:ext>
                  </a:extLst>
                </p:cNvPr>
                <p:cNvSpPr/>
                <p:nvPr/>
              </p:nvSpPr>
              <p:spPr>
                <a:xfrm>
                  <a:off x="7086396" y="4557680"/>
                  <a:ext cx="144159" cy="14416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A399672-30E2-CE33-5DC6-32CE1D70BD6C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8027454" y="3669641"/>
                <a:ext cx="868835" cy="0"/>
              </a:xfrm>
              <a:prstGeom prst="line">
                <a:avLst/>
              </a:prstGeom>
              <a:ln w="28575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9E123DD-6A1A-01C9-1854-3275CA1BD4D5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8027591" y="3359779"/>
                <a:ext cx="853129" cy="21972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74C5389-1328-7A1C-2933-03F70E8167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25069" y="3039496"/>
                <a:ext cx="855651" cy="45116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BDA9B5D-00E2-3C08-7C86-2B33749D1D27}"/>
                  </a:ext>
                </a:extLst>
              </p:cNvPr>
              <p:cNvSpPr/>
              <p:nvPr/>
            </p:nvSpPr>
            <p:spPr>
              <a:xfrm>
                <a:off x="8880720" y="2907919"/>
                <a:ext cx="244380" cy="19158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3</a:t>
                </a:r>
                <a:endParaRPr lang="en-US" sz="2000" b="1" dirty="0">
                  <a:solidFill>
                    <a:srgbClr val="FF000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1908449-ABC0-786E-31B8-D9DF47A133A8}"/>
                  </a:ext>
                </a:extLst>
              </p:cNvPr>
              <p:cNvSpPr/>
              <p:nvPr/>
            </p:nvSpPr>
            <p:spPr>
              <a:xfrm>
                <a:off x="8880720" y="3236631"/>
                <a:ext cx="244380" cy="19158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2</a:t>
                </a:r>
                <a:endParaRPr lang="en-US" sz="825" b="1" dirty="0">
                  <a:solidFill>
                    <a:srgbClr val="FF000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C34CD51-F551-7538-860C-38AC261347C2}"/>
                  </a:ext>
                </a:extLst>
              </p:cNvPr>
              <p:cNvSpPr/>
              <p:nvPr/>
            </p:nvSpPr>
            <p:spPr>
              <a:xfrm>
                <a:off x="8885824" y="3551480"/>
                <a:ext cx="244380" cy="19158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FF00"/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1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95E8F66-AE8D-1A98-FC98-39B698041CDA}"/>
                  </a:ext>
                </a:extLst>
              </p:cNvPr>
              <p:cNvSpPr/>
              <p:nvPr/>
            </p:nvSpPr>
            <p:spPr>
              <a:xfrm rot="5400000">
                <a:off x="8996801" y="2500977"/>
                <a:ext cx="244380" cy="33111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9E3B687D-DCEC-6004-D7E6-47E4B322D38C}"/>
                  </a:ext>
                </a:extLst>
              </p:cNvPr>
              <p:cNvCxnSpPr/>
              <p:nvPr/>
            </p:nvCxnSpPr>
            <p:spPr>
              <a:xfrm flipV="1">
                <a:off x="7803472" y="3292970"/>
                <a:ext cx="0" cy="3766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D7848BF2-EEF5-EB81-D854-030E11B8409D}"/>
                </a:ext>
              </a:extLst>
            </p:cNvPr>
            <p:cNvSpPr/>
            <p:nvPr/>
          </p:nvSpPr>
          <p:spPr>
            <a:xfrm>
              <a:off x="2457662" y="2494955"/>
              <a:ext cx="80514" cy="80514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4AF0D1A1-137C-1BC9-55A6-D15EF014678C}"/>
                </a:ext>
              </a:extLst>
            </p:cNvPr>
            <p:cNvCxnSpPr>
              <a:cxnSpLocks/>
              <a:stCxn id="177" idx="3"/>
            </p:cNvCxnSpPr>
            <p:nvPr/>
          </p:nvCxnSpPr>
          <p:spPr>
            <a:xfrm>
              <a:off x="2577847" y="2310170"/>
              <a:ext cx="1556003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816B18D6-1414-AAC7-A853-AD7F854FE197}"/>
                </a:ext>
              </a:extLst>
            </p:cNvPr>
            <p:cNvGrpSpPr/>
            <p:nvPr/>
          </p:nvGrpSpPr>
          <p:grpSpPr>
            <a:xfrm>
              <a:off x="4165478" y="922593"/>
              <a:ext cx="3547722" cy="3273006"/>
              <a:chOff x="4192676" y="979307"/>
              <a:chExt cx="3204903" cy="2956733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2EDEA661-507D-1702-E8AA-31473EC67325}"/>
                  </a:ext>
                </a:extLst>
              </p:cNvPr>
              <p:cNvGrpSpPr/>
              <p:nvPr/>
            </p:nvGrpSpPr>
            <p:grpSpPr>
              <a:xfrm>
                <a:off x="4192676" y="979307"/>
                <a:ext cx="3204903" cy="2956733"/>
                <a:chOff x="3258555" y="992478"/>
                <a:chExt cx="2660449" cy="2454438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60EACDB7-9B0A-25FD-AB5F-AEC4132819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652" t="1711"/>
                <a:stretch/>
              </p:blipFill>
              <p:spPr>
                <a:xfrm>
                  <a:off x="3258555" y="1034660"/>
                  <a:ext cx="2537605" cy="2412256"/>
                </a:xfrm>
                <a:prstGeom prst="rect">
                  <a:avLst/>
                </a:prstGeom>
                <a:ln w="38100">
                  <a:solidFill>
                    <a:srgbClr val="0000FF"/>
                  </a:solidFill>
                  <a:prstDash val="solid"/>
                </a:ln>
              </p:spPr>
            </p:pic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8C9D2299-4BEB-0CA5-F823-32FAA8C6A6CF}"/>
                    </a:ext>
                  </a:extLst>
                </p:cNvPr>
                <p:cNvSpPr/>
                <p:nvPr/>
              </p:nvSpPr>
              <p:spPr>
                <a:xfrm>
                  <a:off x="5002711" y="3145227"/>
                  <a:ext cx="48028" cy="48028"/>
                </a:xfrm>
                <a:prstGeom prst="rect">
                  <a:avLst/>
                </a:prstGeom>
                <a:noFill/>
                <a:ln w="1905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5BC5C9D-F8CA-0167-74C7-B85C7678CCC9}"/>
                    </a:ext>
                  </a:extLst>
                </p:cNvPr>
                <p:cNvSpPr txBox="1"/>
                <p:nvPr/>
              </p:nvSpPr>
              <p:spPr>
                <a:xfrm>
                  <a:off x="4425098" y="3181311"/>
                  <a:ext cx="1493906" cy="2506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00FF00"/>
                      </a:solidFill>
                      <a:latin typeface="Cascadia Code" panose="020B0609020000020004" pitchFamily="49" charset="0"/>
                      <a:cs typeface="Cascadia Code" panose="020B0609020000020004" pitchFamily="49" charset="0"/>
                    </a:rPr>
                    <a:t>(x</a:t>
                  </a:r>
                  <a:r>
                    <a:rPr lang="en-US" sz="1200" b="1" baseline="-25000" dirty="0">
                      <a:solidFill>
                        <a:srgbClr val="00FF00"/>
                      </a:solidFill>
                      <a:latin typeface="Cascadia Code" panose="020B0609020000020004" pitchFamily="49" charset="0"/>
                      <a:cs typeface="Cascadia Code" panose="020B0609020000020004" pitchFamily="49" charset="0"/>
                    </a:rPr>
                    <a:t>center</a:t>
                  </a:r>
                  <a:r>
                    <a:rPr lang="en-US" sz="1200" b="1" dirty="0">
                      <a:solidFill>
                        <a:srgbClr val="00FF00"/>
                      </a:solidFill>
                      <a:latin typeface="Cascadia Code" panose="020B0609020000020004" pitchFamily="49" charset="0"/>
                      <a:cs typeface="Cascadia Code" panose="020B0609020000020004" pitchFamily="49" charset="0"/>
                    </a:rPr>
                    <a:t>, y</a:t>
                  </a:r>
                  <a:r>
                    <a:rPr lang="en-US" sz="1200" b="1" baseline="-25000" dirty="0">
                      <a:solidFill>
                        <a:srgbClr val="00FF00"/>
                      </a:solidFill>
                      <a:latin typeface="Cascadia Code" panose="020B0609020000020004" pitchFamily="49" charset="0"/>
                      <a:cs typeface="Cascadia Code" panose="020B0609020000020004" pitchFamily="49" charset="0"/>
                    </a:rPr>
                    <a:t>center</a:t>
                  </a:r>
                  <a:r>
                    <a:rPr lang="en-US" sz="1200" b="1" dirty="0">
                      <a:solidFill>
                        <a:srgbClr val="00FF00"/>
                      </a:solidFill>
                      <a:latin typeface="Cascadia Code" panose="020B0609020000020004" pitchFamily="49" charset="0"/>
                      <a:cs typeface="Cascadia Code" panose="020B0609020000020004" pitchFamily="49" charset="0"/>
                    </a:rPr>
                    <a:t>)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0B1A7385-B98E-891B-2C76-E12BB0A53FDF}"/>
                    </a:ext>
                  </a:extLst>
                </p:cNvPr>
                <p:cNvSpPr/>
                <p:nvPr/>
              </p:nvSpPr>
              <p:spPr>
                <a:xfrm>
                  <a:off x="4062116" y="1259256"/>
                  <a:ext cx="48028" cy="48028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9389020-4006-E3AC-65B3-5070140D2BC2}"/>
                    </a:ext>
                  </a:extLst>
                </p:cNvPr>
                <p:cNvSpPr txBox="1"/>
                <p:nvPr/>
              </p:nvSpPr>
              <p:spPr>
                <a:xfrm>
                  <a:off x="3434700" y="992478"/>
                  <a:ext cx="2325352" cy="2506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FF0000"/>
                      </a:solidFill>
                      <a:latin typeface="Cascadia Code" panose="020B0609020000020004" pitchFamily="49" charset="0"/>
                      <a:cs typeface="Cascadia Code" panose="020B0609020000020004" pitchFamily="49" charset="0"/>
                    </a:rPr>
                    <a:t>(x</a:t>
                  </a:r>
                  <a:r>
                    <a:rPr lang="en-US" sz="1200" b="1" baseline="-25000" dirty="0">
                      <a:solidFill>
                        <a:srgbClr val="FF0000"/>
                      </a:solidFill>
                      <a:latin typeface="Cascadia Code" panose="020B0609020000020004" pitchFamily="49" charset="0"/>
                      <a:cs typeface="Cascadia Code" panose="020B0609020000020004" pitchFamily="49" charset="0"/>
                    </a:rPr>
                    <a:t>current pixel</a:t>
                  </a:r>
                  <a:r>
                    <a:rPr lang="en-US" sz="1200" b="1" dirty="0">
                      <a:solidFill>
                        <a:srgbClr val="FF0000"/>
                      </a:solidFill>
                      <a:latin typeface="Cascadia Code" panose="020B0609020000020004" pitchFamily="49" charset="0"/>
                      <a:cs typeface="Cascadia Code" panose="020B0609020000020004" pitchFamily="49" charset="0"/>
                    </a:rPr>
                    <a:t>, y</a:t>
                  </a:r>
                  <a:r>
                    <a:rPr lang="en-US" sz="1200" b="1" baseline="-25000" dirty="0">
                      <a:solidFill>
                        <a:srgbClr val="FF0000"/>
                      </a:solidFill>
                      <a:latin typeface="Cascadia Code" panose="020B0609020000020004" pitchFamily="49" charset="0"/>
                      <a:cs typeface="Cascadia Code" panose="020B0609020000020004" pitchFamily="49" charset="0"/>
                    </a:rPr>
                    <a:t>current pixel</a:t>
                  </a:r>
                  <a:r>
                    <a:rPr lang="en-US" sz="1200" b="1" dirty="0">
                      <a:solidFill>
                        <a:srgbClr val="FF0000"/>
                      </a:solidFill>
                      <a:latin typeface="Cascadia Code" panose="020B0609020000020004" pitchFamily="49" charset="0"/>
                      <a:cs typeface="Cascadia Code" panose="020B0609020000020004" pitchFamily="49" charset="0"/>
                    </a:rPr>
                    <a:t>)</a:t>
                  </a:r>
                </a:p>
              </p:txBody>
            </p:sp>
          </p:grp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B078D50D-B48C-DA3C-FF9C-EE26FA259892}"/>
                  </a:ext>
                </a:extLst>
              </p:cNvPr>
              <p:cNvSpPr/>
              <p:nvPr/>
            </p:nvSpPr>
            <p:spPr>
              <a:xfrm>
                <a:off x="6182038" y="2494956"/>
                <a:ext cx="342680" cy="1180357"/>
              </a:xfrm>
              <a:prstGeom prst="rect">
                <a:avLst/>
              </a:prstGeom>
              <a:noFill/>
              <a:ln w="28575">
                <a:solidFill>
                  <a:srgbClr val="00FFCC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2FAFC088-9D30-A69D-67AF-672271EBF6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9613" y="1364275"/>
                <a:ext cx="1104157" cy="2208337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564E553D-B20E-3FF8-470E-EF683A1E1BA8}"/>
                </a:ext>
              </a:extLst>
            </p:cNvPr>
            <p:cNvCxnSpPr>
              <a:cxnSpLocks/>
              <a:stCxn id="183" idx="3"/>
            </p:cNvCxnSpPr>
            <p:nvPr/>
          </p:nvCxnSpPr>
          <p:spPr>
            <a:xfrm>
              <a:off x="6746971" y="3253674"/>
              <a:ext cx="984948" cy="8113"/>
            </a:xfrm>
            <a:prstGeom prst="straightConnector1">
              <a:avLst/>
            </a:prstGeom>
            <a:ln w="28575">
              <a:solidFill>
                <a:srgbClr val="00FFC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74B3131-2DC4-6504-CDB4-ED10F2F78846}"/>
                </a:ext>
              </a:extLst>
            </p:cNvPr>
            <p:cNvSpPr txBox="1"/>
            <p:nvPr/>
          </p:nvSpPr>
          <p:spPr>
            <a:xfrm rot="3931596">
              <a:off x="4821890" y="2273442"/>
              <a:ext cx="232192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FFFF00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Distance to Center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9455A82C-CC7A-DA67-A6E9-0BBDC566880F}"/>
                </a:ext>
              </a:extLst>
            </p:cNvPr>
            <p:cNvSpPr txBox="1"/>
            <p:nvPr/>
          </p:nvSpPr>
          <p:spPr>
            <a:xfrm>
              <a:off x="1618915" y="4284286"/>
              <a:ext cx="1062707" cy="36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7F646B0-09C3-2661-8A19-2A0A0D232C57}"/>
                </a:ext>
              </a:extLst>
            </p:cNvPr>
            <p:cNvSpPr txBox="1"/>
            <p:nvPr/>
          </p:nvSpPr>
          <p:spPr>
            <a:xfrm>
              <a:off x="5414637" y="4284287"/>
              <a:ext cx="1062707" cy="36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5C02FDB1-D1C4-1002-A605-97346EF5D96F}"/>
                </a:ext>
              </a:extLst>
            </p:cNvPr>
            <p:cNvSpPr txBox="1"/>
            <p:nvPr/>
          </p:nvSpPr>
          <p:spPr>
            <a:xfrm>
              <a:off x="8904611" y="4302645"/>
              <a:ext cx="1062707" cy="36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</a:p>
          </p:txBody>
        </p:sp>
      </p:grpSp>
      <p:sp>
        <p:nvSpPr>
          <p:cNvPr id="216" name="Arc 215">
            <a:extLst>
              <a:ext uri="{FF2B5EF4-FFF2-40B4-BE49-F238E27FC236}">
                <a16:creationId xmlns:a16="http://schemas.microsoft.com/office/drawing/2014/main" id="{84A6B3A3-883A-9B58-849C-4871BC87D216}"/>
              </a:ext>
            </a:extLst>
          </p:cNvPr>
          <p:cNvSpPr/>
          <p:nvPr/>
        </p:nvSpPr>
        <p:spPr>
          <a:xfrm rot="10800000">
            <a:off x="492436" y="2267617"/>
            <a:ext cx="697917" cy="1247039"/>
          </a:xfrm>
          <a:prstGeom prst="arc">
            <a:avLst>
              <a:gd name="adj1" fmla="val 18658315"/>
              <a:gd name="adj2" fmla="val 2518345"/>
            </a:avLst>
          </a:prstGeom>
          <a:ln w="1270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7" name="Isosceles Triangle 216">
            <a:extLst>
              <a:ext uri="{FF2B5EF4-FFF2-40B4-BE49-F238E27FC236}">
                <a16:creationId xmlns:a16="http://schemas.microsoft.com/office/drawing/2014/main" id="{6C798002-6499-2E0C-515B-5A2AFAFBD728}"/>
              </a:ext>
            </a:extLst>
          </p:cNvPr>
          <p:cNvSpPr/>
          <p:nvPr/>
        </p:nvSpPr>
        <p:spPr>
          <a:xfrm rot="9335559" flipH="1">
            <a:off x="537909" y="3211171"/>
            <a:ext cx="60386" cy="10307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9319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97EDCA6-2D17-4ECB-1DA1-10B55362E46F}"/>
              </a:ext>
            </a:extLst>
          </p:cNvPr>
          <p:cNvGrpSpPr/>
          <p:nvPr/>
        </p:nvGrpSpPr>
        <p:grpSpPr>
          <a:xfrm>
            <a:off x="2349262" y="1747329"/>
            <a:ext cx="1909598" cy="1079375"/>
            <a:chOff x="1990539" y="1356504"/>
            <a:chExt cx="2546130" cy="143916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730510E-A020-F247-FC82-2AB9410E7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2946" y="1571948"/>
              <a:ext cx="1223723" cy="1223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1512DF-EC9C-FC35-54D2-1ACB3C6FA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0539" y="1571948"/>
              <a:ext cx="1223723" cy="1223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729971-9F5B-F25D-98F8-BFC5A25A02F7}"/>
                </a:ext>
              </a:extLst>
            </p:cNvPr>
            <p:cNvSpPr txBox="1"/>
            <p:nvPr/>
          </p:nvSpPr>
          <p:spPr>
            <a:xfrm>
              <a:off x="2248430" y="1356504"/>
              <a:ext cx="6105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Healthy</a:t>
              </a:r>
              <a:endParaRPr lang="en-US" sz="67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D03ACD-F393-8B6F-8682-DE2A9BE43304}"/>
                </a:ext>
              </a:extLst>
            </p:cNvPr>
            <p:cNvSpPr txBox="1"/>
            <p:nvPr/>
          </p:nvSpPr>
          <p:spPr>
            <a:xfrm>
              <a:off x="3713173" y="1356504"/>
              <a:ext cx="4232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</a:t>
              </a:r>
              <a:endParaRPr lang="en-US" sz="67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FBC5B01-DFBC-1077-AC76-AC35E90FF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698" y="3429001"/>
            <a:ext cx="4366502" cy="158497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056AFA1-C663-5987-99B1-18CB5C4F6D7D}"/>
              </a:ext>
            </a:extLst>
          </p:cNvPr>
          <p:cNvSpPr/>
          <p:nvPr/>
        </p:nvSpPr>
        <p:spPr>
          <a:xfrm>
            <a:off x="4469130" y="3619626"/>
            <a:ext cx="257175" cy="11426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8BE3501-AC3A-56D2-A23F-04AF620E43C9}"/>
              </a:ext>
            </a:extLst>
          </p:cNvPr>
          <p:cNvGrpSpPr/>
          <p:nvPr/>
        </p:nvGrpSpPr>
        <p:grpSpPr>
          <a:xfrm>
            <a:off x="5781681" y="3612131"/>
            <a:ext cx="1636389" cy="1142689"/>
            <a:chOff x="8501388" y="3830486"/>
            <a:chExt cx="2181852" cy="152358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E5D4607-D8CB-CC36-11BF-EEF8BEEBD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34274" y="3830486"/>
              <a:ext cx="2148966" cy="1434519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53EB8D2-A9FA-FDA6-496F-2E09649613E1}"/>
                </a:ext>
              </a:extLst>
            </p:cNvPr>
            <p:cNvSpPr/>
            <p:nvPr/>
          </p:nvSpPr>
          <p:spPr>
            <a:xfrm>
              <a:off x="8501388" y="3830486"/>
              <a:ext cx="2181851" cy="15235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1C2AE8-CF58-DC76-F49B-DF4D15146FDC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4726305" y="4183475"/>
            <a:ext cx="1055376" cy="74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F0B4DD-9AF5-3BE3-BC2F-E897845555F8}"/>
              </a:ext>
            </a:extLst>
          </p:cNvPr>
          <p:cNvSpPr txBox="1"/>
          <p:nvPr/>
        </p:nvSpPr>
        <p:spPr>
          <a:xfrm>
            <a:off x="2349263" y="2912741"/>
            <a:ext cx="19095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hand-drawn spiral images.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8F1D7F-3090-6A6A-E3E6-2468A56930E5}"/>
              </a:ext>
            </a:extLst>
          </p:cNvPr>
          <p:cNvSpPr txBox="1"/>
          <p:nvPr/>
        </p:nvSpPr>
        <p:spPr>
          <a:xfrm>
            <a:off x="4500367" y="2915032"/>
            <a:ext cx="24433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Unraveled spiral using Euclidean distance calculation to center.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81ED012-22DE-83F7-7141-FDAC7EF054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8933" y="1519115"/>
            <a:ext cx="2443357" cy="14434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5572202-58AC-69AA-EAFD-098FCDECB537}"/>
              </a:ext>
            </a:extLst>
          </p:cNvPr>
          <p:cNvSpPr txBox="1"/>
          <p:nvPr/>
        </p:nvSpPr>
        <p:spPr>
          <a:xfrm>
            <a:off x="1405889" y="5013978"/>
            <a:ext cx="601218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left-most plot shows the tremor is present and was calculated as the difference between the original hand drawing and the spline fit (this is the time-domain representation), the center plot shows (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converted to the frequency domain, and the right-most image is a zoomed-in plot around the center frequency of (ii).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247E12-DFD1-58AB-F014-A362A616A11D}"/>
              </a:ext>
            </a:extLst>
          </p:cNvPr>
          <p:cNvSpPr txBox="1"/>
          <p:nvPr/>
        </p:nvSpPr>
        <p:spPr>
          <a:xfrm>
            <a:off x="3112750" y="3612130"/>
            <a:ext cx="30861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26E9A5-E5C1-EC62-36FB-3F1B9E7ABC74}"/>
              </a:ext>
            </a:extLst>
          </p:cNvPr>
          <p:cNvSpPr txBox="1"/>
          <p:nvPr/>
        </p:nvSpPr>
        <p:spPr>
          <a:xfrm>
            <a:off x="5231762" y="3594475"/>
            <a:ext cx="308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</a:t>
            </a:r>
            <a:endParaRPr lang="en-US" sz="9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13FD9F-4122-8B12-F6B0-C2600B5FC884}"/>
              </a:ext>
            </a:extLst>
          </p:cNvPr>
          <p:cNvSpPr txBox="1"/>
          <p:nvPr/>
        </p:nvSpPr>
        <p:spPr>
          <a:xfrm>
            <a:off x="7097983" y="3598163"/>
            <a:ext cx="41152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2229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CD5CDD9-7F62-D94B-1089-A5AB5A823797}"/>
              </a:ext>
            </a:extLst>
          </p:cNvPr>
          <p:cNvGrpSpPr/>
          <p:nvPr/>
        </p:nvGrpSpPr>
        <p:grpSpPr>
          <a:xfrm>
            <a:off x="1800862" y="1407164"/>
            <a:ext cx="6014705" cy="3763494"/>
            <a:chOff x="2401147" y="733217"/>
            <a:chExt cx="8019607" cy="5017992"/>
          </a:xfrm>
        </p:grpSpPr>
        <p:pic>
          <p:nvPicPr>
            <p:cNvPr id="3" name="Picture 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DAFE639-310F-E74C-67E8-23EACEB98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160" y="733217"/>
              <a:ext cx="1828800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 descr="A picture containing chain&#10;&#10;Description automatically generated">
              <a:extLst>
                <a:ext uri="{FF2B5EF4-FFF2-40B4-BE49-F238E27FC236}">
                  <a16:creationId xmlns:a16="http://schemas.microsoft.com/office/drawing/2014/main" id="{ABEE0329-6B53-EB90-9BC1-64B4948C8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742" y="733217"/>
              <a:ext cx="1828800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 descr="A drawing of a face&#10;&#10;Description automatically generated with low confidence">
              <a:extLst>
                <a:ext uri="{FF2B5EF4-FFF2-40B4-BE49-F238E27FC236}">
                  <a16:creationId xmlns:a16="http://schemas.microsoft.com/office/drawing/2014/main" id="{7D9D07BD-F1EF-10F8-8D76-C74E509AB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160" y="3151293"/>
              <a:ext cx="1828800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7824CAA-5EF5-7F2E-7CA1-4A5CF5FC6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742" y="3151293"/>
              <a:ext cx="1828800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E7DFA98-3EA1-B7E1-58DA-21779F84E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941" y="1981539"/>
              <a:ext cx="1828800" cy="1834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E9B32B-FE73-C3B1-DBF1-2A33515E6618}"/>
                </a:ext>
              </a:extLst>
            </p:cNvPr>
            <p:cNvSpPr txBox="1"/>
            <p:nvPr/>
          </p:nvSpPr>
          <p:spPr>
            <a:xfrm>
              <a:off x="2401147" y="2562017"/>
              <a:ext cx="2634825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Healthy spiral, contains three revolutions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51DD54-7663-7686-E452-DA927ED4BA4F}"/>
                </a:ext>
              </a:extLst>
            </p:cNvPr>
            <p:cNvSpPr txBox="1"/>
            <p:nvPr/>
          </p:nvSpPr>
          <p:spPr>
            <a:xfrm>
              <a:off x="2401147" y="4981768"/>
              <a:ext cx="26348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 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Parkinson’s spiral, contains three revolutions. Tremor is visibly present.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8F909F-97AE-9EEE-D3FA-239B32DD22E8}"/>
                </a:ext>
              </a:extLst>
            </p:cNvPr>
            <p:cNvSpPr txBox="1"/>
            <p:nvPr/>
          </p:nvSpPr>
          <p:spPr>
            <a:xfrm>
              <a:off x="5020728" y="4981768"/>
              <a:ext cx="26348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 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Parkinson’s spiral, contains three and a half revolutions. Tightly bunched turns.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C615B9-0116-417F-87FA-96C58FCE2711}"/>
                </a:ext>
              </a:extLst>
            </p:cNvPr>
            <p:cNvSpPr txBox="1"/>
            <p:nvPr/>
          </p:nvSpPr>
          <p:spPr>
            <a:xfrm>
              <a:off x="5020728" y="2560344"/>
              <a:ext cx="2634825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Healthy spiral, contains two revolutions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818942-46AE-D81D-BE58-D45373A172E5}"/>
                </a:ext>
              </a:extLst>
            </p:cNvPr>
            <p:cNvSpPr txBox="1"/>
            <p:nvPr/>
          </p:nvSpPr>
          <p:spPr>
            <a:xfrm>
              <a:off x="7785929" y="3815864"/>
              <a:ext cx="2634825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(e) 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 image with a template provided for tracing.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646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05F8FC6-12D9-08A6-28B5-EC07C0A0F5D1}"/>
              </a:ext>
            </a:extLst>
          </p:cNvPr>
          <p:cNvGrpSpPr/>
          <p:nvPr/>
        </p:nvGrpSpPr>
        <p:grpSpPr>
          <a:xfrm>
            <a:off x="864136" y="1151021"/>
            <a:ext cx="6006696" cy="2034765"/>
            <a:chOff x="864136" y="1151021"/>
            <a:chExt cx="6006696" cy="2034765"/>
          </a:xfrm>
        </p:grpSpPr>
        <p:pic>
          <p:nvPicPr>
            <p:cNvPr id="3" name="Picture 2" descr="A picture containing metalware, chain, accessory&#10;&#10;Description automatically generated">
              <a:extLst>
                <a:ext uri="{FF2B5EF4-FFF2-40B4-BE49-F238E27FC236}">
                  <a16:creationId xmlns:a16="http://schemas.microsoft.com/office/drawing/2014/main" id="{1FEC7AB6-5F70-7928-C34E-06472167E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030" y="1151021"/>
              <a:ext cx="1762225" cy="1762225"/>
            </a:xfrm>
            <a:prstGeom prst="rect">
              <a:avLst/>
            </a:prstGeom>
          </p:spPr>
        </p:pic>
        <p:pic>
          <p:nvPicPr>
            <p:cNvPr id="5" name="Picture 4" descr="Shape&#10;&#10;Description automatically generated">
              <a:extLst>
                <a:ext uri="{FF2B5EF4-FFF2-40B4-BE49-F238E27FC236}">
                  <a16:creationId xmlns:a16="http://schemas.microsoft.com/office/drawing/2014/main" id="{A64E81A9-D9FF-3246-8239-9D8A90EC3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541" y="1151021"/>
              <a:ext cx="1762225" cy="1762225"/>
            </a:xfrm>
            <a:prstGeom prst="rect">
              <a:avLst/>
            </a:prstGeom>
          </p:spPr>
        </p:pic>
        <p:pic>
          <p:nvPicPr>
            <p:cNvPr id="7" name="Picture 6" descr="A drawing of a heart&#10;&#10;Description automatically generated with low confidence">
              <a:extLst>
                <a:ext uri="{FF2B5EF4-FFF2-40B4-BE49-F238E27FC236}">
                  <a16:creationId xmlns:a16="http://schemas.microsoft.com/office/drawing/2014/main" id="{79BD012A-37A6-C5CA-9580-96950664F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052" y="1190725"/>
              <a:ext cx="1762225" cy="17622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784E28-0D9C-8B76-CD29-F8ACCAB75FC0}"/>
                </a:ext>
              </a:extLst>
            </p:cNvPr>
            <p:cNvSpPr txBox="1"/>
            <p:nvPr/>
          </p:nvSpPr>
          <p:spPr>
            <a:xfrm>
              <a:off x="864136" y="2931870"/>
              <a:ext cx="19761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48DEE6-2A93-FBD2-2DB2-DDDCD7868A19}"/>
                </a:ext>
              </a:extLst>
            </p:cNvPr>
            <p:cNvSpPr txBox="1"/>
            <p:nvPr/>
          </p:nvSpPr>
          <p:spPr>
            <a:xfrm>
              <a:off x="2918594" y="2931870"/>
              <a:ext cx="19761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6B6984-CA6F-1F66-8B7C-0FE569655A65}"/>
                </a:ext>
              </a:extLst>
            </p:cNvPr>
            <p:cNvSpPr txBox="1"/>
            <p:nvPr/>
          </p:nvSpPr>
          <p:spPr>
            <a:xfrm>
              <a:off x="4894713" y="2931870"/>
              <a:ext cx="19761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67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8B40C32-60BF-585A-95FF-32C57EB2EA8D}"/>
              </a:ext>
            </a:extLst>
          </p:cNvPr>
          <p:cNvGrpSpPr/>
          <p:nvPr/>
        </p:nvGrpSpPr>
        <p:grpSpPr>
          <a:xfrm>
            <a:off x="1225763" y="951277"/>
            <a:ext cx="5164701" cy="5652918"/>
            <a:chOff x="1225763" y="951277"/>
            <a:chExt cx="5164701" cy="565291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735CE0C-DA54-FE25-7CDD-FA336886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5763" y="951277"/>
              <a:ext cx="2470475" cy="242788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A291FA4-83A0-633F-4382-7AB9485C2610}"/>
                    </a:ext>
                  </a:extLst>
                </p:cNvPr>
                <p:cNvSpPr txBox="1"/>
                <p:nvPr/>
              </p:nvSpPr>
              <p:spPr>
                <a:xfrm>
                  <a:off x="1472940" y="3478843"/>
                  <a:ext cx="19761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 0 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≤6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</m:oMath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A291FA4-83A0-633F-4382-7AB9485C26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2940" y="3478843"/>
                  <a:ext cx="1976119" cy="307777"/>
                </a:xfrm>
                <a:prstGeom prst="rect">
                  <a:avLst/>
                </a:prstGeom>
                <a:blipFill>
                  <a:blip r:embed="rId3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C2E59EF-A710-674F-8315-DC5080B84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5885" y="951277"/>
              <a:ext cx="2537547" cy="242788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93FC35A-B4A7-91E3-DF77-A5CBE0A2168C}"/>
                    </a:ext>
                  </a:extLst>
                </p:cNvPr>
                <p:cNvSpPr txBox="1"/>
                <p:nvPr/>
              </p:nvSpPr>
              <p:spPr>
                <a:xfrm>
                  <a:off x="4106597" y="3478843"/>
                  <a:ext cx="19761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 0 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≤4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</m:oMath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93FC35A-B4A7-91E3-DF77-A5CBE0A216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6597" y="3478843"/>
                  <a:ext cx="1976119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9D7DB3-897D-2819-4B77-C2CB904A4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3407" y="3814284"/>
              <a:ext cx="2442831" cy="242788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55E5CF0-3D74-0DC7-1CD7-4103F018C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5885" y="3814284"/>
              <a:ext cx="2564579" cy="242788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F27C620-7342-E981-8122-8DC98DB11350}"/>
                    </a:ext>
                  </a:extLst>
                </p:cNvPr>
                <p:cNvSpPr txBox="1"/>
                <p:nvPr/>
              </p:nvSpPr>
              <p:spPr>
                <a:xfrm>
                  <a:off x="1472940" y="6296418"/>
                  <a:ext cx="19761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(c)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=0.8, 0 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≤6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</m:oMath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F27C620-7342-E981-8122-8DC98DB11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2940" y="6296418"/>
                  <a:ext cx="1976119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926"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2BFC7A9-C94A-6F60-074F-51DDE7352C56}"/>
                    </a:ext>
                  </a:extLst>
                </p:cNvPr>
                <p:cNvSpPr txBox="1"/>
                <p:nvPr/>
              </p:nvSpPr>
              <p:spPr>
                <a:xfrm>
                  <a:off x="4106597" y="6296418"/>
                  <a:ext cx="20924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(d)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=1.2, 0 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≤6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</m:oMath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2BFC7A9-C94A-6F60-074F-51DDE7352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6597" y="6296418"/>
                  <a:ext cx="2092404" cy="307777"/>
                </a:xfrm>
                <a:prstGeom prst="rect">
                  <a:avLst/>
                </a:prstGeom>
                <a:blipFill>
                  <a:blip r:embed="rId9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3008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24632E1-E2DE-1E00-19CD-E5A4B8E6B9C9}"/>
              </a:ext>
            </a:extLst>
          </p:cNvPr>
          <p:cNvGrpSpPr/>
          <p:nvPr/>
        </p:nvGrpSpPr>
        <p:grpSpPr>
          <a:xfrm>
            <a:off x="725399" y="1243597"/>
            <a:ext cx="7124606" cy="4102596"/>
            <a:chOff x="725399" y="1243597"/>
            <a:chExt cx="7124606" cy="410259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04A18B9-A3C9-B9B8-9929-D15E6C07B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539" y="2118882"/>
              <a:ext cx="1496331" cy="14963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9A73FF1-6DBA-20EB-13ED-1F26F0163BDD}"/>
                </a:ext>
              </a:extLst>
            </p:cNvPr>
            <p:cNvSpPr/>
            <p:nvPr/>
          </p:nvSpPr>
          <p:spPr>
            <a:xfrm>
              <a:off x="1358108" y="2516177"/>
              <a:ext cx="300424" cy="4729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D73CC0-A951-798B-6BFF-9EA766C7C5F0}"/>
                </a:ext>
              </a:extLst>
            </p:cNvPr>
            <p:cNvSpPr txBox="1"/>
            <p:nvPr/>
          </p:nvSpPr>
          <p:spPr>
            <a:xfrm>
              <a:off x="725399" y="3621519"/>
              <a:ext cx="1976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 image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0D3C32-7980-9F87-00ED-58D656BB3EF2}"/>
                </a:ext>
              </a:extLst>
            </p:cNvPr>
            <p:cNvSpPr txBox="1"/>
            <p:nvPr/>
          </p:nvSpPr>
          <p:spPr>
            <a:xfrm>
              <a:off x="3040469" y="4822973"/>
              <a:ext cx="1976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Morphologically thinning result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F6BCA0-D589-050E-E889-B612B9EEE66B}"/>
                </a:ext>
              </a:extLst>
            </p:cNvPr>
            <p:cNvSpPr txBox="1"/>
            <p:nvPr/>
          </p:nvSpPr>
          <p:spPr>
            <a:xfrm>
              <a:off x="5753189" y="4822973"/>
              <a:ext cx="1976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Edge detection and curvature result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EE14490-E559-E987-30C7-5101C8D586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7" t="26973" r="56895" b="41419"/>
            <a:stretch/>
          </p:blipFill>
          <p:spPr>
            <a:xfrm>
              <a:off x="2919774" y="1243597"/>
              <a:ext cx="2217511" cy="3491090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212AC26-11AC-A158-191F-20F3B598A4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7" t="26973" r="56895" b="41419"/>
            <a:stretch/>
          </p:blipFill>
          <p:spPr>
            <a:xfrm>
              <a:off x="5632494" y="1243597"/>
              <a:ext cx="2217511" cy="3491090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</p:pic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6577D37-EFCA-7AE0-F31E-172AD35AAD7B}"/>
                </a:ext>
              </a:extLst>
            </p:cNvPr>
            <p:cNvSpPr/>
            <p:nvPr/>
          </p:nvSpPr>
          <p:spPr>
            <a:xfrm>
              <a:off x="2932386" y="1261108"/>
              <a:ext cx="1992762" cy="1236150"/>
            </a:xfrm>
            <a:custGeom>
              <a:avLst/>
              <a:gdLst>
                <a:gd name="connsiteX0" fmla="*/ 0 w 1992762"/>
                <a:gd name="connsiteY0" fmla="*/ 1236150 h 1236150"/>
                <a:gd name="connsiteX1" fmla="*/ 18919 w 1992762"/>
                <a:gd name="connsiteY1" fmla="*/ 1185700 h 1236150"/>
                <a:gd name="connsiteX2" fmla="*/ 31531 w 1992762"/>
                <a:gd name="connsiteY2" fmla="*/ 1154169 h 1236150"/>
                <a:gd name="connsiteX3" fmla="*/ 50450 w 1992762"/>
                <a:gd name="connsiteY3" fmla="*/ 1147863 h 1236150"/>
                <a:gd name="connsiteX4" fmla="*/ 81981 w 1992762"/>
                <a:gd name="connsiteY4" fmla="*/ 1116332 h 1236150"/>
                <a:gd name="connsiteX5" fmla="*/ 113512 w 1992762"/>
                <a:gd name="connsiteY5" fmla="*/ 1078495 h 1236150"/>
                <a:gd name="connsiteX6" fmla="*/ 119818 w 1992762"/>
                <a:gd name="connsiteY6" fmla="*/ 1053270 h 1236150"/>
                <a:gd name="connsiteX7" fmla="*/ 132431 w 1992762"/>
                <a:gd name="connsiteY7" fmla="*/ 1034351 h 1236150"/>
                <a:gd name="connsiteX8" fmla="*/ 176574 w 1992762"/>
                <a:gd name="connsiteY8" fmla="*/ 983902 h 1236150"/>
                <a:gd name="connsiteX9" fmla="*/ 220717 w 1992762"/>
                <a:gd name="connsiteY9" fmla="*/ 946064 h 1236150"/>
                <a:gd name="connsiteX10" fmla="*/ 264861 w 1992762"/>
                <a:gd name="connsiteY10" fmla="*/ 920840 h 1236150"/>
                <a:gd name="connsiteX11" fmla="*/ 302698 w 1992762"/>
                <a:gd name="connsiteY11" fmla="*/ 883002 h 1236150"/>
                <a:gd name="connsiteX12" fmla="*/ 334229 w 1992762"/>
                <a:gd name="connsiteY12" fmla="*/ 832553 h 1236150"/>
                <a:gd name="connsiteX13" fmla="*/ 353148 w 1992762"/>
                <a:gd name="connsiteY13" fmla="*/ 813634 h 1236150"/>
                <a:gd name="connsiteX14" fmla="*/ 365760 w 1992762"/>
                <a:gd name="connsiteY14" fmla="*/ 794715 h 1236150"/>
                <a:gd name="connsiteX15" fmla="*/ 390985 w 1992762"/>
                <a:gd name="connsiteY15" fmla="*/ 775797 h 1236150"/>
                <a:gd name="connsiteX16" fmla="*/ 416210 w 1992762"/>
                <a:gd name="connsiteY16" fmla="*/ 750572 h 1236150"/>
                <a:gd name="connsiteX17" fmla="*/ 435128 w 1992762"/>
                <a:gd name="connsiteY17" fmla="*/ 737960 h 1236150"/>
                <a:gd name="connsiteX18" fmla="*/ 460353 w 1992762"/>
                <a:gd name="connsiteY18" fmla="*/ 719041 h 1236150"/>
                <a:gd name="connsiteX19" fmla="*/ 472966 w 1992762"/>
                <a:gd name="connsiteY19" fmla="*/ 706429 h 1236150"/>
                <a:gd name="connsiteX20" fmla="*/ 523415 w 1992762"/>
                <a:gd name="connsiteY20" fmla="*/ 662285 h 1236150"/>
                <a:gd name="connsiteX21" fmla="*/ 536028 w 1992762"/>
                <a:gd name="connsiteY21" fmla="*/ 643366 h 1236150"/>
                <a:gd name="connsiteX22" fmla="*/ 573865 w 1992762"/>
                <a:gd name="connsiteY22" fmla="*/ 611835 h 1236150"/>
                <a:gd name="connsiteX23" fmla="*/ 643233 w 1992762"/>
                <a:gd name="connsiteY23" fmla="*/ 536161 h 1236150"/>
                <a:gd name="connsiteX24" fmla="*/ 674764 w 1992762"/>
                <a:gd name="connsiteY24" fmla="*/ 523549 h 1236150"/>
                <a:gd name="connsiteX25" fmla="*/ 718908 w 1992762"/>
                <a:gd name="connsiteY25" fmla="*/ 485711 h 1236150"/>
                <a:gd name="connsiteX26" fmla="*/ 756745 w 1992762"/>
                <a:gd name="connsiteY26" fmla="*/ 460486 h 1236150"/>
                <a:gd name="connsiteX27" fmla="*/ 794582 w 1992762"/>
                <a:gd name="connsiteY27" fmla="*/ 435262 h 1236150"/>
                <a:gd name="connsiteX28" fmla="*/ 813501 w 1992762"/>
                <a:gd name="connsiteY28" fmla="*/ 422649 h 1236150"/>
                <a:gd name="connsiteX29" fmla="*/ 863951 w 1992762"/>
                <a:gd name="connsiteY29" fmla="*/ 410037 h 1236150"/>
                <a:gd name="connsiteX30" fmla="*/ 939625 w 1992762"/>
                <a:gd name="connsiteY30" fmla="*/ 378506 h 1236150"/>
                <a:gd name="connsiteX31" fmla="*/ 952237 w 1992762"/>
                <a:gd name="connsiteY31" fmla="*/ 365893 h 1236150"/>
                <a:gd name="connsiteX32" fmla="*/ 971156 w 1992762"/>
                <a:gd name="connsiteY32" fmla="*/ 359587 h 1236150"/>
                <a:gd name="connsiteX33" fmla="*/ 1002687 w 1992762"/>
                <a:gd name="connsiteY33" fmla="*/ 346975 h 1236150"/>
                <a:gd name="connsiteX34" fmla="*/ 1027912 w 1992762"/>
                <a:gd name="connsiteY34" fmla="*/ 334362 h 1236150"/>
                <a:gd name="connsiteX35" fmla="*/ 1147730 w 1992762"/>
                <a:gd name="connsiteY35" fmla="*/ 328056 h 1236150"/>
                <a:gd name="connsiteX36" fmla="*/ 1185567 w 1992762"/>
                <a:gd name="connsiteY36" fmla="*/ 315444 h 1236150"/>
                <a:gd name="connsiteX37" fmla="*/ 1236017 w 1992762"/>
                <a:gd name="connsiteY37" fmla="*/ 302831 h 1236150"/>
                <a:gd name="connsiteX38" fmla="*/ 1261242 w 1992762"/>
                <a:gd name="connsiteY38" fmla="*/ 283913 h 1236150"/>
                <a:gd name="connsiteX39" fmla="*/ 1299079 w 1992762"/>
                <a:gd name="connsiteY39" fmla="*/ 271300 h 1236150"/>
                <a:gd name="connsiteX40" fmla="*/ 1355835 w 1992762"/>
                <a:gd name="connsiteY40" fmla="*/ 246075 h 1236150"/>
                <a:gd name="connsiteX41" fmla="*/ 1444122 w 1992762"/>
                <a:gd name="connsiteY41" fmla="*/ 220851 h 1236150"/>
                <a:gd name="connsiteX42" fmla="*/ 1469346 w 1992762"/>
                <a:gd name="connsiteY42" fmla="*/ 208238 h 1236150"/>
                <a:gd name="connsiteX43" fmla="*/ 1488265 w 1992762"/>
                <a:gd name="connsiteY43" fmla="*/ 195626 h 1236150"/>
                <a:gd name="connsiteX44" fmla="*/ 1551327 w 1992762"/>
                <a:gd name="connsiteY44" fmla="*/ 176707 h 1236150"/>
                <a:gd name="connsiteX45" fmla="*/ 1570246 w 1992762"/>
                <a:gd name="connsiteY45" fmla="*/ 157789 h 1236150"/>
                <a:gd name="connsiteX46" fmla="*/ 1614389 w 1992762"/>
                <a:gd name="connsiteY46" fmla="*/ 138870 h 1236150"/>
                <a:gd name="connsiteX47" fmla="*/ 1639614 w 1992762"/>
                <a:gd name="connsiteY47" fmla="*/ 126258 h 1236150"/>
                <a:gd name="connsiteX48" fmla="*/ 1702676 w 1992762"/>
                <a:gd name="connsiteY48" fmla="*/ 119951 h 1236150"/>
                <a:gd name="connsiteX49" fmla="*/ 1753126 w 1992762"/>
                <a:gd name="connsiteY49" fmla="*/ 113645 h 1236150"/>
                <a:gd name="connsiteX50" fmla="*/ 1822494 w 1992762"/>
                <a:gd name="connsiteY50" fmla="*/ 69502 h 1236150"/>
                <a:gd name="connsiteX51" fmla="*/ 1847719 w 1992762"/>
                <a:gd name="connsiteY51" fmla="*/ 50583 h 1236150"/>
                <a:gd name="connsiteX52" fmla="*/ 1872944 w 1992762"/>
                <a:gd name="connsiteY52" fmla="*/ 44277 h 1236150"/>
                <a:gd name="connsiteX53" fmla="*/ 1942312 w 1992762"/>
                <a:gd name="connsiteY53" fmla="*/ 12746 h 1236150"/>
                <a:gd name="connsiteX54" fmla="*/ 1992762 w 1992762"/>
                <a:gd name="connsiteY54" fmla="*/ 133 h 123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992762" h="1236150">
                  <a:moveTo>
                    <a:pt x="0" y="1236150"/>
                  </a:moveTo>
                  <a:cubicBezTo>
                    <a:pt x="12167" y="1175315"/>
                    <a:pt x="-2733" y="1229004"/>
                    <a:pt x="18919" y="1185700"/>
                  </a:cubicBezTo>
                  <a:cubicBezTo>
                    <a:pt x="23981" y="1175575"/>
                    <a:pt x="24284" y="1162865"/>
                    <a:pt x="31531" y="1154169"/>
                  </a:cubicBezTo>
                  <a:cubicBezTo>
                    <a:pt x="35787" y="1149062"/>
                    <a:pt x="44144" y="1149965"/>
                    <a:pt x="50450" y="1147863"/>
                  </a:cubicBezTo>
                  <a:cubicBezTo>
                    <a:pt x="60960" y="1137353"/>
                    <a:pt x="75334" y="1129627"/>
                    <a:pt x="81981" y="1116332"/>
                  </a:cubicBezTo>
                  <a:cubicBezTo>
                    <a:pt x="97982" y="1084328"/>
                    <a:pt x="86771" y="1096321"/>
                    <a:pt x="113512" y="1078495"/>
                  </a:cubicBezTo>
                  <a:cubicBezTo>
                    <a:pt x="115614" y="1070087"/>
                    <a:pt x="116404" y="1061236"/>
                    <a:pt x="119818" y="1053270"/>
                  </a:cubicBezTo>
                  <a:cubicBezTo>
                    <a:pt x="122804" y="1046304"/>
                    <a:pt x="128026" y="1040519"/>
                    <a:pt x="132431" y="1034351"/>
                  </a:cubicBezTo>
                  <a:cubicBezTo>
                    <a:pt x="154144" y="1003952"/>
                    <a:pt x="148826" y="1011649"/>
                    <a:pt x="176574" y="983902"/>
                  </a:cubicBezTo>
                  <a:cubicBezTo>
                    <a:pt x="199718" y="937612"/>
                    <a:pt x="173871" y="975343"/>
                    <a:pt x="220717" y="946064"/>
                  </a:cubicBezTo>
                  <a:cubicBezTo>
                    <a:pt x="270809" y="914757"/>
                    <a:pt x="206645" y="935393"/>
                    <a:pt x="264861" y="920840"/>
                  </a:cubicBezTo>
                  <a:cubicBezTo>
                    <a:pt x="277473" y="908227"/>
                    <a:pt x="294721" y="898955"/>
                    <a:pt x="302698" y="883002"/>
                  </a:cubicBezTo>
                  <a:cubicBezTo>
                    <a:pt x="315617" y="857166"/>
                    <a:pt x="314584" y="855472"/>
                    <a:pt x="334229" y="832553"/>
                  </a:cubicBezTo>
                  <a:cubicBezTo>
                    <a:pt x="340033" y="825782"/>
                    <a:pt x="347439" y="820485"/>
                    <a:pt x="353148" y="813634"/>
                  </a:cubicBezTo>
                  <a:cubicBezTo>
                    <a:pt x="358000" y="807811"/>
                    <a:pt x="360401" y="800074"/>
                    <a:pt x="365760" y="794715"/>
                  </a:cubicBezTo>
                  <a:cubicBezTo>
                    <a:pt x="373192" y="787283"/>
                    <a:pt x="383075" y="782718"/>
                    <a:pt x="390985" y="775797"/>
                  </a:cubicBezTo>
                  <a:cubicBezTo>
                    <a:pt x="399934" y="767967"/>
                    <a:pt x="407182" y="758311"/>
                    <a:pt x="416210" y="750572"/>
                  </a:cubicBezTo>
                  <a:cubicBezTo>
                    <a:pt x="421964" y="745640"/>
                    <a:pt x="428961" y="742365"/>
                    <a:pt x="435128" y="737960"/>
                  </a:cubicBezTo>
                  <a:cubicBezTo>
                    <a:pt x="443681" y="731851"/>
                    <a:pt x="452279" y="725770"/>
                    <a:pt x="460353" y="719041"/>
                  </a:cubicBezTo>
                  <a:cubicBezTo>
                    <a:pt x="464921" y="715235"/>
                    <a:pt x="468323" y="710143"/>
                    <a:pt x="472966" y="706429"/>
                  </a:cubicBezTo>
                  <a:cubicBezTo>
                    <a:pt x="496773" y="687383"/>
                    <a:pt x="501191" y="695620"/>
                    <a:pt x="523415" y="662285"/>
                  </a:cubicBezTo>
                  <a:cubicBezTo>
                    <a:pt x="527619" y="655979"/>
                    <a:pt x="530669" y="648725"/>
                    <a:pt x="536028" y="643366"/>
                  </a:cubicBezTo>
                  <a:cubicBezTo>
                    <a:pt x="603195" y="576199"/>
                    <a:pt x="501542" y="694490"/>
                    <a:pt x="573865" y="611835"/>
                  </a:cubicBezTo>
                  <a:cubicBezTo>
                    <a:pt x="589568" y="593889"/>
                    <a:pt x="624391" y="543698"/>
                    <a:pt x="643233" y="536161"/>
                  </a:cubicBezTo>
                  <a:lnTo>
                    <a:pt x="674764" y="523549"/>
                  </a:lnTo>
                  <a:cubicBezTo>
                    <a:pt x="696538" y="501775"/>
                    <a:pt x="691942" y="504588"/>
                    <a:pt x="718908" y="485711"/>
                  </a:cubicBezTo>
                  <a:cubicBezTo>
                    <a:pt x="731326" y="477018"/>
                    <a:pt x="756745" y="460486"/>
                    <a:pt x="756745" y="460486"/>
                  </a:cubicBezTo>
                  <a:cubicBezTo>
                    <a:pt x="778913" y="427234"/>
                    <a:pt x="756574" y="451551"/>
                    <a:pt x="794582" y="435262"/>
                  </a:cubicBezTo>
                  <a:cubicBezTo>
                    <a:pt x="801548" y="432276"/>
                    <a:pt x="806378" y="425239"/>
                    <a:pt x="813501" y="422649"/>
                  </a:cubicBezTo>
                  <a:cubicBezTo>
                    <a:pt x="829792" y="416725"/>
                    <a:pt x="863951" y="410037"/>
                    <a:pt x="863951" y="410037"/>
                  </a:cubicBezTo>
                  <a:cubicBezTo>
                    <a:pt x="922152" y="380936"/>
                    <a:pt x="896160" y="389372"/>
                    <a:pt x="939625" y="378506"/>
                  </a:cubicBezTo>
                  <a:cubicBezTo>
                    <a:pt x="943829" y="374302"/>
                    <a:pt x="947139" y="368952"/>
                    <a:pt x="952237" y="365893"/>
                  </a:cubicBezTo>
                  <a:cubicBezTo>
                    <a:pt x="957937" y="362473"/>
                    <a:pt x="964932" y="361921"/>
                    <a:pt x="971156" y="359587"/>
                  </a:cubicBezTo>
                  <a:cubicBezTo>
                    <a:pt x="981755" y="355612"/>
                    <a:pt x="992343" y="351572"/>
                    <a:pt x="1002687" y="346975"/>
                  </a:cubicBezTo>
                  <a:cubicBezTo>
                    <a:pt x="1011278" y="343157"/>
                    <a:pt x="1018590" y="335578"/>
                    <a:pt x="1027912" y="334362"/>
                  </a:cubicBezTo>
                  <a:cubicBezTo>
                    <a:pt x="1067571" y="329189"/>
                    <a:pt x="1107791" y="330158"/>
                    <a:pt x="1147730" y="328056"/>
                  </a:cubicBezTo>
                  <a:cubicBezTo>
                    <a:pt x="1160342" y="323852"/>
                    <a:pt x="1172784" y="319096"/>
                    <a:pt x="1185567" y="315444"/>
                  </a:cubicBezTo>
                  <a:cubicBezTo>
                    <a:pt x="1202234" y="310682"/>
                    <a:pt x="1236017" y="302831"/>
                    <a:pt x="1236017" y="302831"/>
                  </a:cubicBezTo>
                  <a:cubicBezTo>
                    <a:pt x="1244425" y="296525"/>
                    <a:pt x="1251841" y="288613"/>
                    <a:pt x="1261242" y="283913"/>
                  </a:cubicBezTo>
                  <a:cubicBezTo>
                    <a:pt x="1273133" y="277967"/>
                    <a:pt x="1299079" y="271300"/>
                    <a:pt x="1299079" y="271300"/>
                  </a:cubicBezTo>
                  <a:cubicBezTo>
                    <a:pt x="1340451" y="240272"/>
                    <a:pt x="1306276" y="260235"/>
                    <a:pt x="1355835" y="246075"/>
                  </a:cubicBezTo>
                  <a:cubicBezTo>
                    <a:pt x="1459926" y="216335"/>
                    <a:pt x="1373060" y="235063"/>
                    <a:pt x="1444122" y="220851"/>
                  </a:cubicBezTo>
                  <a:cubicBezTo>
                    <a:pt x="1452530" y="216647"/>
                    <a:pt x="1461184" y="212902"/>
                    <a:pt x="1469346" y="208238"/>
                  </a:cubicBezTo>
                  <a:cubicBezTo>
                    <a:pt x="1475927" y="204478"/>
                    <a:pt x="1481339" y="198704"/>
                    <a:pt x="1488265" y="195626"/>
                  </a:cubicBezTo>
                  <a:cubicBezTo>
                    <a:pt x="1508010" y="186850"/>
                    <a:pt x="1530359" y="181949"/>
                    <a:pt x="1551327" y="176707"/>
                  </a:cubicBezTo>
                  <a:cubicBezTo>
                    <a:pt x="1557633" y="170401"/>
                    <a:pt x="1562989" y="162973"/>
                    <a:pt x="1570246" y="157789"/>
                  </a:cubicBezTo>
                  <a:cubicBezTo>
                    <a:pt x="1591163" y="142848"/>
                    <a:pt x="1593802" y="147693"/>
                    <a:pt x="1614389" y="138870"/>
                  </a:cubicBezTo>
                  <a:cubicBezTo>
                    <a:pt x="1623030" y="135167"/>
                    <a:pt x="1630422" y="128228"/>
                    <a:pt x="1639614" y="126258"/>
                  </a:cubicBezTo>
                  <a:cubicBezTo>
                    <a:pt x="1660271" y="121832"/>
                    <a:pt x="1681680" y="122284"/>
                    <a:pt x="1702676" y="119951"/>
                  </a:cubicBezTo>
                  <a:cubicBezTo>
                    <a:pt x="1719520" y="118079"/>
                    <a:pt x="1736309" y="115747"/>
                    <a:pt x="1753126" y="113645"/>
                  </a:cubicBezTo>
                  <a:cubicBezTo>
                    <a:pt x="1784700" y="94700"/>
                    <a:pt x="1790479" y="91912"/>
                    <a:pt x="1822494" y="69502"/>
                  </a:cubicBezTo>
                  <a:cubicBezTo>
                    <a:pt x="1831105" y="63475"/>
                    <a:pt x="1838318" y="55283"/>
                    <a:pt x="1847719" y="50583"/>
                  </a:cubicBezTo>
                  <a:cubicBezTo>
                    <a:pt x="1855471" y="46707"/>
                    <a:pt x="1864536" y="46379"/>
                    <a:pt x="1872944" y="44277"/>
                  </a:cubicBezTo>
                  <a:cubicBezTo>
                    <a:pt x="1919699" y="13106"/>
                    <a:pt x="1895917" y="22025"/>
                    <a:pt x="1942312" y="12746"/>
                  </a:cubicBezTo>
                  <a:cubicBezTo>
                    <a:pt x="1979698" y="-2209"/>
                    <a:pt x="1962523" y="133"/>
                    <a:pt x="1992762" y="133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68A81C0-2FD5-5449-294F-1D411D77B094}"/>
                </a:ext>
              </a:extLst>
            </p:cNvPr>
            <p:cNvSpPr/>
            <p:nvPr/>
          </p:nvSpPr>
          <p:spPr>
            <a:xfrm>
              <a:off x="3638550" y="2516046"/>
              <a:ext cx="1475784" cy="1608213"/>
            </a:xfrm>
            <a:custGeom>
              <a:avLst/>
              <a:gdLst>
                <a:gd name="connsiteX0" fmla="*/ 69500 w 1475784"/>
                <a:gd name="connsiteY0" fmla="*/ 1608213 h 1608213"/>
                <a:gd name="connsiteX1" fmla="*/ 25356 w 1475784"/>
                <a:gd name="connsiteY1" fmla="*/ 1545151 h 1608213"/>
                <a:gd name="connsiteX2" fmla="*/ 6438 w 1475784"/>
                <a:gd name="connsiteY2" fmla="*/ 1482089 h 1608213"/>
                <a:gd name="connsiteX3" fmla="*/ 131 w 1475784"/>
                <a:gd name="connsiteY3" fmla="*/ 1374884 h 1608213"/>
                <a:gd name="connsiteX4" fmla="*/ 25356 w 1475784"/>
                <a:gd name="connsiteY4" fmla="*/ 1223535 h 1608213"/>
                <a:gd name="connsiteX5" fmla="*/ 44275 w 1475784"/>
                <a:gd name="connsiteY5" fmla="*/ 1173085 h 1608213"/>
                <a:gd name="connsiteX6" fmla="*/ 56887 w 1475784"/>
                <a:gd name="connsiteY6" fmla="*/ 1103717 h 1608213"/>
                <a:gd name="connsiteX7" fmla="*/ 75806 w 1475784"/>
                <a:gd name="connsiteY7" fmla="*/ 1034348 h 1608213"/>
                <a:gd name="connsiteX8" fmla="*/ 94724 w 1475784"/>
                <a:gd name="connsiteY8" fmla="*/ 1002817 h 1608213"/>
                <a:gd name="connsiteX9" fmla="*/ 138868 w 1475784"/>
                <a:gd name="connsiteY9" fmla="*/ 927143 h 1608213"/>
                <a:gd name="connsiteX10" fmla="*/ 157787 w 1475784"/>
                <a:gd name="connsiteY10" fmla="*/ 895612 h 1608213"/>
                <a:gd name="connsiteX11" fmla="*/ 195624 w 1475784"/>
                <a:gd name="connsiteY11" fmla="*/ 857775 h 1608213"/>
                <a:gd name="connsiteX12" fmla="*/ 220849 w 1475784"/>
                <a:gd name="connsiteY12" fmla="*/ 819937 h 1608213"/>
                <a:gd name="connsiteX13" fmla="*/ 252380 w 1475784"/>
                <a:gd name="connsiteY13" fmla="*/ 788406 h 1608213"/>
                <a:gd name="connsiteX14" fmla="*/ 290217 w 1475784"/>
                <a:gd name="connsiteY14" fmla="*/ 744263 h 1608213"/>
                <a:gd name="connsiteX15" fmla="*/ 334360 w 1475784"/>
                <a:gd name="connsiteY15" fmla="*/ 706426 h 1608213"/>
                <a:gd name="connsiteX16" fmla="*/ 359585 w 1475784"/>
                <a:gd name="connsiteY16" fmla="*/ 687507 h 1608213"/>
                <a:gd name="connsiteX17" fmla="*/ 384810 w 1475784"/>
                <a:gd name="connsiteY17" fmla="*/ 662282 h 1608213"/>
                <a:gd name="connsiteX18" fmla="*/ 410035 w 1475784"/>
                <a:gd name="connsiteY18" fmla="*/ 649670 h 1608213"/>
                <a:gd name="connsiteX19" fmla="*/ 441566 w 1475784"/>
                <a:gd name="connsiteY19" fmla="*/ 624445 h 1608213"/>
                <a:gd name="connsiteX20" fmla="*/ 479403 w 1475784"/>
                <a:gd name="connsiteY20" fmla="*/ 605526 h 1608213"/>
                <a:gd name="connsiteX21" fmla="*/ 498322 w 1475784"/>
                <a:gd name="connsiteY21" fmla="*/ 592914 h 1608213"/>
                <a:gd name="connsiteX22" fmla="*/ 523547 w 1475784"/>
                <a:gd name="connsiteY22" fmla="*/ 580302 h 1608213"/>
                <a:gd name="connsiteX23" fmla="*/ 573996 w 1475784"/>
                <a:gd name="connsiteY23" fmla="*/ 542464 h 1608213"/>
                <a:gd name="connsiteX24" fmla="*/ 586609 w 1475784"/>
                <a:gd name="connsiteY24" fmla="*/ 529852 h 1608213"/>
                <a:gd name="connsiteX25" fmla="*/ 618140 w 1475784"/>
                <a:gd name="connsiteY25" fmla="*/ 510933 h 1608213"/>
                <a:gd name="connsiteX26" fmla="*/ 637058 w 1475784"/>
                <a:gd name="connsiteY26" fmla="*/ 492015 h 1608213"/>
                <a:gd name="connsiteX27" fmla="*/ 681202 w 1475784"/>
                <a:gd name="connsiteY27" fmla="*/ 460484 h 1608213"/>
                <a:gd name="connsiteX28" fmla="*/ 712733 w 1475784"/>
                <a:gd name="connsiteY28" fmla="*/ 428953 h 1608213"/>
                <a:gd name="connsiteX29" fmla="*/ 750570 w 1475784"/>
                <a:gd name="connsiteY29" fmla="*/ 403728 h 1608213"/>
                <a:gd name="connsiteX30" fmla="*/ 819938 w 1475784"/>
                <a:gd name="connsiteY30" fmla="*/ 328053 h 1608213"/>
                <a:gd name="connsiteX31" fmla="*/ 851469 w 1475784"/>
                <a:gd name="connsiteY31" fmla="*/ 309135 h 1608213"/>
                <a:gd name="connsiteX32" fmla="*/ 870388 w 1475784"/>
                <a:gd name="connsiteY32" fmla="*/ 296522 h 1608213"/>
                <a:gd name="connsiteX33" fmla="*/ 901919 w 1475784"/>
                <a:gd name="connsiteY33" fmla="*/ 264991 h 1608213"/>
                <a:gd name="connsiteX34" fmla="*/ 939756 w 1475784"/>
                <a:gd name="connsiteY34" fmla="*/ 258685 h 1608213"/>
                <a:gd name="connsiteX35" fmla="*/ 964981 w 1475784"/>
                <a:gd name="connsiteY35" fmla="*/ 252379 h 1608213"/>
                <a:gd name="connsiteX36" fmla="*/ 1021737 w 1475784"/>
                <a:gd name="connsiteY36" fmla="*/ 208235 h 1608213"/>
                <a:gd name="connsiteX37" fmla="*/ 1065880 w 1475784"/>
                <a:gd name="connsiteY37" fmla="*/ 183011 h 1608213"/>
                <a:gd name="connsiteX38" fmla="*/ 1084799 w 1475784"/>
                <a:gd name="connsiteY38" fmla="*/ 164092 h 1608213"/>
                <a:gd name="connsiteX39" fmla="*/ 1103718 w 1475784"/>
                <a:gd name="connsiteY39" fmla="*/ 157786 h 1608213"/>
                <a:gd name="connsiteX40" fmla="*/ 1128942 w 1475784"/>
                <a:gd name="connsiteY40" fmla="*/ 145173 h 1608213"/>
                <a:gd name="connsiteX41" fmla="*/ 1147861 w 1475784"/>
                <a:gd name="connsiteY41" fmla="*/ 138867 h 1608213"/>
                <a:gd name="connsiteX42" fmla="*/ 1185698 w 1475784"/>
                <a:gd name="connsiteY42" fmla="*/ 107336 h 1608213"/>
                <a:gd name="connsiteX43" fmla="*/ 1223536 w 1475784"/>
                <a:gd name="connsiteY43" fmla="*/ 82111 h 1608213"/>
                <a:gd name="connsiteX44" fmla="*/ 1242454 w 1475784"/>
                <a:gd name="connsiteY44" fmla="*/ 69499 h 1608213"/>
                <a:gd name="connsiteX45" fmla="*/ 1273985 w 1475784"/>
                <a:gd name="connsiteY45" fmla="*/ 56886 h 1608213"/>
                <a:gd name="connsiteX46" fmla="*/ 1292904 w 1475784"/>
                <a:gd name="connsiteY46" fmla="*/ 44274 h 1608213"/>
                <a:gd name="connsiteX47" fmla="*/ 1343353 w 1475784"/>
                <a:gd name="connsiteY47" fmla="*/ 31662 h 1608213"/>
                <a:gd name="connsiteX48" fmla="*/ 1425334 w 1475784"/>
                <a:gd name="connsiteY48" fmla="*/ 19049 h 1608213"/>
                <a:gd name="connsiteX49" fmla="*/ 1444253 w 1475784"/>
                <a:gd name="connsiteY49" fmla="*/ 12743 h 1608213"/>
                <a:gd name="connsiteX50" fmla="*/ 1475784 w 1475784"/>
                <a:gd name="connsiteY50" fmla="*/ 131 h 160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475784" h="1608213">
                  <a:moveTo>
                    <a:pt x="69500" y="1608213"/>
                  </a:moveTo>
                  <a:cubicBezTo>
                    <a:pt x="34818" y="1552722"/>
                    <a:pt x="51991" y="1571786"/>
                    <a:pt x="25356" y="1545151"/>
                  </a:cubicBezTo>
                  <a:cubicBezTo>
                    <a:pt x="10003" y="1499092"/>
                    <a:pt x="15968" y="1520212"/>
                    <a:pt x="6438" y="1482089"/>
                  </a:cubicBezTo>
                  <a:cubicBezTo>
                    <a:pt x="4336" y="1446354"/>
                    <a:pt x="-891" y="1410666"/>
                    <a:pt x="131" y="1374884"/>
                  </a:cubicBezTo>
                  <a:cubicBezTo>
                    <a:pt x="3394" y="1260690"/>
                    <a:pt x="4483" y="1293112"/>
                    <a:pt x="25356" y="1223535"/>
                  </a:cubicBezTo>
                  <a:cubicBezTo>
                    <a:pt x="38235" y="1180605"/>
                    <a:pt x="23130" y="1215374"/>
                    <a:pt x="44275" y="1173085"/>
                  </a:cubicBezTo>
                  <a:cubicBezTo>
                    <a:pt x="59852" y="1095199"/>
                    <a:pt x="40751" y="1192468"/>
                    <a:pt x="56887" y="1103717"/>
                  </a:cubicBezTo>
                  <a:cubicBezTo>
                    <a:pt x="61323" y="1079320"/>
                    <a:pt x="65357" y="1057336"/>
                    <a:pt x="75806" y="1034348"/>
                  </a:cubicBezTo>
                  <a:cubicBezTo>
                    <a:pt x="80878" y="1023190"/>
                    <a:pt x="88418" y="1013327"/>
                    <a:pt x="94724" y="1002817"/>
                  </a:cubicBezTo>
                  <a:cubicBezTo>
                    <a:pt x="108665" y="947061"/>
                    <a:pt x="89682" y="1009118"/>
                    <a:pt x="138868" y="927143"/>
                  </a:cubicBezTo>
                  <a:cubicBezTo>
                    <a:pt x="145174" y="916633"/>
                    <a:pt x="150025" y="905098"/>
                    <a:pt x="157787" y="895612"/>
                  </a:cubicBezTo>
                  <a:cubicBezTo>
                    <a:pt x="169082" y="881807"/>
                    <a:pt x="185730" y="872616"/>
                    <a:pt x="195624" y="857775"/>
                  </a:cubicBezTo>
                  <a:cubicBezTo>
                    <a:pt x="204032" y="845162"/>
                    <a:pt x="210130" y="830656"/>
                    <a:pt x="220849" y="819937"/>
                  </a:cubicBezTo>
                  <a:cubicBezTo>
                    <a:pt x="231359" y="809427"/>
                    <a:pt x="244135" y="800773"/>
                    <a:pt x="252380" y="788406"/>
                  </a:cubicBezTo>
                  <a:cubicBezTo>
                    <a:pt x="265091" y="769340"/>
                    <a:pt x="269827" y="759555"/>
                    <a:pt x="290217" y="744263"/>
                  </a:cubicBezTo>
                  <a:cubicBezTo>
                    <a:pt x="363985" y="688936"/>
                    <a:pt x="272875" y="759127"/>
                    <a:pt x="334360" y="706426"/>
                  </a:cubicBezTo>
                  <a:cubicBezTo>
                    <a:pt x="342340" y="699586"/>
                    <a:pt x="351675" y="694428"/>
                    <a:pt x="359585" y="687507"/>
                  </a:cubicBezTo>
                  <a:cubicBezTo>
                    <a:pt x="368534" y="679677"/>
                    <a:pt x="375297" y="669417"/>
                    <a:pt x="384810" y="662282"/>
                  </a:cubicBezTo>
                  <a:cubicBezTo>
                    <a:pt x="392331" y="656642"/>
                    <a:pt x="402213" y="654885"/>
                    <a:pt x="410035" y="649670"/>
                  </a:cubicBezTo>
                  <a:cubicBezTo>
                    <a:pt x="421234" y="642204"/>
                    <a:pt x="430211" y="631671"/>
                    <a:pt x="441566" y="624445"/>
                  </a:cubicBezTo>
                  <a:cubicBezTo>
                    <a:pt x="453462" y="616874"/>
                    <a:pt x="467076" y="612374"/>
                    <a:pt x="479403" y="605526"/>
                  </a:cubicBezTo>
                  <a:cubicBezTo>
                    <a:pt x="486028" y="601845"/>
                    <a:pt x="491741" y="596674"/>
                    <a:pt x="498322" y="592914"/>
                  </a:cubicBezTo>
                  <a:cubicBezTo>
                    <a:pt x="506484" y="588250"/>
                    <a:pt x="515385" y="584966"/>
                    <a:pt x="523547" y="580302"/>
                  </a:cubicBezTo>
                  <a:cubicBezTo>
                    <a:pt x="539403" y="571241"/>
                    <a:pt x="561873" y="552855"/>
                    <a:pt x="573996" y="542464"/>
                  </a:cubicBezTo>
                  <a:cubicBezTo>
                    <a:pt x="578510" y="538595"/>
                    <a:pt x="581771" y="533308"/>
                    <a:pt x="586609" y="529852"/>
                  </a:cubicBezTo>
                  <a:cubicBezTo>
                    <a:pt x="596583" y="522728"/>
                    <a:pt x="608334" y="518287"/>
                    <a:pt x="618140" y="510933"/>
                  </a:cubicBezTo>
                  <a:cubicBezTo>
                    <a:pt x="625274" y="505582"/>
                    <a:pt x="630207" y="497724"/>
                    <a:pt x="637058" y="492015"/>
                  </a:cubicBezTo>
                  <a:cubicBezTo>
                    <a:pt x="691301" y="446812"/>
                    <a:pt x="613056" y="521057"/>
                    <a:pt x="681202" y="460484"/>
                  </a:cubicBezTo>
                  <a:cubicBezTo>
                    <a:pt x="692311" y="450609"/>
                    <a:pt x="700366" y="437198"/>
                    <a:pt x="712733" y="428953"/>
                  </a:cubicBezTo>
                  <a:lnTo>
                    <a:pt x="750570" y="403728"/>
                  </a:lnTo>
                  <a:cubicBezTo>
                    <a:pt x="783757" y="359479"/>
                    <a:pt x="762060" y="385931"/>
                    <a:pt x="819938" y="328053"/>
                  </a:cubicBezTo>
                  <a:cubicBezTo>
                    <a:pt x="837249" y="310742"/>
                    <a:pt x="826913" y="317320"/>
                    <a:pt x="851469" y="309135"/>
                  </a:cubicBezTo>
                  <a:cubicBezTo>
                    <a:pt x="857775" y="304931"/>
                    <a:pt x="865029" y="301881"/>
                    <a:pt x="870388" y="296522"/>
                  </a:cubicBezTo>
                  <a:cubicBezTo>
                    <a:pt x="887204" y="279706"/>
                    <a:pt x="876694" y="273399"/>
                    <a:pt x="901919" y="264991"/>
                  </a:cubicBezTo>
                  <a:cubicBezTo>
                    <a:pt x="914049" y="260948"/>
                    <a:pt x="927218" y="261193"/>
                    <a:pt x="939756" y="258685"/>
                  </a:cubicBezTo>
                  <a:cubicBezTo>
                    <a:pt x="948255" y="256985"/>
                    <a:pt x="956573" y="254481"/>
                    <a:pt x="964981" y="252379"/>
                  </a:cubicBezTo>
                  <a:cubicBezTo>
                    <a:pt x="1048829" y="168531"/>
                    <a:pt x="954333" y="256380"/>
                    <a:pt x="1021737" y="208235"/>
                  </a:cubicBezTo>
                  <a:cubicBezTo>
                    <a:pt x="1062196" y="179336"/>
                    <a:pt x="1017027" y="195224"/>
                    <a:pt x="1065880" y="183011"/>
                  </a:cubicBezTo>
                  <a:cubicBezTo>
                    <a:pt x="1072186" y="176705"/>
                    <a:pt x="1077378" y="169039"/>
                    <a:pt x="1084799" y="164092"/>
                  </a:cubicBezTo>
                  <a:cubicBezTo>
                    <a:pt x="1090330" y="160405"/>
                    <a:pt x="1097608" y="160405"/>
                    <a:pt x="1103718" y="157786"/>
                  </a:cubicBezTo>
                  <a:cubicBezTo>
                    <a:pt x="1112358" y="154083"/>
                    <a:pt x="1120302" y="148876"/>
                    <a:pt x="1128942" y="145173"/>
                  </a:cubicBezTo>
                  <a:cubicBezTo>
                    <a:pt x="1135052" y="142554"/>
                    <a:pt x="1141915" y="141840"/>
                    <a:pt x="1147861" y="138867"/>
                  </a:cubicBezTo>
                  <a:cubicBezTo>
                    <a:pt x="1174906" y="125345"/>
                    <a:pt x="1160590" y="126864"/>
                    <a:pt x="1185698" y="107336"/>
                  </a:cubicBezTo>
                  <a:cubicBezTo>
                    <a:pt x="1197663" y="98030"/>
                    <a:pt x="1210923" y="90519"/>
                    <a:pt x="1223536" y="82111"/>
                  </a:cubicBezTo>
                  <a:cubicBezTo>
                    <a:pt x="1229842" y="77907"/>
                    <a:pt x="1235417" y="72314"/>
                    <a:pt x="1242454" y="69499"/>
                  </a:cubicBezTo>
                  <a:cubicBezTo>
                    <a:pt x="1252964" y="65295"/>
                    <a:pt x="1263860" y="61948"/>
                    <a:pt x="1273985" y="56886"/>
                  </a:cubicBezTo>
                  <a:cubicBezTo>
                    <a:pt x="1280764" y="53497"/>
                    <a:pt x="1285781" y="46864"/>
                    <a:pt x="1292904" y="44274"/>
                  </a:cubicBezTo>
                  <a:cubicBezTo>
                    <a:pt x="1309194" y="38350"/>
                    <a:pt x="1326537" y="35866"/>
                    <a:pt x="1343353" y="31662"/>
                  </a:cubicBezTo>
                  <a:cubicBezTo>
                    <a:pt x="1387052" y="20737"/>
                    <a:pt x="1359948" y="26314"/>
                    <a:pt x="1425334" y="19049"/>
                  </a:cubicBezTo>
                  <a:cubicBezTo>
                    <a:pt x="1431640" y="16947"/>
                    <a:pt x="1438307" y="15716"/>
                    <a:pt x="1444253" y="12743"/>
                  </a:cubicBezTo>
                  <a:cubicBezTo>
                    <a:pt x="1474142" y="-2201"/>
                    <a:pt x="1451447" y="131"/>
                    <a:pt x="1475784" y="131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2EDE03D-6EF8-8FC6-E41A-1810328A1E38}"/>
                </a:ext>
              </a:extLst>
            </p:cNvPr>
            <p:cNvSpPr/>
            <p:nvPr/>
          </p:nvSpPr>
          <p:spPr>
            <a:xfrm>
              <a:off x="6274675" y="2453114"/>
              <a:ext cx="1551379" cy="1746820"/>
            </a:xfrm>
            <a:custGeom>
              <a:avLst/>
              <a:gdLst>
                <a:gd name="connsiteX0" fmla="*/ 1526103 w 1551379"/>
                <a:gd name="connsiteY0" fmla="*/ 0 h 1746820"/>
                <a:gd name="connsiteX1" fmla="*/ 1406285 w 1551379"/>
                <a:gd name="connsiteY1" fmla="*/ 18919 h 1746820"/>
                <a:gd name="connsiteX2" fmla="*/ 1374754 w 1551379"/>
                <a:gd name="connsiteY2" fmla="*/ 31532 h 1746820"/>
                <a:gd name="connsiteX3" fmla="*/ 1343223 w 1551379"/>
                <a:gd name="connsiteY3" fmla="*/ 50450 h 1746820"/>
                <a:gd name="connsiteX4" fmla="*/ 1273855 w 1551379"/>
                <a:gd name="connsiteY4" fmla="*/ 75675 h 1746820"/>
                <a:gd name="connsiteX5" fmla="*/ 1229711 w 1551379"/>
                <a:gd name="connsiteY5" fmla="*/ 100900 h 1746820"/>
                <a:gd name="connsiteX6" fmla="*/ 1198180 w 1551379"/>
                <a:gd name="connsiteY6" fmla="*/ 126125 h 1746820"/>
                <a:gd name="connsiteX7" fmla="*/ 1160343 w 1551379"/>
                <a:gd name="connsiteY7" fmla="*/ 132431 h 1746820"/>
                <a:gd name="connsiteX8" fmla="*/ 1135118 w 1551379"/>
                <a:gd name="connsiteY8" fmla="*/ 138737 h 1746820"/>
                <a:gd name="connsiteX9" fmla="*/ 1109893 w 1551379"/>
                <a:gd name="connsiteY9" fmla="*/ 157656 h 1746820"/>
                <a:gd name="connsiteX10" fmla="*/ 1084668 w 1551379"/>
                <a:gd name="connsiteY10" fmla="*/ 163962 h 1746820"/>
                <a:gd name="connsiteX11" fmla="*/ 1053137 w 1551379"/>
                <a:gd name="connsiteY11" fmla="*/ 182880 h 1746820"/>
                <a:gd name="connsiteX12" fmla="*/ 1021606 w 1551379"/>
                <a:gd name="connsiteY12" fmla="*/ 208105 h 1746820"/>
                <a:gd name="connsiteX13" fmla="*/ 945932 w 1551379"/>
                <a:gd name="connsiteY13" fmla="*/ 258555 h 1746820"/>
                <a:gd name="connsiteX14" fmla="*/ 920707 w 1551379"/>
                <a:gd name="connsiteY14" fmla="*/ 271167 h 1746820"/>
                <a:gd name="connsiteX15" fmla="*/ 863951 w 1551379"/>
                <a:gd name="connsiteY15" fmla="*/ 296392 h 1746820"/>
                <a:gd name="connsiteX16" fmla="*/ 838726 w 1551379"/>
                <a:gd name="connsiteY16" fmla="*/ 315311 h 1746820"/>
                <a:gd name="connsiteX17" fmla="*/ 826114 w 1551379"/>
                <a:gd name="connsiteY17" fmla="*/ 334229 h 1746820"/>
                <a:gd name="connsiteX18" fmla="*/ 763052 w 1551379"/>
                <a:gd name="connsiteY18" fmla="*/ 359454 h 1746820"/>
                <a:gd name="connsiteX19" fmla="*/ 718908 w 1551379"/>
                <a:gd name="connsiteY19" fmla="*/ 384679 h 1746820"/>
                <a:gd name="connsiteX20" fmla="*/ 699990 w 1551379"/>
                <a:gd name="connsiteY20" fmla="*/ 403598 h 1746820"/>
                <a:gd name="connsiteX21" fmla="*/ 687377 w 1551379"/>
                <a:gd name="connsiteY21" fmla="*/ 422516 h 1746820"/>
                <a:gd name="connsiteX22" fmla="*/ 662153 w 1551379"/>
                <a:gd name="connsiteY22" fmla="*/ 428823 h 1746820"/>
                <a:gd name="connsiteX23" fmla="*/ 599091 w 1551379"/>
                <a:gd name="connsiteY23" fmla="*/ 498191 h 1746820"/>
                <a:gd name="connsiteX24" fmla="*/ 586478 w 1551379"/>
                <a:gd name="connsiteY24" fmla="*/ 523416 h 1746820"/>
                <a:gd name="connsiteX25" fmla="*/ 567559 w 1551379"/>
                <a:gd name="connsiteY25" fmla="*/ 561253 h 1746820"/>
                <a:gd name="connsiteX26" fmla="*/ 504497 w 1551379"/>
                <a:gd name="connsiteY26" fmla="*/ 611703 h 1746820"/>
                <a:gd name="connsiteX27" fmla="*/ 466660 w 1551379"/>
                <a:gd name="connsiteY27" fmla="*/ 643234 h 1746820"/>
                <a:gd name="connsiteX28" fmla="*/ 435129 w 1551379"/>
                <a:gd name="connsiteY28" fmla="*/ 668458 h 1746820"/>
                <a:gd name="connsiteX29" fmla="*/ 390986 w 1551379"/>
                <a:gd name="connsiteY29" fmla="*/ 750439 h 1746820"/>
                <a:gd name="connsiteX30" fmla="*/ 346842 w 1551379"/>
                <a:gd name="connsiteY30" fmla="*/ 756745 h 1746820"/>
                <a:gd name="connsiteX31" fmla="*/ 302699 w 1551379"/>
                <a:gd name="connsiteY31" fmla="*/ 769358 h 1746820"/>
                <a:gd name="connsiteX32" fmla="*/ 290086 w 1551379"/>
                <a:gd name="connsiteY32" fmla="*/ 781970 h 1746820"/>
                <a:gd name="connsiteX33" fmla="*/ 271168 w 1551379"/>
                <a:gd name="connsiteY33" fmla="*/ 794583 h 1746820"/>
                <a:gd name="connsiteX34" fmla="*/ 252249 w 1551379"/>
                <a:gd name="connsiteY34" fmla="*/ 813501 h 1746820"/>
                <a:gd name="connsiteX35" fmla="*/ 233331 w 1551379"/>
                <a:gd name="connsiteY35" fmla="*/ 826114 h 1746820"/>
                <a:gd name="connsiteX36" fmla="*/ 201799 w 1551379"/>
                <a:gd name="connsiteY36" fmla="*/ 851338 h 1746820"/>
                <a:gd name="connsiteX37" fmla="*/ 163962 w 1551379"/>
                <a:gd name="connsiteY37" fmla="*/ 876563 h 1746820"/>
                <a:gd name="connsiteX38" fmla="*/ 132431 w 1551379"/>
                <a:gd name="connsiteY38" fmla="*/ 908094 h 1746820"/>
                <a:gd name="connsiteX39" fmla="*/ 126125 w 1551379"/>
                <a:gd name="connsiteY39" fmla="*/ 952238 h 1746820"/>
                <a:gd name="connsiteX40" fmla="*/ 119819 w 1551379"/>
                <a:gd name="connsiteY40" fmla="*/ 977463 h 1746820"/>
                <a:gd name="connsiteX41" fmla="*/ 100900 w 1551379"/>
                <a:gd name="connsiteY41" fmla="*/ 990075 h 1746820"/>
                <a:gd name="connsiteX42" fmla="*/ 50451 w 1551379"/>
                <a:gd name="connsiteY42" fmla="*/ 1027912 h 1746820"/>
                <a:gd name="connsiteX43" fmla="*/ 44144 w 1551379"/>
                <a:gd name="connsiteY43" fmla="*/ 1065749 h 1746820"/>
                <a:gd name="connsiteX44" fmla="*/ 31532 w 1551379"/>
                <a:gd name="connsiteY44" fmla="*/ 1135118 h 1746820"/>
                <a:gd name="connsiteX45" fmla="*/ 12613 w 1551379"/>
                <a:gd name="connsiteY45" fmla="*/ 1166649 h 1746820"/>
                <a:gd name="connsiteX46" fmla="*/ 6307 w 1551379"/>
                <a:gd name="connsiteY46" fmla="*/ 1191874 h 1746820"/>
                <a:gd name="connsiteX47" fmla="*/ 18919 w 1551379"/>
                <a:gd name="connsiteY47" fmla="*/ 1368447 h 1746820"/>
                <a:gd name="connsiteX48" fmla="*/ 37838 w 1551379"/>
                <a:gd name="connsiteY48" fmla="*/ 1425203 h 1746820"/>
                <a:gd name="connsiteX49" fmla="*/ 44144 w 1551379"/>
                <a:gd name="connsiteY49" fmla="*/ 1488265 h 1746820"/>
                <a:gd name="connsiteX50" fmla="*/ 50451 w 1551379"/>
                <a:gd name="connsiteY50" fmla="*/ 1513490 h 1746820"/>
                <a:gd name="connsiteX51" fmla="*/ 56757 w 1551379"/>
                <a:gd name="connsiteY51" fmla="*/ 1601777 h 1746820"/>
                <a:gd name="connsiteX52" fmla="*/ 63063 w 1551379"/>
                <a:gd name="connsiteY52" fmla="*/ 1620696 h 1746820"/>
                <a:gd name="connsiteX53" fmla="*/ 88288 w 1551379"/>
                <a:gd name="connsiteY53" fmla="*/ 1645920 h 1746820"/>
                <a:gd name="connsiteX54" fmla="*/ 113513 w 1551379"/>
                <a:gd name="connsiteY54" fmla="*/ 1683758 h 1746820"/>
                <a:gd name="connsiteX55" fmla="*/ 132431 w 1551379"/>
                <a:gd name="connsiteY55" fmla="*/ 1708983 h 1746820"/>
                <a:gd name="connsiteX56" fmla="*/ 145044 w 1551379"/>
                <a:gd name="connsiteY56" fmla="*/ 1727901 h 1746820"/>
                <a:gd name="connsiteX57" fmla="*/ 163962 w 1551379"/>
                <a:gd name="connsiteY57" fmla="*/ 1746820 h 1746820"/>
                <a:gd name="connsiteX58" fmla="*/ 220718 w 1551379"/>
                <a:gd name="connsiteY58" fmla="*/ 1740514 h 1746820"/>
                <a:gd name="connsiteX59" fmla="*/ 227024 w 1551379"/>
                <a:gd name="connsiteY59" fmla="*/ 1721595 h 1746820"/>
                <a:gd name="connsiteX60" fmla="*/ 220718 w 1551379"/>
                <a:gd name="connsiteY60" fmla="*/ 1677452 h 1746820"/>
                <a:gd name="connsiteX61" fmla="*/ 201799 w 1551379"/>
                <a:gd name="connsiteY61" fmla="*/ 1620696 h 1746820"/>
                <a:gd name="connsiteX62" fmla="*/ 182881 w 1551379"/>
                <a:gd name="connsiteY62" fmla="*/ 1608083 h 1746820"/>
                <a:gd name="connsiteX63" fmla="*/ 170268 w 1551379"/>
                <a:gd name="connsiteY63" fmla="*/ 1595471 h 1746820"/>
                <a:gd name="connsiteX64" fmla="*/ 182881 w 1551379"/>
                <a:gd name="connsiteY64" fmla="*/ 1324304 h 1746820"/>
                <a:gd name="connsiteX65" fmla="*/ 195493 w 1551379"/>
                <a:gd name="connsiteY65" fmla="*/ 1191874 h 1746820"/>
                <a:gd name="connsiteX66" fmla="*/ 233331 w 1551379"/>
                <a:gd name="connsiteY66" fmla="*/ 1141424 h 1746820"/>
                <a:gd name="connsiteX67" fmla="*/ 252249 w 1551379"/>
                <a:gd name="connsiteY67" fmla="*/ 1128812 h 1746820"/>
                <a:gd name="connsiteX68" fmla="*/ 334230 w 1551379"/>
                <a:gd name="connsiteY68" fmla="*/ 1040525 h 1746820"/>
                <a:gd name="connsiteX69" fmla="*/ 365761 w 1551379"/>
                <a:gd name="connsiteY69" fmla="*/ 990075 h 1746820"/>
                <a:gd name="connsiteX70" fmla="*/ 422517 w 1551379"/>
                <a:gd name="connsiteY70" fmla="*/ 927013 h 1746820"/>
                <a:gd name="connsiteX71" fmla="*/ 428823 w 1551379"/>
                <a:gd name="connsiteY71" fmla="*/ 908094 h 1746820"/>
                <a:gd name="connsiteX72" fmla="*/ 504497 w 1551379"/>
                <a:gd name="connsiteY72" fmla="*/ 826114 h 1746820"/>
                <a:gd name="connsiteX73" fmla="*/ 529722 w 1551379"/>
                <a:gd name="connsiteY73" fmla="*/ 807195 h 1746820"/>
                <a:gd name="connsiteX74" fmla="*/ 605397 w 1551379"/>
                <a:gd name="connsiteY74" fmla="*/ 737827 h 1746820"/>
                <a:gd name="connsiteX75" fmla="*/ 636928 w 1551379"/>
                <a:gd name="connsiteY75" fmla="*/ 693683 h 1746820"/>
                <a:gd name="connsiteX76" fmla="*/ 687377 w 1551379"/>
                <a:gd name="connsiteY76" fmla="*/ 662152 h 1746820"/>
                <a:gd name="connsiteX77" fmla="*/ 706296 w 1551379"/>
                <a:gd name="connsiteY77" fmla="*/ 643234 h 1746820"/>
                <a:gd name="connsiteX78" fmla="*/ 731521 w 1551379"/>
                <a:gd name="connsiteY78" fmla="*/ 611703 h 1746820"/>
                <a:gd name="connsiteX79" fmla="*/ 750439 w 1551379"/>
                <a:gd name="connsiteY79" fmla="*/ 599090 h 1746820"/>
                <a:gd name="connsiteX80" fmla="*/ 775664 w 1551379"/>
                <a:gd name="connsiteY80" fmla="*/ 548640 h 1746820"/>
                <a:gd name="connsiteX81" fmla="*/ 781971 w 1551379"/>
                <a:gd name="connsiteY81" fmla="*/ 529722 h 1746820"/>
                <a:gd name="connsiteX82" fmla="*/ 819808 w 1551379"/>
                <a:gd name="connsiteY82" fmla="*/ 510803 h 1746820"/>
                <a:gd name="connsiteX83" fmla="*/ 851339 w 1551379"/>
                <a:gd name="connsiteY83" fmla="*/ 504497 h 1746820"/>
                <a:gd name="connsiteX84" fmla="*/ 889176 w 1551379"/>
                <a:gd name="connsiteY84" fmla="*/ 491885 h 1746820"/>
                <a:gd name="connsiteX85" fmla="*/ 908095 w 1551379"/>
                <a:gd name="connsiteY85" fmla="*/ 460354 h 1746820"/>
                <a:gd name="connsiteX86" fmla="*/ 971157 w 1551379"/>
                <a:gd name="connsiteY86" fmla="*/ 416210 h 1746820"/>
                <a:gd name="connsiteX87" fmla="*/ 1059444 w 1551379"/>
                <a:gd name="connsiteY87" fmla="*/ 372067 h 1746820"/>
                <a:gd name="connsiteX88" fmla="*/ 1103587 w 1551379"/>
                <a:gd name="connsiteY88" fmla="*/ 353148 h 1746820"/>
                <a:gd name="connsiteX89" fmla="*/ 1141424 w 1551379"/>
                <a:gd name="connsiteY89" fmla="*/ 327923 h 1746820"/>
                <a:gd name="connsiteX90" fmla="*/ 1160343 w 1551379"/>
                <a:gd name="connsiteY90" fmla="*/ 309005 h 1746820"/>
                <a:gd name="connsiteX91" fmla="*/ 1185568 w 1551379"/>
                <a:gd name="connsiteY91" fmla="*/ 302698 h 1746820"/>
                <a:gd name="connsiteX92" fmla="*/ 1210793 w 1551379"/>
                <a:gd name="connsiteY92" fmla="*/ 283780 h 1746820"/>
                <a:gd name="connsiteX93" fmla="*/ 1280161 w 1551379"/>
                <a:gd name="connsiteY93" fmla="*/ 271167 h 1746820"/>
                <a:gd name="connsiteX94" fmla="*/ 1311692 w 1551379"/>
                <a:gd name="connsiteY94" fmla="*/ 264861 h 1746820"/>
                <a:gd name="connsiteX95" fmla="*/ 1355835 w 1551379"/>
                <a:gd name="connsiteY95" fmla="*/ 245943 h 1746820"/>
                <a:gd name="connsiteX96" fmla="*/ 1399979 w 1551379"/>
                <a:gd name="connsiteY96" fmla="*/ 220718 h 1746820"/>
                <a:gd name="connsiteX97" fmla="*/ 1412591 w 1551379"/>
                <a:gd name="connsiteY97" fmla="*/ 201799 h 1746820"/>
                <a:gd name="connsiteX98" fmla="*/ 1456735 w 1551379"/>
                <a:gd name="connsiteY98" fmla="*/ 182880 h 1746820"/>
                <a:gd name="connsiteX99" fmla="*/ 1475653 w 1551379"/>
                <a:gd name="connsiteY99" fmla="*/ 170268 h 1746820"/>
                <a:gd name="connsiteX100" fmla="*/ 1532409 w 1551379"/>
                <a:gd name="connsiteY100" fmla="*/ 157656 h 1746820"/>
                <a:gd name="connsiteX101" fmla="*/ 1551328 w 1551379"/>
                <a:gd name="connsiteY101" fmla="*/ 145043 h 174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551379" h="1746820">
                  <a:moveTo>
                    <a:pt x="1526103" y="0"/>
                  </a:moveTo>
                  <a:cubicBezTo>
                    <a:pt x="1427205" y="14129"/>
                    <a:pt x="1466967" y="6783"/>
                    <a:pt x="1406285" y="18919"/>
                  </a:cubicBezTo>
                  <a:cubicBezTo>
                    <a:pt x="1395775" y="23123"/>
                    <a:pt x="1384879" y="26470"/>
                    <a:pt x="1374754" y="31532"/>
                  </a:cubicBezTo>
                  <a:cubicBezTo>
                    <a:pt x="1363791" y="37013"/>
                    <a:pt x="1354452" y="45537"/>
                    <a:pt x="1343223" y="50450"/>
                  </a:cubicBezTo>
                  <a:cubicBezTo>
                    <a:pt x="1320682" y="60312"/>
                    <a:pt x="1296338" y="65682"/>
                    <a:pt x="1273855" y="75675"/>
                  </a:cubicBezTo>
                  <a:cubicBezTo>
                    <a:pt x="1258368" y="82558"/>
                    <a:pt x="1243812" y="91499"/>
                    <a:pt x="1229711" y="100900"/>
                  </a:cubicBezTo>
                  <a:cubicBezTo>
                    <a:pt x="1218512" y="108366"/>
                    <a:pt x="1210433" y="120555"/>
                    <a:pt x="1198180" y="126125"/>
                  </a:cubicBezTo>
                  <a:cubicBezTo>
                    <a:pt x="1186540" y="131416"/>
                    <a:pt x="1172881" y="129923"/>
                    <a:pt x="1160343" y="132431"/>
                  </a:cubicBezTo>
                  <a:cubicBezTo>
                    <a:pt x="1151844" y="134131"/>
                    <a:pt x="1143526" y="136635"/>
                    <a:pt x="1135118" y="138737"/>
                  </a:cubicBezTo>
                  <a:cubicBezTo>
                    <a:pt x="1126710" y="145043"/>
                    <a:pt x="1119294" y="152956"/>
                    <a:pt x="1109893" y="157656"/>
                  </a:cubicBezTo>
                  <a:cubicBezTo>
                    <a:pt x="1102141" y="161532"/>
                    <a:pt x="1092588" y="160442"/>
                    <a:pt x="1084668" y="163962"/>
                  </a:cubicBezTo>
                  <a:cubicBezTo>
                    <a:pt x="1073467" y="168940"/>
                    <a:pt x="1063531" y="176384"/>
                    <a:pt x="1053137" y="182880"/>
                  </a:cubicBezTo>
                  <a:cubicBezTo>
                    <a:pt x="1015731" y="206259"/>
                    <a:pt x="1050201" y="184276"/>
                    <a:pt x="1021606" y="208105"/>
                  </a:cubicBezTo>
                  <a:cubicBezTo>
                    <a:pt x="1002583" y="223957"/>
                    <a:pt x="963660" y="249691"/>
                    <a:pt x="945932" y="258555"/>
                  </a:cubicBezTo>
                  <a:cubicBezTo>
                    <a:pt x="937524" y="262759"/>
                    <a:pt x="929297" y="267349"/>
                    <a:pt x="920707" y="271167"/>
                  </a:cubicBezTo>
                  <a:cubicBezTo>
                    <a:pt x="900015" y="280363"/>
                    <a:pt x="883051" y="284455"/>
                    <a:pt x="863951" y="296392"/>
                  </a:cubicBezTo>
                  <a:cubicBezTo>
                    <a:pt x="855038" y="301963"/>
                    <a:pt x="846158" y="307879"/>
                    <a:pt x="838726" y="315311"/>
                  </a:cubicBezTo>
                  <a:cubicBezTo>
                    <a:pt x="833367" y="320670"/>
                    <a:pt x="831936" y="329377"/>
                    <a:pt x="826114" y="334229"/>
                  </a:cubicBezTo>
                  <a:cubicBezTo>
                    <a:pt x="812460" y="345607"/>
                    <a:pt x="776628" y="354024"/>
                    <a:pt x="763052" y="359454"/>
                  </a:cubicBezTo>
                  <a:cubicBezTo>
                    <a:pt x="751195" y="364197"/>
                    <a:pt x="729406" y="375930"/>
                    <a:pt x="718908" y="384679"/>
                  </a:cubicBezTo>
                  <a:cubicBezTo>
                    <a:pt x="712057" y="390388"/>
                    <a:pt x="705699" y="396747"/>
                    <a:pt x="699990" y="403598"/>
                  </a:cubicBezTo>
                  <a:cubicBezTo>
                    <a:pt x="695138" y="409420"/>
                    <a:pt x="693683" y="418312"/>
                    <a:pt x="687377" y="422516"/>
                  </a:cubicBezTo>
                  <a:cubicBezTo>
                    <a:pt x="680166" y="427324"/>
                    <a:pt x="670561" y="426721"/>
                    <a:pt x="662153" y="428823"/>
                  </a:cubicBezTo>
                  <a:cubicBezTo>
                    <a:pt x="627821" y="480320"/>
                    <a:pt x="648573" y="456956"/>
                    <a:pt x="599091" y="498191"/>
                  </a:cubicBezTo>
                  <a:cubicBezTo>
                    <a:pt x="594887" y="506599"/>
                    <a:pt x="590181" y="514775"/>
                    <a:pt x="586478" y="523416"/>
                  </a:cubicBezTo>
                  <a:cubicBezTo>
                    <a:pt x="577189" y="545089"/>
                    <a:pt x="584527" y="541861"/>
                    <a:pt x="567559" y="561253"/>
                  </a:cubicBezTo>
                  <a:cubicBezTo>
                    <a:pt x="531904" y="602002"/>
                    <a:pt x="545028" y="584682"/>
                    <a:pt x="504497" y="611703"/>
                  </a:cubicBezTo>
                  <a:cubicBezTo>
                    <a:pt x="461054" y="640665"/>
                    <a:pt x="494321" y="619525"/>
                    <a:pt x="466660" y="643234"/>
                  </a:cubicBezTo>
                  <a:cubicBezTo>
                    <a:pt x="456441" y="651993"/>
                    <a:pt x="445639" y="660050"/>
                    <a:pt x="435129" y="668458"/>
                  </a:cubicBezTo>
                  <a:cubicBezTo>
                    <a:pt x="426985" y="701034"/>
                    <a:pt x="423985" y="725055"/>
                    <a:pt x="390986" y="750439"/>
                  </a:cubicBezTo>
                  <a:cubicBezTo>
                    <a:pt x="379204" y="759502"/>
                    <a:pt x="361557" y="754643"/>
                    <a:pt x="346842" y="756745"/>
                  </a:cubicBezTo>
                  <a:cubicBezTo>
                    <a:pt x="332128" y="760949"/>
                    <a:pt x="316683" y="763143"/>
                    <a:pt x="302699" y="769358"/>
                  </a:cubicBezTo>
                  <a:cubicBezTo>
                    <a:pt x="297266" y="771773"/>
                    <a:pt x="294729" y="778256"/>
                    <a:pt x="290086" y="781970"/>
                  </a:cubicBezTo>
                  <a:cubicBezTo>
                    <a:pt x="284168" y="786705"/>
                    <a:pt x="276990" y="789731"/>
                    <a:pt x="271168" y="794583"/>
                  </a:cubicBezTo>
                  <a:cubicBezTo>
                    <a:pt x="264317" y="800292"/>
                    <a:pt x="259100" y="807792"/>
                    <a:pt x="252249" y="813501"/>
                  </a:cubicBezTo>
                  <a:cubicBezTo>
                    <a:pt x="246427" y="818353"/>
                    <a:pt x="239394" y="821567"/>
                    <a:pt x="233331" y="826114"/>
                  </a:cubicBezTo>
                  <a:cubicBezTo>
                    <a:pt x="222563" y="834190"/>
                    <a:pt x="212685" y="843421"/>
                    <a:pt x="201799" y="851338"/>
                  </a:cubicBezTo>
                  <a:cubicBezTo>
                    <a:pt x="189540" y="860253"/>
                    <a:pt x="175694" y="866964"/>
                    <a:pt x="163962" y="876563"/>
                  </a:cubicBezTo>
                  <a:cubicBezTo>
                    <a:pt x="152458" y="885975"/>
                    <a:pt x="132431" y="908094"/>
                    <a:pt x="132431" y="908094"/>
                  </a:cubicBezTo>
                  <a:cubicBezTo>
                    <a:pt x="130329" y="922809"/>
                    <a:pt x="128784" y="937614"/>
                    <a:pt x="126125" y="952238"/>
                  </a:cubicBezTo>
                  <a:cubicBezTo>
                    <a:pt x="124575" y="960765"/>
                    <a:pt x="124627" y="970252"/>
                    <a:pt x="119819" y="977463"/>
                  </a:cubicBezTo>
                  <a:cubicBezTo>
                    <a:pt x="115615" y="983769"/>
                    <a:pt x="107030" y="985617"/>
                    <a:pt x="100900" y="990075"/>
                  </a:cubicBezTo>
                  <a:cubicBezTo>
                    <a:pt x="83900" y="1002439"/>
                    <a:pt x="50451" y="1027912"/>
                    <a:pt x="50451" y="1027912"/>
                  </a:cubicBezTo>
                  <a:cubicBezTo>
                    <a:pt x="48349" y="1040524"/>
                    <a:pt x="45952" y="1053091"/>
                    <a:pt x="44144" y="1065749"/>
                  </a:cubicBezTo>
                  <a:cubicBezTo>
                    <a:pt x="41536" y="1084006"/>
                    <a:pt x="41423" y="1115335"/>
                    <a:pt x="31532" y="1135118"/>
                  </a:cubicBezTo>
                  <a:cubicBezTo>
                    <a:pt x="26050" y="1146081"/>
                    <a:pt x="18919" y="1156139"/>
                    <a:pt x="12613" y="1166649"/>
                  </a:cubicBezTo>
                  <a:cubicBezTo>
                    <a:pt x="10511" y="1175057"/>
                    <a:pt x="7382" y="1183274"/>
                    <a:pt x="6307" y="1191874"/>
                  </a:cubicBezTo>
                  <a:cubicBezTo>
                    <a:pt x="-2467" y="1262064"/>
                    <a:pt x="-5169" y="1296183"/>
                    <a:pt x="18919" y="1368447"/>
                  </a:cubicBezTo>
                  <a:lnTo>
                    <a:pt x="37838" y="1425203"/>
                  </a:lnTo>
                  <a:cubicBezTo>
                    <a:pt x="39940" y="1446224"/>
                    <a:pt x="41156" y="1467352"/>
                    <a:pt x="44144" y="1488265"/>
                  </a:cubicBezTo>
                  <a:cubicBezTo>
                    <a:pt x="45370" y="1496845"/>
                    <a:pt x="49494" y="1504876"/>
                    <a:pt x="50451" y="1513490"/>
                  </a:cubicBezTo>
                  <a:cubicBezTo>
                    <a:pt x="53709" y="1542814"/>
                    <a:pt x="53310" y="1572475"/>
                    <a:pt x="56757" y="1601777"/>
                  </a:cubicBezTo>
                  <a:cubicBezTo>
                    <a:pt x="57534" y="1608379"/>
                    <a:pt x="59199" y="1615287"/>
                    <a:pt x="63063" y="1620696"/>
                  </a:cubicBezTo>
                  <a:cubicBezTo>
                    <a:pt x="69975" y="1630372"/>
                    <a:pt x="80860" y="1636635"/>
                    <a:pt x="88288" y="1645920"/>
                  </a:cubicBezTo>
                  <a:cubicBezTo>
                    <a:pt x="97757" y="1657757"/>
                    <a:pt x="104418" y="1671631"/>
                    <a:pt x="113513" y="1683758"/>
                  </a:cubicBezTo>
                  <a:cubicBezTo>
                    <a:pt x="119819" y="1692166"/>
                    <a:pt x="126322" y="1700430"/>
                    <a:pt x="132431" y="1708983"/>
                  </a:cubicBezTo>
                  <a:cubicBezTo>
                    <a:pt x="136836" y="1715150"/>
                    <a:pt x="140192" y="1722079"/>
                    <a:pt x="145044" y="1727901"/>
                  </a:cubicBezTo>
                  <a:cubicBezTo>
                    <a:pt x="150753" y="1734752"/>
                    <a:pt x="157656" y="1740514"/>
                    <a:pt x="163962" y="1746820"/>
                  </a:cubicBezTo>
                  <a:cubicBezTo>
                    <a:pt x="182881" y="1744718"/>
                    <a:pt x="203044" y="1747584"/>
                    <a:pt x="220718" y="1740514"/>
                  </a:cubicBezTo>
                  <a:cubicBezTo>
                    <a:pt x="226890" y="1738045"/>
                    <a:pt x="227024" y="1728242"/>
                    <a:pt x="227024" y="1721595"/>
                  </a:cubicBezTo>
                  <a:cubicBezTo>
                    <a:pt x="227024" y="1706731"/>
                    <a:pt x="223377" y="1692076"/>
                    <a:pt x="220718" y="1677452"/>
                  </a:cubicBezTo>
                  <a:cubicBezTo>
                    <a:pt x="218230" y="1663765"/>
                    <a:pt x="209059" y="1630860"/>
                    <a:pt x="201799" y="1620696"/>
                  </a:cubicBezTo>
                  <a:cubicBezTo>
                    <a:pt x="197394" y="1614529"/>
                    <a:pt x="188799" y="1612818"/>
                    <a:pt x="182881" y="1608083"/>
                  </a:cubicBezTo>
                  <a:cubicBezTo>
                    <a:pt x="178238" y="1604369"/>
                    <a:pt x="174472" y="1599675"/>
                    <a:pt x="170268" y="1595471"/>
                  </a:cubicBezTo>
                  <a:cubicBezTo>
                    <a:pt x="173223" y="1518641"/>
                    <a:pt x="176457" y="1405671"/>
                    <a:pt x="182881" y="1324304"/>
                  </a:cubicBezTo>
                  <a:cubicBezTo>
                    <a:pt x="186371" y="1280098"/>
                    <a:pt x="168887" y="1227348"/>
                    <a:pt x="195493" y="1191874"/>
                  </a:cubicBezTo>
                  <a:cubicBezTo>
                    <a:pt x="208106" y="1175057"/>
                    <a:pt x="219269" y="1157049"/>
                    <a:pt x="233331" y="1141424"/>
                  </a:cubicBezTo>
                  <a:cubicBezTo>
                    <a:pt x="238401" y="1135791"/>
                    <a:pt x="247128" y="1134399"/>
                    <a:pt x="252249" y="1128812"/>
                  </a:cubicBezTo>
                  <a:cubicBezTo>
                    <a:pt x="343291" y="1029493"/>
                    <a:pt x="265586" y="1095438"/>
                    <a:pt x="334230" y="1040525"/>
                  </a:cubicBezTo>
                  <a:cubicBezTo>
                    <a:pt x="335319" y="1038711"/>
                    <a:pt x="359785" y="996798"/>
                    <a:pt x="365761" y="990075"/>
                  </a:cubicBezTo>
                  <a:cubicBezTo>
                    <a:pt x="438192" y="908590"/>
                    <a:pt x="376890" y="987848"/>
                    <a:pt x="422517" y="927013"/>
                  </a:cubicBezTo>
                  <a:cubicBezTo>
                    <a:pt x="424619" y="920707"/>
                    <a:pt x="425525" y="913866"/>
                    <a:pt x="428823" y="908094"/>
                  </a:cubicBezTo>
                  <a:cubicBezTo>
                    <a:pt x="442919" y="883427"/>
                    <a:pt x="493451" y="834399"/>
                    <a:pt x="504497" y="826114"/>
                  </a:cubicBezTo>
                  <a:cubicBezTo>
                    <a:pt x="512905" y="819808"/>
                    <a:pt x="521999" y="814324"/>
                    <a:pt x="529722" y="807195"/>
                  </a:cubicBezTo>
                  <a:cubicBezTo>
                    <a:pt x="610468" y="732660"/>
                    <a:pt x="558938" y="768798"/>
                    <a:pt x="605397" y="737827"/>
                  </a:cubicBezTo>
                  <a:cubicBezTo>
                    <a:pt x="611056" y="729339"/>
                    <a:pt x="631189" y="698379"/>
                    <a:pt x="636928" y="693683"/>
                  </a:cubicBezTo>
                  <a:cubicBezTo>
                    <a:pt x="652276" y="681125"/>
                    <a:pt x="673354" y="676174"/>
                    <a:pt x="687377" y="662152"/>
                  </a:cubicBezTo>
                  <a:cubicBezTo>
                    <a:pt x="693683" y="655846"/>
                    <a:pt x="700423" y="649946"/>
                    <a:pt x="706296" y="643234"/>
                  </a:cubicBezTo>
                  <a:cubicBezTo>
                    <a:pt x="715159" y="633105"/>
                    <a:pt x="722004" y="621221"/>
                    <a:pt x="731521" y="611703"/>
                  </a:cubicBezTo>
                  <a:cubicBezTo>
                    <a:pt x="736880" y="606344"/>
                    <a:pt x="744133" y="603294"/>
                    <a:pt x="750439" y="599090"/>
                  </a:cubicBezTo>
                  <a:cubicBezTo>
                    <a:pt x="758847" y="582273"/>
                    <a:pt x="769718" y="566476"/>
                    <a:pt x="775664" y="548640"/>
                  </a:cubicBezTo>
                  <a:cubicBezTo>
                    <a:pt x="777766" y="542334"/>
                    <a:pt x="776924" y="534048"/>
                    <a:pt x="781971" y="529722"/>
                  </a:cubicBezTo>
                  <a:cubicBezTo>
                    <a:pt x="792677" y="520545"/>
                    <a:pt x="806556" y="515622"/>
                    <a:pt x="819808" y="510803"/>
                  </a:cubicBezTo>
                  <a:cubicBezTo>
                    <a:pt x="829881" y="507140"/>
                    <a:pt x="840998" y="507317"/>
                    <a:pt x="851339" y="504497"/>
                  </a:cubicBezTo>
                  <a:cubicBezTo>
                    <a:pt x="864165" y="500999"/>
                    <a:pt x="889176" y="491885"/>
                    <a:pt x="889176" y="491885"/>
                  </a:cubicBezTo>
                  <a:cubicBezTo>
                    <a:pt x="895482" y="481375"/>
                    <a:pt x="899952" y="469515"/>
                    <a:pt x="908095" y="460354"/>
                  </a:cubicBezTo>
                  <a:cubicBezTo>
                    <a:pt x="924413" y="441997"/>
                    <a:pt x="950654" y="428827"/>
                    <a:pt x="971157" y="416210"/>
                  </a:cubicBezTo>
                  <a:cubicBezTo>
                    <a:pt x="1034984" y="376932"/>
                    <a:pt x="1001383" y="391420"/>
                    <a:pt x="1059444" y="372067"/>
                  </a:cubicBezTo>
                  <a:cubicBezTo>
                    <a:pt x="1128294" y="326164"/>
                    <a:pt x="1022156" y="393863"/>
                    <a:pt x="1103587" y="353148"/>
                  </a:cubicBezTo>
                  <a:cubicBezTo>
                    <a:pt x="1117145" y="346369"/>
                    <a:pt x="1130705" y="338641"/>
                    <a:pt x="1141424" y="327923"/>
                  </a:cubicBezTo>
                  <a:cubicBezTo>
                    <a:pt x="1147730" y="321617"/>
                    <a:pt x="1152600" y="313430"/>
                    <a:pt x="1160343" y="309005"/>
                  </a:cubicBezTo>
                  <a:cubicBezTo>
                    <a:pt x="1167868" y="304705"/>
                    <a:pt x="1177160" y="304800"/>
                    <a:pt x="1185568" y="302698"/>
                  </a:cubicBezTo>
                  <a:cubicBezTo>
                    <a:pt x="1193976" y="296392"/>
                    <a:pt x="1201667" y="288994"/>
                    <a:pt x="1210793" y="283780"/>
                  </a:cubicBezTo>
                  <a:cubicBezTo>
                    <a:pt x="1227380" y="274302"/>
                    <a:pt x="1270050" y="272723"/>
                    <a:pt x="1280161" y="271167"/>
                  </a:cubicBezTo>
                  <a:cubicBezTo>
                    <a:pt x="1290755" y="269537"/>
                    <a:pt x="1301182" y="266963"/>
                    <a:pt x="1311692" y="264861"/>
                  </a:cubicBezTo>
                  <a:cubicBezTo>
                    <a:pt x="1326406" y="258555"/>
                    <a:pt x="1341781" y="253609"/>
                    <a:pt x="1355835" y="245943"/>
                  </a:cubicBezTo>
                  <a:cubicBezTo>
                    <a:pt x="1415829" y="213219"/>
                    <a:pt x="1352462" y="236556"/>
                    <a:pt x="1399979" y="220718"/>
                  </a:cubicBezTo>
                  <a:cubicBezTo>
                    <a:pt x="1404183" y="214412"/>
                    <a:pt x="1407232" y="207158"/>
                    <a:pt x="1412591" y="201799"/>
                  </a:cubicBezTo>
                  <a:cubicBezTo>
                    <a:pt x="1427106" y="187284"/>
                    <a:pt x="1437440" y="187704"/>
                    <a:pt x="1456735" y="182880"/>
                  </a:cubicBezTo>
                  <a:cubicBezTo>
                    <a:pt x="1463041" y="178676"/>
                    <a:pt x="1468874" y="173657"/>
                    <a:pt x="1475653" y="170268"/>
                  </a:cubicBezTo>
                  <a:cubicBezTo>
                    <a:pt x="1491177" y="162506"/>
                    <a:pt x="1517878" y="160078"/>
                    <a:pt x="1532409" y="157656"/>
                  </a:cubicBezTo>
                  <a:cubicBezTo>
                    <a:pt x="1553322" y="150684"/>
                    <a:pt x="1551328" y="157997"/>
                    <a:pt x="1551328" y="145043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20B8FCC-B974-2C78-F374-1540BC49BA00}"/>
                </a:ext>
              </a:extLst>
            </p:cNvPr>
            <p:cNvSpPr/>
            <p:nvPr/>
          </p:nvSpPr>
          <p:spPr>
            <a:xfrm>
              <a:off x="5662974" y="1267540"/>
              <a:ext cx="1765738" cy="1116206"/>
            </a:xfrm>
            <a:custGeom>
              <a:avLst/>
              <a:gdLst>
                <a:gd name="connsiteX0" fmla="*/ 0 w 1765738"/>
                <a:gd name="connsiteY0" fmla="*/ 1116206 h 1116206"/>
                <a:gd name="connsiteX1" fmla="*/ 31531 w 1765738"/>
                <a:gd name="connsiteY1" fmla="*/ 1097288 h 1116206"/>
                <a:gd name="connsiteX2" fmla="*/ 63062 w 1765738"/>
                <a:gd name="connsiteY2" fmla="*/ 1084675 h 1116206"/>
                <a:gd name="connsiteX3" fmla="*/ 75674 w 1765738"/>
                <a:gd name="connsiteY3" fmla="*/ 1059450 h 1116206"/>
                <a:gd name="connsiteX4" fmla="*/ 100899 w 1765738"/>
                <a:gd name="connsiteY4" fmla="*/ 1002694 h 1116206"/>
                <a:gd name="connsiteX5" fmla="*/ 138736 w 1765738"/>
                <a:gd name="connsiteY5" fmla="*/ 977470 h 1116206"/>
                <a:gd name="connsiteX6" fmla="*/ 170267 w 1765738"/>
                <a:gd name="connsiteY6" fmla="*/ 939632 h 1116206"/>
                <a:gd name="connsiteX7" fmla="*/ 201798 w 1765738"/>
                <a:gd name="connsiteY7" fmla="*/ 895489 h 1116206"/>
                <a:gd name="connsiteX8" fmla="*/ 214411 w 1765738"/>
                <a:gd name="connsiteY8" fmla="*/ 882877 h 1116206"/>
                <a:gd name="connsiteX9" fmla="*/ 233329 w 1765738"/>
                <a:gd name="connsiteY9" fmla="*/ 857652 h 1116206"/>
                <a:gd name="connsiteX10" fmla="*/ 245942 w 1765738"/>
                <a:gd name="connsiteY10" fmla="*/ 819814 h 1116206"/>
                <a:gd name="connsiteX11" fmla="*/ 296392 w 1765738"/>
                <a:gd name="connsiteY11" fmla="*/ 769365 h 1116206"/>
                <a:gd name="connsiteX12" fmla="*/ 327923 w 1765738"/>
                <a:gd name="connsiteY12" fmla="*/ 731528 h 1116206"/>
                <a:gd name="connsiteX13" fmla="*/ 346841 w 1765738"/>
                <a:gd name="connsiteY13" fmla="*/ 718915 h 1116206"/>
                <a:gd name="connsiteX14" fmla="*/ 359454 w 1765738"/>
                <a:gd name="connsiteY14" fmla="*/ 706303 h 1116206"/>
                <a:gd name="connsiteX15" fmla="*/ 384678 w 1765738"/>
                <a:gd name="connsiteY15" fmla="*/ 674772 h 1116206"/>
                <a:gd name="connsiteX16" fmla="*/ 416209 w 1765738"/>
                <a:gd name="connsiteY16" fmla="*/ 662159 h 1116206"/>
                <a:gd name="connsiteX17" fmla="*/ 435128 w 1765738"/>
                <a:gd name="connsiteY17" fmla="*/ 636934 h 1116206"/>
                <a:gd name="connsiteX18" fmla="*/ 454047 w 1765738"/>
                <a:gd name="connsiteY18" fmla="*/ 624322 h 1116206"/>
                <a:gd name="connsiteX19" fmla="*/ 485578 w 1765738"/>
                <a:gd name="connsiteY19" fmla="*/ 599097 h 1116206"/>
                <a:gd name="connsiteX20" fmla="*/ 504496 w 1765738"/>
                <a:gd name="connsiteY20" fmla="*/ 580179 h 1116206"/>
                <a:gd name="connsiteX21" fmla="*/ 542334 w 1765738"/>
                <a:gd name="connsiteY21" fmla="*/ 529729 h 1116206"/>
                <a:gd name="connsiteX22" fmla="*/ 573865 w 1765738"/>
                <a:gd name="connsiteY22" fmla="*/ 510810 h 1116206"/>
                <a:gd name="connsiteX23" fmla="*/ 618008 w 1765738"/>
                <a:gd name="connsiteY23" fmla="*/ 498198 h 1116206"/>
                <a:gd name="connsiteX24" fmla="*/ 643233 w 1765738"/>
                <a:gd name="connsiteY24" fmla="*/ 485586 h 1116206"/>
                <a:gd name="connsiteX25" fmla="*/ 712601 w 1765738"/>
                <a:gd name="connsiteY25" fmla="*/ 435136 h 1116206"/>
                <a:gd name="connsiteX26" fmla="*/ 744132 w 1765738"/>
                <a:gd name="connsiteY26" fmla="*/ 422523 h 1116206"/>
                <a:gd name="connsiteX27" fmla="*/ 800888 w 1765738"/>
                <a:gd name="connsiteY27" fmla="*/ 409911 h 1116206"/>
                <a:gd name="connsiteX28" fmla="*/ 819807 w 1765738"/>
                <a:gd name="connsiteY28" fmla="*/ 403605 h 1116206"/>
                <a:gd name="connsiteX29" fmla="*/ 832419 w 1765738"/>
                <a:gd name="connsiteY29" fmla="*/ 390992 h 1116206"/>
                <a:gd name="connsiteX30" fmla="*/ 857644 w 1765738"/>
                <a:gd name="connsiteY30" fmla="*/ 384686 h 1116206"/>
                <a:gd name="connsiteX31" fmla="*/ 876563 w 1765738"/>
                <a:gd name="connsiteY31" fmla="*/ 378380 h 1116206"/>
                <a:gd name="connsiteX32" fmla="*/ 908094 w 1765738"/>
                <a:gd name="connsiteY32" fmla="*/ 359461 h 1116206"/>
                <a:gd name="connsiteX33" fmla="*/ 971156 w 1765738"/>
                <a:gd name="connsiteY33" fmla="*/ 334237 h 1116206"/>
                <a:gd name="connsiteX34" fmla="*/ 1002687 w 1765738"/>
                <a:gd name="connsiteY34" fmla="*/ 327930 h 1116206"/>
                <a:gd name="connsiteX35" fmla="*/ 1072055 w 1765738"/>
                <a:gd name="connsiteY35" fmla="*/ 283787 h 1116206"/>
                <a:gd name="connsiteX36" fmla="*/ 1109892 w 1765738"/>
                <a:gd name="connsiteY36" fmla="*/ 277481 h 1116206"/>
                <a:gd name="connsiteX37" fmla="*/ 1166648 w 1765738"/>
                <a:gd name="connsiteY37" fmla="*/ 258562 h 1116206"/>
                <a:gd name="connsiteX38" fmla="*/ 1198179 w 1765738"/>
                <a:gd name="connsiteY38" fmla="*/ 252256 h 1116206"/>
                <a:gd name="connsiteX39" fmla="*/ 1223404 w 1765738"/>
                <a:gd name="connsiteY39" fmla="*/ 239643 h 1116206"/>
                <a:gd name="connsiteX40" fmla="*/ 1286466 w 1765738"/>
                <a:gd name="connsiteY40" fmla="*/ 227031 h 1116206"/>
                <a:gd name="connsiteX41" fmla="*/ 1355834 w 1765738"/>
                <a:gd name="connsiteY41" fmla="*/ 170275 h 1116206"/>
                <a:gd name="connsiteX42" fmla="*/ 1412590 w 1765738"/>
                <a:gd name="connsiteY42" fmla="*/ 145050 h 1116206"/>
                <a:gd name="connsiteX43" fmla="*/ 1488265 w 1765738"/>
                <a:gd name="connsiteY43" fmla="*/ 88294 h 1116206"/>
                <a:gd name="connsiteX44" fmla="*/ 1551327 w 1765738"/>
                <a:gd name="connsiteY44" fmla="*/ 81988 h 1116206"/>
                <a:gd name="connsiteX45" fmla="*/ 1570245 w 1765738"/>
                <a:gd name="connsiteY45" fmla="*/ 69376 h 1116206"/>
                <a:gd name="connsiteX46" fmla="*/ 1614389 w 1765738"/>
                <a:gd name="connsiteY46" fmla="*/ 50457 h 1116206"/>
                <a:gd name="connsiteX47" fmla="*/ 1652226 w 1765738"/>
                <a:gd name="connsiteY47" fmla="*/ 44151 h 1116206"/>
                <a:gd name="connsiteX48" fmla="*/ 1677451 w 1765738"/>
                <a:gd name="connsiteY48" fmla="*/ 31539 h 1116206"/>
                <a:gd name="connsiteX49" fmla="*/ 1696369 w 1765738"/>
                <a:gd name="connsiteY49" fmla="*/ 18926 h 1116206"/>
                <a:gd name="connsiteX50" fmla="*/ 1734207 w 1765738"/>
                <a:gd name="connsiteY50" fmla="*/ 6314 h 1116206"/>
                <a:gd name="connsiteX51" fmla="*/ 1765738 w 1765738"/>
                <a:gd name="connsiteY51" fmla="*/ 8 h 11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765738" h="1116206">
                  <a:moveTo>
                    <a:pt x="0" y="1116206"/>
                  </a:moveTo>
                  <a:cubicBezTo>
                    <a:pt x="10510" y="1109900"/>
                    <a:pt x="20568" y="1102769"/>
                    <a:pt x="31531" y="1097288"/>
                  </a:cubicBezTo>
                  <a:cubicBezTo>
                    <a:pt x="41656" y="1092226"/>
                    <a:pt x="54467" y="1092042"/>
                    <a:pt x="63062" y="1084675"/>
                  </a:cubicBezTo>
                  <a:cubicBezTo>
                    <a:pt x="70199" y="1078557"/>
                    <a:pt x="71470" y="1067858"/>
                    <a:pt x="75674" y="1059450"/>
                  </a:cubicBezTo>
                  <a:cubicBezTo>
                    <a:pt x="81247" y="1031586"/>
                    <a:pt x="78289" y="1022791"/>
                    <a:pt x="100899" y="1002694"/>
                  </a:cubicBezTo>
                  <a:cubicBezTo>
                    <a:pt x="112228" y="992624"/>
                    <a:pt x="138736" y="977470"/>
                    <a:pt x="138736" y="977470"/>
                  </a:cubicBezTo>
                  <a:cubicBezTo>
                    <a:pt x="165793" y="923357"/>
                    <a:pt x="134615" y="975284"/>
                    <a:pt x="170267" y="939632"/>
                  </a:cubicBezTo>
                  <a:cubicBezTo>
                    <a:pt x="188034" y="921865"/>
                    <a:pt x="187466" y="913403"/>
                    <a:pt x="201798" y="895489"/>
                  </a:cubicBezTo>
                  <a:cubicBezTo>
                    <a:pt x="205512" y="890846"/>
                    <a:pt x="210605" y="887445"/>
                    <a:pt x="214411" y="882877"/>
                  </a:cubicBezTo>
                  <a:cubicBezTo>
                    <a:pt x="221140" y="874803"/>
                    <a:pt x="227023" y="866060"/>
                    <a:pt x="233329" y="857652"/>
                  </a:cubicBezTo>
                  <a:cubicBezTo>
                    <a:pt x="237533" y="845039"/>
                    <a:pt x="236541" y="829215"/>
                    <a:pt x="245942" y="819814"/>
                  </a:cubicBezTo>
                  <a:cubicBezTo>
                    <a:pt x="262759" y="802998"/>
                    <a:pt x="282123" y="788391"/>
                    <a:pt x="296392" y="769365"/>
                  </a:cubicBezTo>
                  <a:cubicBezTo>
                    <a:pt x="305596" y="757092"/>
                    <a:pt x="315391" y="741554"/>
                    <a:pt x="327923" y="731528"/>
                  </a:cubicBezTo>
                  <a:cubicBezTo>
                    <a:pt x="333841" y="726793"/>
                    <a:pt x="340923" y="723650"/>
                    <a:pt x="346841" y="718915"/>
                  </a:cubicBezTo>
                  <a:cubicBezTo>
                    <a:pt x="351484" y="715201"/>
                    <a:pt x="355585" y="710817"/>
                    <a:pt x="359454" y="706303"/>
                  </a:cubicBezTo>
                  <a:cubicBezTo>
                    <a:pt x="368213" y="696084"/>
                    <a:pt x="374054" y="683036"/>
                    <a:pt x="384678" y="674772"/>
                  </a:cubicBezTo>
                  <a:cubicBezTo>
                    <a:pt x="393613" y="667822"/>
                    <a:pt x="405699" y="666363"/>
                    <a:pt x="416209" y="662159"/>
                  </a:cubicBezTo>
                  <a:cubicBezTo>
                    <a:pt x="422515" y="653751"/>
                    <a:pt x="427696" y="644366"/>
                    <a:pt x="435128" y="636934"/>
                  </a:cubicBezTo>
                  <a:cubicBezTo>
                    <a:pt x="440487" y="631575"/>
                    <a:pt x="448688" y="629681"/>
                    <a:pt x="454047" y="624322"/>
                  </a:cubicBezTo>
                  <a:cubicBezTo>
                    <a:pt x="482572" y="595797"/>
                    <a:pt x="448746" y="611374"/>
                    <a:pt x="485578" y="599097"/>
                  </a:cubicBezTo>
                  <a:cubicBezTo>
                    <a:pt x="491884" y="592791"/>
                    <a:pt x="499312" y="587436"/>
                    <a:pt x="504496" y="580179"/>
                  </a:cubicBezTo>
                  <a:cubicBezTo>
                    <a:pt x="530717" y="543470"/>
                    <a:pt x="499975" y="562675"/>
                    <a:pt x="542334" y="529729"/>
                  </a:cubicBezTo>
                  <a:cubicBezTo>
                    <a:pt x="552009" y="522204"/>
                    <a:pt x="562902" y="516292"/>
                    <a:pt x="573865" y="510810"/>
                  </a:cubicBezTo>
                  <a:cubicBezTo>
                    <a:pt x="589109" y="503188"/>
                    <a:pt x="601846" y="504259"/>
                    <a:pt x="618008" y="498198"/>
                  </a:cubicBezTo>
                  <a:cubicBezTo>
                    <a:pt x="626810" y="494897"/>
                    <a:pt x="635411" y="490801"/>
                    <a:pt x="643233" y="485586"/>
                  </a:cubicBezTo>
                  <a:cubicBezTo>
                    <a:pt x="664744" y="471246"/>
                    <a:pt x="688179" y="444905"/>
                    <a:pt x="712601" y="435136"/>
                  </a:cubicBezTo>
                  <a:cubicBezTo>
                    <a:pt x="723111" y="430932"/>
                    <a:pt x="733393" y="426103"/>
                    <a:pt x="744132" y="422523"/>
                  </a:cubicBezTo>
                  <a:cubicBezTo>
                    <a:pt x="763548" y="416051"/>
                    <a:pt x="780902" y="414907"/>
                    <a:pt x="800888" y="409911"/>
                  </a:cubicBezTo>
                  <a:cubicBezTo>
                    <a:pt x="807337" y="408299"/>
                    <a:pt x="813501" y="405707"/>
                    <a:pt x="819807" y="403605"/>
                  </a:cubicBezTo>
                  <a:cubicBezTo>
                    <a:pt x="824011" y="399401"/>
                    <a:pt x="827101" y="393651"/>
                    <a:pt x="832419" y="390992"/>
                  </a:cubicBezTo>
                  <a:cubicBezTo>
                    <a:pt x="840171" y="387116"/>
                    <a:pt x="849310" y="387067"/>
                    <a:pt x="857644" y="384686"/>
                  </a:cubicBezTo>
                  <a:cubicBezTo>
                    <a:pt x="864036" y="382860"/>
                    <a:pt x="870617" y="381353"/>
                    <a:pt x="876563" y="378380"/>
                  </a:cubicBezTo>
                  <a:cubicBezTo>
                    <a:pt x="887526" y="372898"/>
                    <a:pt x="897131" y="364943"/>
                    <a:pt x="908094" y="359461"/>
                  </a:cubicBezTo>
                  <a:cubicBezTo>
                    <a:pt x="916616" y="355200"/>
                    <a:pt x="954378" y="338432"/>
                    <a:pt x="971156" y="334237"/>
                  </a:cubicBezTo>
                  <a:cubicBezTo>
                    <a:pt x="981554" y="331637"/>
                    <a:pt x="992177" y="330032"/>
                    <a:pt x="1002687" y="327930"/>
                  </a:cubicBezTo>
                  <a:cubicBezTo>
                    <a:pt x="1002994" y="327725"/>
                    <a:pt x="1066120" y="284776"/>
                    <a:pt x="1072055" y="283787"/>
                  </a:cubicBezTo>
                  <a:lnTo>
                    <a:pt x="1109892" y="277481"/>
                  </a:lnTo>
                  <a:cubicBezTo>
                    <a:pt x="1128811" y="271175"/>
                    <a:pt x="1147473" y="264041"/>
                    <a:pt x="1166648" y="258562"/>
                  </a:cubicBezTo>
                  <a:cubicBezTo>
                    <a:pt x="1176954" y="255617"/>
                    <a:pt x="1188011" y="255646"/>
                    <a:pt x="1198179" y="252256"/>
                  </a:cubicBezTo>
                  <a:cubicBezTo>
                    <a:pt x="1207097" y="249283"/>
                    <a:pt x="1214365" y="242226"/>
                    <a:pt x="1223404" y="239643"/>
                  </a:cubicBezTo>
                  <a:cubicBezTo>
                    <a:pt x="1244016" y="233754"/>
                    <a:pt x="1265445" y="231235"/>
                    <a:pt x="1286466" y="227031"/>
                  </a:cubicBezTo>
                  <a:cubicBezTo>
                    <a:pt x="1366858" y="186834"/>
                    <a:pt x="1282826" y="235170"/>
                    <a:pt x="1355834" y="170275"/>
                  </a:cubicBezTo>
                  <a:cubicBezTo>
                    <a:pt x="1363062" y="163850"/>
                    <a:pt x="1406194" y="147609"/>
                    <a:pt x="1412590" y="145050"/>
                  </a:cubicBezTo>
                  <a:cubicBezTo>
                    <a:pt x="1432901" y="124739"/>
                    <a:pt x="1456512" y="93179"/>
                    <a:pt x="1488265" y="88294"/>
                  </a:cubicBezTo>
                  <a:cubicBezTo>
                    <a:pt x="1509145" y="85082"/>
                    <a:pt x="1530306" y="84090"/>
                    <a:pt x="1551327" y="81988"/>
                  </a:cubicBezTo>
                  <a:cubicBezTo>
                    <a:pt x="1557633" y="77784"/>
                    <a:pt x="1563665" y="73136"/>
                    <a:pt x="1570245" y="69376"/>
                  </a:cubicBezTo>
                  <a:cubicBezTo>
                    <a:pt x="1582517" y="62364"/>
                    <a:pt x="1599915" y="53673"/>
                    <a:pt x="1614389" y="50457"/>
                  </a:cubicBezTo>
                  <a:cubicBezTo>
                    <a:pt x="1626871" y="47683"/>
                    <a:pt x="1639614" y="46253"/>
                    <a:pt x="1652226" y="44151"/>
                  </a:cubicBezTo>
                  <a:cubicBezTo>
                    <a:pt x="1660634" y="39947"/>
                    <a:pt x="1669289" y="36203"/>
                    <a:pt x="1677451" y="31539"/>
                  </a:cubicBezTo>
                  <a:cubicBezTo>
                    <a:pt x="1684031" y="27779"/>
                    <a:pt x="1689443" y="22004"/>
                    <a:pt x="1696369" y="18926"/>
                  </a:cubicBezTo>
                  <a:cubicBezTo>
                    <a:pt x="1708518" y="13526"/>
                    <a:pt x="1721309" y="9538"/>
                    <a:pt x="1734207" y="6314"/>
                  </a:cubicBezTo>
                  <a:cubicBezTo>
                    <a:pt x="1761471" y="-502"/>
                    <a:pt x="1750765" y="8"/>
                    <a:pt x="1765738" y="8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D2470FA-FFA8-1F9C-41B7-2E6C7280316D}"/>
                </a:ext>
              </a:extLst>
            </p:cNvPr>
            <p:cNvSpPr/>
            <p:nvPr/>
          </p:nvSpPr>
          <p:spPr>
            <a:xfrm>
              <a:off x="5656668" y="1324303"/>
              <a:ext cx="2163029" cy="1399978"/>
            </a:xfrm>
            <a:custGeom>
              <a:avLst/>
              <a:gdLst>
                <a:gd name="connsiteX0" fmla="*/ 0 w 2163029"/>
                <a:gd name="connsiteY0" fmla="*/ 1399978 h 1399978"/>
                <a:gd name="connsiteX1" fmla="*/ 6306 w 2163029"/>
                <a:gd name="connsiteY1" fmla="*/ 1368447 h 1399978"/>
                <a:gd name="connsiteX2" fmla="*/ 31531 w 2163029"/>
                <a:gd name="connsiteY2" fmla="*/ 1349529 h 1399978"/>
                <a:gd name="connsiteX3" fmla="*/ 50449 w 2163029"/>
                <a:gd name="connsiteY3" fmla="*/ 1324304 h 1399978"/>
                <a:gd name="connsiteX4" fmla="*/ 56755 w 2163029"/>
                <a:gd name="connsiteY4" fmla="*/ 1305385 h 1399978"/>
                <a:gd name="connsiteX5" fmla="*/ 81980 w 2163029"/>
                <a:gd name="connsiteY5" fmla="*/ 1286467 h 1399978"/>
                <a:gd name="connsiteX6" fmla="*/ 94593 w 2163029"/>
                <a:gd name="connsiteY6" fmla="*/ 1236017 h 1399978"/>
                <a:gd name="connsiteX7" fmla="*/ 126124 w 2163029"/>
                <a:gd name="connsiteY7" fmla="*/ 1210792 h 1399978"/>
                <a:gd name="connsiteX8" fmla="*/ 182880 w 2163029"/>
                <a:gd name="connsiteY8" fmla="*/ 1160343 h 1399978"/>
                <a:gd name="connsiteX9" fmla="*/ 201798 w 2163029"/>
                <a:gd name="connsiteY9" fmla="*/ 1135118 h 1399978"/>
                <a:gd name="connsiteX10" fmla="*/ 220717 w 2163029"/>
                <a:gd name="connsiteY10" fmla="*/ 1122505 h 1399978"/>
                <a:gd name="connsiteX11" fmla="*/ 258554 w 2163029"/>
                <a:gd name="connsiteY11" fmla="*/ 1090974 h 1399978"/>
                <a:gd name="connsiteX12" fmla="*/ 290085 w 2163029"/>
                <a:gd name="connsiteY12" fmla="*/ 1040525 h 1399978"/>
                <a:gd name="connsiteX13" fmla="*/ 296391 w 2163029"/>
                <a:gd name="connsiteY13" fmla="*/ 1021606 h 1399978"/>
                <a:gd name="connsiteX14" fmla="*/ 334229 w 2163029"/>
                <a:gd name="connsiteY14" fmla="*/ 990075 h 1399978"/>
                <a:gd name="connsiteX15" fmla="*/ 346841 w 2163029"/>
                <a:gd name="connsiteY15" fmla="*/ 971156 h 1399978"/>
                <a:gd name="connsiteX16" fmla="*/ 359453 w 2163029"/>
                <a:gd name="connsiteY16" fmla="*/ 939625 h 1399978"/>
                <a:gd name="connsiteX17" fmla="*/ 372066 w 2163029"/>
                <a:gd name="connsiteY17" fmla="*/ 927013 h 1399978"/>
                <a:gd name="connsiteX18" fmla="*/ 403597 w 2163029"/>
                <a:gd name="connsiteY18" fmla="*/ 876563 h 1399978"/>
                <a:gd name="connsiteX19" fmla="*/ 409903 w 2163029"/>
                <a:gd name="connsiteY19" fmla="*/ 857645 h 1399978"/>
                <a:gd name="connsiteX20" fmla="*/ 454046 w 2163029"/>
                <a:gd name="connsiteY20" fmla="*/ 807195 h 1399978"/>
                <a:gd name="connsiteX21" fmla="*/ 491884 w 2163029"/>
                <a:gd name="connsiteY21" fmla="*/ 769358 h 1399978"/>
                <a:gd name="connsiteX22" fmla="*/ 504496 w 2163029"/>
                <a:gd name="connsiteY22" fmla="*/ 756745 h 1399978"/>
                <a:gd name="connsiteX23" fmla="*/ 517109 w 2163029"/>
                <a:gd name="connsiteY23" fmla="*/ 744133 h 1399978"/>
                <a:gd name="connsiteX24" fmla="*/ 548640 w 2163029"/>
                <a:gd name="connsiteY24" fmla="*/ 712602 h 1399978"/>
                <a:gd name="connsiteX25" fmla="*/ 580171 w 2163029"/>
                <a:gd name="connsiteY25" fmla="*/ 681071 h 1399978"/>
                <a:gd name="connsiteX26" fmla="*/ 592783 w 2163029"/>
                <a:gd name="connsiteY26" fmla="*/ 668458 h 1399978"/>
                <a:gd name="connsiteX27" fmla="*/ 611702 w 2163029"/>
                <a:gd name="connsiteY27" fmla="*/ 662152 h 1399978"/>
                <a:gd name="connsiteX28" fmla="*/ 662151 w 2163029"/>
                <a:gd name="connsiteY28" fmla="*/ 611703 h 1399978"/>
                <a:gd name="connsiteX29" fmla="*/ 674764 w 2163029"/>
                <a:gd name="connsiteY29" fmla="*/ 599090 h 1399978"/>
                <a:gd name="connsiteX30" fmla="*/ 687376 w 2163029"/>
                <a:gd name="connsiteY30" fmla="*/ 580171 h 1399978"/>
                <a:gd name="connsiteX31" fmla="*/ 706295 w 2163029"/>
                <a:gd name="connsiteY31" fmla="*/ 554947 h 1399978"/>
                <a:gd name="connsiteX32" fmla="*/ 718907 w 2163029"/>
                <a:gd name="connsiteY32" fmla="*/ 536028 h 1399978"/>
                <a:gd name="connsiteX33" fmla="*/ 800888 w 2163029"/>
                <a:gd name="connsiteY33" fmla="*/ 510803 h 1399978"/>
                <a:gd name="connsiteX34" fmla="*/ 870256 w 2163029"/>
                <a:gd name="connsiteY34" fmla="*/ 491885 h 1399978"/>
                <a:gd name="connsiteX35" fmla="*/ 901787 w 2163029"/>
                <a:gd name="connsiteY35" fmla="*/ 479272 h 1399978"/>
                <a:gd name="connsiteX36" fmla="*/ 952237 w 2163029"/>
                <a:gd name="connsiteY36" fmla="*/ 466660 h 1399978"/>
                <a:gd name="connsiteX37" fmla="*/ 971155 w 2163029"/>
                <a:gd name="connsiteY37" fmla="*/ 460354 h 1399978"/>
                <a:gd name="connsiteX38" fmla="*/ 996380 w 2163029"/>
                <a:gd name="connsiteY38" fmla="*/ 441435 h 1399978"/>
                <a:gd name="connsiteX39" fmla="*/ 1015299 w 2163029"/>
                <a:gd name="connsiteY39" fmla="*/ 435129 h 1399978"/>
                <a:gd name="connsiteX40" fmla="*/ 1027911 w 2163029"/>
                <a:gd name="connsiteY40" fmla="*/ 422516 h 1399978"/>
                <a:gd name="connsiteX41" fmla="*/ 1046830 w 2163029"/>
                <a:gd name="connsiteY41" fmla="*/ 416210 h 1399978"/>
                <a:gd name="connsiteX42" fmla="*/ 1065749 w 2163029"/>
                <a:gd name="connsiteY42" fmla="*/ 403598 h 1399978"/>
                <a:gd name="connsiteX43" fmla="*/ 1084667 w 2163029"/>
                <a:gd name="connsiteY43" fmla="*/ 397291 h 1399978"/>
                <a:gd name="connsiteX44" fmla="*/ 1147729 w 2163029"/>
                <a:gd name="connsiteY44" fmla="*/ 384679 h 1399978"/>
                <a:gd name="connsiteX45" fmla="*/ 1166648 w 2163029"/>
                <a:gd name="connsiteY45" fmla="*/ 378373 h 1399978"/>
                <a:gd name="connsiteX46" fmla="*/ 1217098 w 2163029"/>
                <a:gd name="connsiteY46" fmla="*/ 365760 h 1399978"/>
                <a:gd name="connsiteX47" fmla="*/ 1311691 w 2163029"/>
                <a:gd name="connsiteY47" fmla="*/ 309005 h 1399978"/>
                <a:gd name="connsiteX48" fmla="*/ 1336915 w 2163029"/>
                <a:gd name="connsiteY48" fmla="*/ 302698 h 1399978"/>
                <a:gd name="connsiteX49" fmla="*/ 1355834 w 2163029"/>
                <a:gd name="connsiteY49" fmla="*/ 296392 h 1399978"/>
                <a:gd name="connsiteX50" fmla="*/ 1374753 w 2163029"/>
                <a:gd name="connsiteY50" fmla="*/ 277474 h 1399978"/>
                <a:gd name="connsiteX51" fmla="*/ 1393671 w 2163029"/>
                <a:gd name="connsiteY51" fmla="*/ 271167 h 1399978"/>
                <a:gd name="connsiteX52" fmla="*/ 1418896 w 2163029"/>
                <a:gd name="connsiteY52" fmla="*/ 258555 h 1399978"/>
                <a:gd name="connsiteX53" fmla="*/ 1450427 w 2163029"/>
                <a:gd name="connsiteY53" fmla="*/ 252249 h 1399978"/>
                <a:gd name="connsiteX54" fmla="*/ 1526102 w 2163029"/>
                <a:gd name="connsiteY54" fmla="*/ 239636 h 1399978"/>
                <a:gd name="connsiteX55" fmla="*/ 1557633 w 2163029"/>
                <a:gd name="connsiteY55" fmla="*/ 220718 h 1399978"/>
                <a:gd name="connsiteX56" fmla="*/ 1582858 w 2163029"/>
                <a:gd name="connsiteY56" fmla="*/ 208105 h 1399978"/>
                <a:gd name="connsiteX57" fmla="*/ 1645920 w 2163029"/>
                <a:gd name="connsiteY57" fmla="*/ 163962 h 1399978"/>
                <a:gd name="connsiteX58" fmla="*/ 1671144 w 2163029"/>
                <a:gd name="connsiteY58" fmla="*/ 151349 h 1399978"/>
                <a:gd name="connsiteX59" fmla="*/ 1715288 w 2163029"/>
                <a:gd name="connsiteY59" fmla="*/ 126125 h 1399978"/>
                <a:gd name="connsiteX60" fmla="*/ 1765738 w 2163029"/>
                <a:gd name="connsiteY60" fmla="*/ 119818 h 1399978"/>
                <a:gd name="connsiteX61" fmla="*/ 1835106 w 2163029"/>
                <a:gd name="connsiteY61" fmla="*/ 94594 h 1399978"/>
                <a:gd name="connsiteX62" fmla="*/ 1866637 w 2163029"/>
                <a:gd name="connsiteY62" fmla="*/ 75675 h 1399978"/>
                <a:gd name="connsiteX63" fmla="*/ 1992761 w 2163029"/>
                <a:gd name="connsiteY63" fmla="*/ 56756 h 1399978"/>
                <a:gd name="connsiteX64" fmla="*/ 2055823 w 2163029"/>
                <a:gd name="connsiteY64" fmla="*/ 50450 h 1399978"/>
                <a:gd name="connsiteX65" fmla="*/ 2099966 w 2163029"/>
                <a:gd name="connsiteY65" fmla="*/ 31531 h 1399978"/>
                <a:gd name="connsiteX66" fmla="*/ 2118885 w 2163029"/>
                <a:gd name="connsiteY66" fmla="*/ 18919 h 1399978"/>
                <a:gd name="connsiteX67" fmla="*/ 2137804 w 2163029"/>
                <a:gd name="connsiteY67" fmla="*/ 12613 h 1399978"/>
                <a:gd name="connsiteX68" fmla="*/ 2163029 w 2163029"/>
                <a:gd name="connsiteY68" fmla="*/ 0 h 1399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163029" h="1399978">
                  <a:moveTo>
                    <a:pt x="0" y="1399978"/>
                  </a:moveTo>
                  <a:cubicBezTo>
                    <a:pt x="2102" y="1389468"/>
                    <a:pt x="625" y="1377536"/>
                    <a:pt x="6306" y="1368447"/>
                  </a:cubicBezTo>
                  <a:cubicBezTo>
                    <a:pt x="11876" y="1359534"/>
                    <a:pt x="24099" y="1356961"/>
                    <a:pt x="31531" y="1349529"/>
                  </a:cubicBezTo>
                  <a:cubicBezTo>
                    <a:pt x="38963" y="1342097"/>
                    <a:pt x="44143" y="1332712"/>
                    <a:pt x="50449" y="1324304"/>
                  </a:cubicBezTo>
                  <a:cubicBezTo>
                    <a:pt x="52551" y="1317998"/>
                    <a:pt x="52499" y="1310492"/>
                    <a:pt x="56755" y="1305385"/>
                  </a:cubicBezTo>
                  <a:cubicBezTo>
                    <a:pt x="63484" y="1297311"/>
                    <a:pt x="76947" y="1295694"/>
                    <a:pt x="81980" y="1286467"/>
                  </a:cubicBezTo>
                  <a:cubicBezTo>
                    <a:pt x="90281" y="1271249"/>
                    <a:pt x="85859" y="1250990"/>
                    <a:pt x="94593" y="1236017"/>
                  </a:cubicBezTo>
                  <a:cubicBezTo>
                    <a:pt x="101375" y="1224391"/>
                    <a:pt x="116607" y="1220310"/>
                    <a:pt x="126124" y="1210792"/>
                  </a:cubicBezTo>
                  <a:cubicBezTo>
                    <a:pt x="182148" y="1154767"/>
                    <a:pt x="95898" y="1218328"/>
                    <a:pt x="182880" y="1160343"/>
                  </a:cubicBezTo>
                  <a:cubicBezTo>
                    <a:pt x="189186" y="1151935"/>
                    <a:pt x="194366" y="1142550"/>
                    <a:pt x="201798" y="1135118"/>
                  </a:cubicBezTo>
                  <a:cubicBezTo>
                    <a:pt x="207157" y="1129759"/>
                    <a:pt x="214549" y="1126910"/>
                    <a:pt x="220717" y="1122505"/>
                  </a:cubicBezTo>
                  <a:cubicBezTo>
                    <a:pt x="233911" y="1113081"/>
                    <a:pt x="248007" y="1103631"/>
                    <a:pt x="258554" y="1090974"/>
                  </a:cubicBezTo>
                  <a:cubicBezTo>
                    <a:pt x="274531" y="1071801"/>
                    <a:pt x="280448" y="1063011"/>
                    <a:pt x="290085" y="1040525"/>
                  </a:cubicBezTo>
                  <a:cubicBezTo>
                    <a:pt x="292703" y="1034415"/>
                    <a:pt x="292704" y="1027137"/>
                    <a:pt x="296391" y="1021606"/>
                  </a:cubicBezTo>
                  <a:cubicBezTo>
                    <a:pt x="306103" y="1007038"/>
                    <a:pt x="320268" y="999382"/>
                    <a:pt x="334229" y="990075"/>
                  </a:cubicBezTo>
                  <a:cubicBezTo>
                    <a:pt x="338433" y="983769"/>
                    <a:pt x="343452" y="977935"/>
                    <a:pt x="346841" y="971156"/>
                  </a:cubicBezTo>
                  <a:cubicBezTo>
                    <a:pt x="351903" y="961031"/>
                    <a:pt x="353837" y="949453"/>
                    <a:pt x="359453" y="939625"/>
                  </a:cubicBezTo>
                  <a:cubicBezTo>
                    <a:pt x="362403" y="934463"/>
                    <a:pt x="367862" y="931217"/>
                    <a:pt x="372066" y="927013"/>
                  </a:cubicBezTo>
                  <a:cubicBezTo>
                    <a:pt x="405074" y="844490"/>
                    <a:pt x="363214" y="937137"/>
                    <a:pt x="403597" y="876563"/>
                  </a:cubicBezTo>
                  <a:cubicBezTo>
                    <a:pt x="407284" y="871032"/>
                    <a:pt x="406930" y="863590"/>
                    <a:pt x="409903" y="857645"/>
                  </a:cubicBezTo>
                  <a:cubicBezTo>
                    <a:pt x="420332" y="836786"/>
                    <a:pt x="437605" y="823636"/>
                    <a:pt x="454046" y="807195"/>
                  </a:cubicBezTo>
                  <a:lnTo>
                    <a:pt x="491884" y="769358"/>
                  </a:lnTo>
                  <a:lnTo>
                    <a:pt x="504496" y="756745"/>
                  </a:lnTo>
                  <a:lnTo>
                    <a:pt x="517109" y="744133"/>
                  </a:lnTo>
                  <a:cubicBezTo>
                    <a:pt x="529143" y="708030"/>
                    <a:pt x="513573" y="739876"/>
                    <a:pt x="548640" y="712602"/>
                  </a:cubicBezTo>
                  <a:cubicBezTo>
                    <a:pt x="560373" y="703477"/>
                    <a:pt x="569661" y="691581"/>
                    <a:pt x="580171" y="681071"/>
                  </a:cubicBezTo>
                  <a:cubicBezTo>
                    <a:pt x="584375" y="676867"/>
                    <a:pt x="587142" y="670338"/>
                    <a:pt x="592783" y="668458"/>
                  </a:cubicBezTo>
                  <a:lnTo>
                    <a:pt x="611702" y="662152"/>
                  </a:lnTo>
                  <a:lnTo>
                    <a:pt x="662151" y="611703"/>
                  </a:lnTo>
                  <a:cubicBezTo>
                    <a:pt x="666355" y="607499"/>
                    <a:pt x="671466" y="604037"/>
                    <a:pt x="674764" y="599090"/>
                  </a:cubicBezTo>
                  <a:cubicBezTo>
                    <a:pt x="678968" y="592784"/>
                    <a:pt x="682971" y="586338"/>
                    <a:pt x="687376" y="580171"/>
                  </a:cubicBezTo>
                  <a:cubicBezTo>
                    <a:pt x="693485" y="571619"/>
                    <a:pt x="700186" y="563499"/>
                    <a:pt x="706295" y="554947"/>
                  </a:cubicBezTo>
                  <a:cubicBezTo>
                    <a:pt x="710700" y="548780"/>
                    <a:pt x="712253" y="539657"/>
                    <a:pt x="718907" y="536028"/>
                  </a:cubicBezTo>
                  <a:cubicBezTo>
                    <a:pt x="737236" y="526030"/>
                    <a:pt x="776591" y="516877"/>
                    <a:pt x="800888" y="510803"/>
                  </a:cubicBezTo>
                  <a:cubicBezTo>
                    <a:pt x="840198" y="484596"/>
                    <a:pt x="798218" y="508509"/>
                    <a:pt x="870256" y="491885"/>
                  </a:cubicBezTo>
                  <a:cubicBezTo>
                    <a:pt x="881286" y="489340"/>
                    <a:pt x="890968" y="482601"/>
                    <a:pt x="901787" y="479272"/>
                  </a:cubicBezTo>
                  <a:cubicBezTo>
                    <a:pt x="918355" y="474174"/>
                    <a:pt x="935792" y="472142"/>
                    <a:pt x="952237" y="466660"/>
                  </a:cubicBezTo>
                  <a:lnTo>
                    <a:pt x="971155" y="460354"/>
                  </a:lnTo>
                  <a:cubicBezTo>
                    <a:pt x="979563" y="454048"/>
                    <a:pt x="987254" y="446650"/>
                    <a:pt x="996380" y="441435"/>
                  </a:cubicBezTo>
                  <a:cubicBezTo>
                    <a:pt x="1002152" y="438137"/>
                    <a:pt x="1009599" y="438549"/>
                    <a:pt x="1015299" y="435129"/>
                  </a:cubicBezTo>
                  <a:cubicBezTo>
                    <a:pt x="1020397" y="432070"/>
                    <a:pt x="1022813" y="425575"/>
                    <a:pt x="1027911" y="422516"/>
                  </a:cubicBezTo>
                  <a:cubicBezTo>
                    <a:pt x="1033611" y="419096"/>
                    <a:pt x="1040884" y="419183"/>
                    <a:pt x="1046830" y="416210"/>
                  </a:cubicBezTo>
                  <a:cubicBezTo>
                    <a:pt x="1053609" y="412821"/>
                    <a:pt x="1058970" y="406988"/>
                    <a:pt x="1065749" y="403598"/>
                  </a:cubicBezTo>
                  <a:cubicBezTo>
                    <a:pt x="1071694" y="400625"/>
                    <a:pt x="1078276" y="399117"/>
                    <a:pt x="1084667" y="397291"/>
                  </a:cubicBezTo>
                  <a:cubicBezTo>
                    <a:pt x="1128623" y="384732"/>
                    <a:pt x="1092010" y="397061"/>
                    <a:pt x="1147729" y="384679"/>
                  </a:cubicBezTo>
                  <a:cubicBezTo>
                    <a:pt x="1154218" y="383237"/>
                    <a:pt x="1160235" y="380122"/>
                    <a:pt x="1166648" y="378373"/>
                  </a:cubicBezTo>
                  <a:cubicBezTo>
                    <a:pt x="1183371" y="373812"/>
                    <a:pt x="1217098" y="365760"/>
                    <a:pt x="1217098" y="365760"/>
                  </a:cubicBezTo>
                  <a:cubicBezTo>
                    <a:pt x="1250470" y="343513"/>
                    <a:pt x="1273770" y="326507"/>
                    <a:pt x="1311691" y="309005"/>
                  </a:cubicBezTo>
                  <a:cubicBezTo>
                    <a:pt x="1319560" y="305373"/>
                    <a:pt x="1328582" y="305079"/>
                    <a:pt x="1336915" y="302698"/>
                  </a:cubicBezTo>
                  <a:cubicBezTo>
                    <a:pt x="1343307" y="300872"/>
                    <a:pt x="1349528" y="298494"/>
                    <a:pt x="1355834" y="296392"/>
                  </a:cubicBezTo>
                  <a:cubicBezTo>
                    <a:pt x="1362140" y="290086"/>
                    <a:pt x="1367333" y="282421"/>
                    <a:pt x="1374753" y="277474"/>
                  </a:cubicBezTo>
                  <a:cubicBezTo>
                    <a:pt x="1380284" y="273787"/>
                    <a:pt x="1387561" y="273786"/>
                    <a:pt x="1393671" y="271167"/>
                  </a:cubicBezTo>
                  <a:cubicBezTo>
                    <a:pt x="1402312" y="267464"/>
                    <a:pt x="1409978" y="261528"/>
                    <a:pt x="1418896" y="258555"/>
                  </a:cubicBezTo>
                  <a:cubicBezTo>
                    <a:pt x="1429064" y="255166"/>
                    <a:pt x="1439964" y="254574"/>
                    <a:pt x="1450427" y="252249"/>
                  </a:cubicBezTo>
                  <a:cubicBezTo>
                    <a:pt x="1504000" y="240344"/>
                    <a:pt x="1443770" y="249929"/>
                    <a:pt x="1526102" y="239636"/>
                  </a:cubicBezTo>
                  <a:cubicBezTo>
                    <a:pt x="1536612" y="233330"/>
                    <a:pt x="1546918" y="226670"/>
                    <a:pt x="1557633" y="220718"/>
                  </a:cubicBezTo>
                  <a:cubicBezTo>
                    <a:pt x="1565851" y="216153"/>
                    <a:pt x="1574950" y="213189"/>
                    <a:pt x="1582858" y="208105"/>
                  </a:cubicBezTo>
                  <a:cubicBezTo>
                    <a:pt x="1604442" y="194230"/>
                    <a:pt x="1622970" y="175438"/>
                    <a:pt x="1645920" y="163962"/>
                  </a:cubicBezTo>
                  <a:cubicBezTo>
                    <a:pt x="1654328" y="159758"/>
                    <a:pt x="1662891" y="155850"/>
                    <a:pt x="1671144" y="151349"/>
                  </a:cubicBezTo>
                  <a:cubicBezTo>
                    <a:pt x="1686022" y="143234"/>
                    <a:pt x="1699210" y="131484"/>
                    <a:pt x="1715288" y="126125"/>
                  </a:cubicBezTo>
                  <a:cubicBezTo>
                    <a:pt x="1731366" y="120766"/>
                    <a:pt x="1748921" y="121920"/>
                    <a:pt x="1765738" y="119818"/>
                  </a:cubicBezTo>
                  <a:cubicBezTo>
                    <a:pt x="1820486" y="78757"/>
                    <a:pt x="1755620" y="121089"/>
                    <a:pt x="1835106" y="94594"/>
                  </a:cubicBezTo>
                  <a:cubicBezTo>
                    <a:pt x="1846734" y="90718"/>
                    <a:pt x="1855197" y="80075"/>
                    <a:pt x="1866637" y="75675"/>
                  </a:cubicBezTo>
                  <a:cubicBezTo>
                    <a:pt x="1908903" y="59419"/>
                    <a:pt x="1947621" y="60860"/>
                    <a:pt x="1992761" y="56756"/>
                  </a:cubicBezTo>
                  <a:lnTo>
                    <a:pt x="2055823" y="50450"/>
                  </a:lnTo>
                  <a:cubicBezTo>
                    <a:pt x="2077051" y="43374"/>
                    <a:pt x="2078142" y="44002"/>
                    <a:pt x="2099966" y="31531"/>
                  </a:cubicBezTo>
                  <a:cubicBezTo>
                    <a:pt x="2106547" y="27771"/>
                    <a:pt x="2112106" y="22308"/>
                    <a:pt x="2118885" y="18919"/>
                  </a:cubicBezTo>
                  <a:cubicBezTo>
                    <a:pt x="2124831" y="15946"/>
                    <a:pt x="2131694" y="15232"/>
                    <a:pt x="2137804" y="12613"/>
                  </a:cubicBezTo>
                  <a:cubicBezTo>
                    <a:pt x="2146445" y="8910"/>
                    <a:pt x="2163029" y="0"/>
                    <a:pt x="2163029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3183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357B277-4D0A-80FE-428A-8C5CFD22BBD7}"/>
              </a:ext>
            </a:extLst>
          </p:cNvPr>
          <p:cNvGrpSpPr/>
          <p:nvPr/>
        </p:nvGrpSpPr>
        <p:grpSpPr>
          <a:xfrm>
            <a:off x="117304" y="813501"/>
            <a:ext cx="9340687" cy="2562038"/>
            <a:chOff x="117304" y="813501"/>
            <a:chExt cx="9340687" cy="25620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4FC7EED-391B-24F2-5EB4-F49A0FCAE001}"/>
                </a:ext>
              </a:extLst>
            </p:cNvPr>
            <p:cNvSpPr/>
            <p:nvPr/>
          </p:nvSpPr>
          <p:spPr>
            <a:xfrm>
              <a:off x="117304" y="1906367"/>
              <a:ext cx="1026078" cy="8798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Image Dataset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220690C-2FBA-FEA9-A876-8D97B7038047}"/>
                </a:ext>
              </a:extLst>
            </p:cNvPr>
            <p:cNvGrpSpPr/>
            <p:nvPr/>
          </p:nvGrpSpPr>
          <p:grpSpPr>
            <a:xfrm rot="16200000">
              <a:off x="3320737" y="-241731"/>
              <a:ext cx="2058457" cy="5176084"/>
              <a:chOff x="2513543" y="748342"/>
              <a:chExt cx="2058457" cy="517608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6DEA5A5-0342-41A6-8317-5058CFB6E5AF}"/>
                  </a:ext>
                </a:extLst>
              </p:cNvPr>
              <p:cNvCxnSpPr>
                <a:stCxn id="11" idx="2"/>
                <a:endCxn id="18" idx="0"/>
              </p:cNvCxnSpPr>
              <p:nvPr/>
            </p:nvCxnSpPr>
            <p:spPr>
              <a:xfrm flipH="1">
                <a:off x="3542769" y="2747933"/>
                <a:ext cx="5" cy="2542717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B5EC273-7553-2CA8-EB93-07BF2AA3360E}"/>
                  </a:ext>
                </a:extLst>
              </p:cNvPr>
              <p:cNvSpPr/>
              <p:nvPr/>
            </p:nvSpPr>
            <p:spPr>
              <a:xfrm>
                <a:off x="2513549" y="748342"/>
                <a:ext cx="2058451" cy="4151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Input: (224x224x3)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F215D15-7E3C-D2C7-6B0A-DD5A510885EE}"/>
                  </a:ext>
                </a:extLst>
              </p:cNvPr>
              <p:cNvSpPr/>
              <p:nvPr/>
            </p:nvSpPr>
            <p:spPr>
              <a:xfrm>
                <a:off x="2513550" y="1480381"/>
                <a:ext cx="2058450" cy="3168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CONV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E76334-C51B-8B78-E025-B59BC73ADD40}"/>
                  </a:ext>
                </a:extLst>
              </p:cNvPr>
              <p:cNvSpPr/>
              <p:nvPr/>
            </p:nvSpPr>
            <p:spPr>
              <a:xfrm>
                <a:off x="2513550" y="1797269"/>
                <a:ext cx="2058450" cy="3168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Batch Norm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D368A49-3A78-762B-6669-D8BB31B22166}"/>
                  </a:ext>
                </a:extLst>
              </p:cNvPr>
              <p:cNvSpPr/>
              <p:nvPr/>
            </p:nvSpPr>
            <p:spPr>
              <a:xfrm>
                <a:off x="2513550" y="2114157"/>
                <a:ext cx="2058450" cy="3168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accent1">
                        <a:lumMod val="50000"/>
                      </a:schemeClr>
                    </a:solidFill>
                  </a:rPr>
                  <a:t>ReLU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91EFB89-B878-274A-13C1-BD9794CB26D0}"/>
                  </a:ext>
                </a:extLst>
              </p:cNvPr>
              <p:cNvSpPr/>
              <p:nvPr/>
            </p:nvSpPr>
            <p:spPr>
              <a:xfrm>
                <a:off x="2513549" y="2431045"/>
                <a:ext cx="2058449" cy="3168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Max Pool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59170FD-8E8B-4B95-0A75-2D49C6C3A7D7}"/>
                  </a:ext>
                </a:extLst>
              </p:cNvPr>
              <p:cNvSpPr/>
              <p:nvPr/>
            </p:nvSpPr>
            <p:spPr>
              <a:xfrm>
                <a:off x="2513548" y="2913991"/>
                <a:ext cx="2058450" cy="31688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Conv Block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8DE67FD-F372-B941-98E5-8A18C46E462C}"/>
                  </a:ext>
                </a:extLst>
              </p:cNvPr>
              <p:cNvSpPr/>
              <p:nvPr/>
            </p:nvSpPr>
            <p:spPr>
              <a:xfrm>
                <a:off x="2513547" y="3230879"/>
                <a:ext cx="2058449" cy="31688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ID Block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E0F3ECB-B77E-1F81-0DD9-85087CEF3E54}"/>
                  </a:ext>
                </a:extLst>
              </p:cNvPr>
              <p:cNvSpPr/>
              <p:nvPr/>
            </p:nvSpPr>
            <p:spPr>
              <a:xfrm>
                <a:off x="2513546" y="3706211"/>
                <a:ext cx="2058450" cy="31688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Conv Block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6BDDAE-DE62-B113-631C-3ADDFBA403D4}"/>
                  </a:ext>
                </a:extLst>
              </p:cNvPr>
              <p:cNvSpPr/>
              <p:nvPr/>
            </p:nvSpPr>
            <p:spPr>
              <a:xfrm>
                <a:off x="2513545" y="4023099"/>
                <a:ext cx="2058449" cy="31688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ID Block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137C9F-B7AE-CDF7-BCA0-26082910EE22}"/>
                  </a:ext>
                </a:extLst>
              </p:cNvPr>
              <p:cNvSpPr/>
              <p:nvPr/>
            </p:nvSpPr>
            <p:spPr>
              <a:xfrm>
                <a:off x="2513546" y="4498430"/>
                <a:ext cx="2058450" cy="31688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Conv Block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747C939-C24F-72CF-0B01-FAE088A1405D}"/>
                  </a:ext>
                </a:extLst>
              </p:cNvPr>
              <p:cNvSpPr/>
              <p:nvPr/>
            </p:nvSpPr>
            <p:spPr>
              <a:xfrm>
                <a:off x="2513545" y="4815318"/>
                <a:ext cx="2058449" cy="31688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ID Block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8F3A27D-36BD-8E52-031D-42A42EAA708C}"/>
                  </a:ext>
                </a:extLst>
              </p:cNvPr>
              <p:cNvSpPr/>
              <p:nvPr/>
            </p:nvSpPr>
            <p:spPr>
              <a:xfrm>
                <a:off x="2513544" y="5290650"/>
                <a:ext cx="2058450" cy="316888"/>
              </a:xfrm>
              <a:prstGeom prst="rect">
                <a:avLst/>
              </a:prstGeom>
              <a:solidFill>
                <a:srgbClr val="121F36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Conv Block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F42674-B3B7-A74F-351A-ACE7756DB44C}"/>
                  </a:ext>
                </a:extLst>
              </p:cNvPr>
              <p:cNvSpPr/>
              <p:nvPr/>
            </p:nvSpPr>
            <p:spPr>
              <a:xfrm>
                <a:off x="2513543" y="5607538"/>
                <a:ext cx="2058449" cy="316888"/>
              </a:xfrm>
              <a:prstGeom prst="rect">
                <a:avLst/>
              </a:prstGeom>
              <a:solidFill>
                <a:srgbClr val="121F36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ID Block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DC4D063-83EA-F2A4-074B-7E942B693613}"/>
                  </a:ext>
                </a:extLst>
              </p:cNvPr>
              <p:cNvCxnSpPr>
                <a:stCxn id="7" idx="2"/>
                <a:endCxn id="8" idx="0"/>
              </p:cNvCxnSpPr>
              <p:nvPr/>
            </p:nvCxnSpPr>
            <p:spPr>
              <a:xfrm>
                <a:off x="3542775" y="1163493"/>
                <a:ext cx="0" cy="316888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D6A70D-FE54-908E-15E2-FB72074E59B9}"/>
                </a:ext>
              </a:extLst>
            </p:cNvPr>
            <p:cNvSpPr/>
            <p:nvPr/>
          </p:nvSpPr>
          <p:spPr>
            <a:xfrm>
              <a:off x="7579397" y="1708723"/>
              <a:ext cx="1878594" cy="12751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Output:</a:t>
              </a:r>
            </a:p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 Feature Maps</a:t>
              </a:r>
            </a:p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2048 7x7 maps per each image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023DE5B-82E2-9F1A-D280-B5C556B7384C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>
              <a:off x="1143382" y="2346306"/>
              <a:ext cx="618541" cy="2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D34E578-E37A-E5FF-168C-76B19ABDEAA2}"/>
                </a:ext>
              </a:extLst>
            </p:cNvPr>
            <p:cNvCxnSpPr>
              <a:cxnSpLocks/>
              <a:stCxn id="19" idx="2"/>
              <a:endCxn id="26" idx="1"/>
            </p:cNvCxnSpPr>
            <p:nvPr/>
          </p:nvCxnSpPr>
          <p:spPr>
            <a:xfrm flipV="1">
              <a:off x="6938008" y="2346306"/>
              <a:ext cx="641389" cy="9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2F57411-CD2D-1177-8B06-7B26BC0C366A}"/>
                </a:ext>
              </a:extLst>
            </p:cNvPr>
            <p:cNvSpPr/>
            <p:nvPr/>
          </p:nvSpPr>
          <p:spPr>
            <a:xfrm>
              <a:off x="1399242" y="813501"/>
              <a:ext cx="6007324" cy="4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</a:rPr>
                <a:t>ResNet-50 Model Architecture </a:t>
              </a:r>
              <a:r>
                <a:rPr lang="en-US" b="1" i="1" dirty="0">
                  <a:solidFill>
                    <a:schemeClr val="accent1">
                      <a:lumMod val="50000"/>
                    </a:schemeClr>
                  </a:solidFill>
                </a:rPr>
                <a:t>without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</a:rPr>
                <a:t> Fully Connect Layers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272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35675</TotalTime>
  <Words>358</Words>
  <Application>Microsoft Office PowerPoint</Application>
  <PresentationFormat>On-screen Show (4:3)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Cascadia Code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DeSipio, Rebecca</dc:creator>
  <cp:lastModifiedBy>DeSipio, Rebecca</cp:lastModifiedBy>
  <cp:revision>15</cp:revision>
  <dcterms:created xsi:type="dcterms:W3CDTF">2023-01-18T15:32:23Z</dcterms:created>
  <dcterms:modified xsi:type="dcterms:W3CDTF">2023-03-15T18:57:48Z</dcterms:modified>
</cp:coreProperties>
</file>