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A6CE3-D77F-4FE9-A9A7-DC452B5BF7A9}" v="9" dt="2018-07-16T09:28:39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kenzie, Rebecca (STFC,DL,SC)" userId="S::rebecca.mackenzie@stfc.ac.uk::01b200ce-1365-4e16-8755-7fe468d10bf0" providerId="AD" clId="Web-{D5FDD744-69A3-44AD-80FB-303E7C6D1170}"/>
    <pc:docChg chg="mod addSld modSld modMainMaster setSldSz">
      <pc:chgData name="Mackenzie, Rebecca (STFC,DL,SC)" userId="S::rebecca.mackenzie@stfc.ac.uk::01b200ce-1365-4e16-8755-7fe468d10bf0" providerId="AD" clId="Web-{D5FDD744-69A3-44AD-80FB-303E7C6D1170}" dt="2018-07-16T09:28:03.790" v="211" actId="1076"/>
      <pc:docMkLst>
        <pc:docMk/>
      </pc:docMkLst>
      <pc:sldChg chg="modSp">
        <pc:chgData name="Mackenzie, Rebecca (STFC,DL,SC)" userId="S::rebecca.mackenzie@stfc.ac.uk::01b200ce-1365-4e16-8755-7fe468d10bf0" providerId="AD" clId="Web-{D5FDD744-69A3-44AD-80FB-303E7C6D1170}" dt="2018-07-16T09:20:55.771" v="15" actId="20577"/>
        <pc:sldMkLst>
          <pc:docMk/>
          <pc:sldMk cId="109857222" sldId="256"/>
        </pc:sldMkLst>
        <pc:spChg chg="mod">
          <ac:chgData name="Mackenzie, Rebecca (STFC,DL,SC)" userId="S::rebecca.mackenzie@stfc.ac.uk::01b200ce-1365-4e16-8755-7fe468d10bf0" providerId="AD" clId="Web-{D5FDD744-69A3-44AD-80FB-303E7C6D1170}" dt="2018-07-16T09:20:51.240" v="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ckenzie, Rebecca (STFC,DL,SC)" userId="S::rebecca.mackenzie@stfc.ac.uk::01b200ce-1365-4e16-8755-7fe468d10bf0" providerId="AD" clId="Web-{D5FDD744-69A3-44AD-80FB-303E7C6D1170}" dt="2018-07-16T09:20:55.771" v="1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Mackenzie, Rebecca (STFC,DL,SC)" userId="S::rebecca.mackenzie@stfc.ac.uk::01b200ce-1365-4e16-8755-7fe468d10bf0" providerId="AD" clId="Web-{D5FDD744-69A3-44AD-80FB-303E7C6D1170}" dt="2018-07-16T09:28:03.790" v="211" actId="1076"/>
        <pc:sldMkLst>
          <pc:docMk/>
          <pc:sldMk cId="165048702" sldId="257"/>
        </pc:sldMkLst>
        <pc:spChg chg="del mod">
          <ac:chgData name="Mackenzie, Rebecca (STFC,DL,SC)" userId="S::rebecca.mackenzie@stfc.ac.uk::01b200ce-1365-4e16-8755-7fe468d10bf0" providerId="AD" clId="Web-{D5FDD744-69A3-44AD-80FB-303E7C6D1170}" dt="2018-07-16T09:27:49.649" v="205"/>
          <ac:spMkLst>
            <pc:docMk/>
            <pc:sldMk cId="165048702" sldId="257"/>
            <ac:spMk id="2" creationId="{BE90B1F7-6059-4A17-A4F8-B5BC3356D6B6}"/>
          </ac:spMkLst>
        </pc:spChg>
        <pc:spChg chg="del mod">
          <ac:chgData name="Mackenzie, Rebecca (STFC,DL,SC)" userId="S::rebecca.mackenzie@stfc.ac.uk::01b200ce-1365-4e16-8755-7fe468d10bf0" providerId="AD" clId="Web-{D5FDD744-69A3-44AD-80FB-303E7C6D1170}" dt="2018-07-16T09:22:48.043" v="180"/>
          <ac:spMkLst>
            <pc:docMk/>
            <pc:sldMk cId="165048702" sldId="257"/>
            <ac:spMk id="3" creationId="{165CCA05-B1BB-4D7E-9DF3-DF03AB18CE0A}"/>
          </ac:spMkLst>
        </pc:spChg>
        <pc:spChg chg="add del mod">
          <ac:chgData name="Mackenzie, Rebecca (STFC,DL,SC)" userId="S::rebecca.mackenzie@stfc.ac.uk::01b200ce-1365-4e16-8755-7fe468d10bf0" providerId="AD" clId="Web-{D5FDD744-69A3-44AD-80FB-303E7C6D1170}" dt="2018-07-16T09:23:53.825" v="181"/>
          <ac:spMkLst>
            <pc:docMk/>
            <pc:sldMk cId="165048702" sldId="257"/>
            <ac:spMk id="5" creationId="{04F79E25-EE8C-44EC-9142-B0AB8236B467}"/>
          </ac:spMkLst>
        </pc:spChg>
        <pc:spChg chg="add del mod">
          <ac:chgData name="Mackenzie, Rebecca (STFC,DL,SC)" userId="S::rebecca.mackenzie@stfc.ac.uk::01b200ce-1365-4e16-8755-7fe468d10bf0" providerId="AD" clId="Web-{D5FDD744-69A3-44AD-80FB-303E7C6D1170}" dt="2018-07-16T09:27:53.618" v="207"/>
          <ac:spMkLst>
            <pc:docMk/>
            <pc:sldMk cId="165048702" sldId="257"/>
            <ac:spMk id="15" creationId="{BA0D21F5-6308-45E2-9621-0D34422D39AD}"/>
          </ac:spMkLst>
        </pc:spChg>
        <pc:picChg chg="add mod">
          <ac:chgData name="Mackenzie, Rebecca (STFC,DL,SC)" userId="S::rebecca.mackenzie@stfc.ac.uk::01b200ce-1365-4e16-8755-7fe468d10bf0" providerId="AD" clId="Web-{D5FDD744-69A3-44AD-80FB-303E7C6D1170}" dt="2018-07-16T09:27:55.649" v="208" actId="1076"/>
          <ac:picMkLst>
            <pc:docMk/>
            <pc:sldMk cId="165048702" sldId="257"/>
            <ac:picMk id="6" creationId="{E4218DBC-D651-41FA-A9C9-0C7BFEC1026F}"/>
          </ac:picMkLst>
        </pc:picChg>
        <pc:picChg chg="add mod">
          <ac:chgData name="Mackenzie, Rebecca (STFC,DL,SC)" userId="S::rebecca.mackenzie@stfc.ac.uk::01b200ce-1365-4e16-8755-7fe468d10bf0" providerId="AD" clId="Web-{D5FDD744-69A3-44AD-80FB-303E7C6D1170}" dt="2018-07-16T09:27:57.868" v="209" actId="1076"/>
          <ac:picMkLst>
            <pc:docMk/>
            <pc:sldMk cId="165048702" sldId="257"/>
            <ac:picMk id="8" creationId="{DAFDEFDD-8F95-4656-A3B3-58AFE57D35AA}"/>
          </ac:picMkLst>
        </pc:picChg>
        <pc:picChg chg="add mod">
          <ac:chgData name="Mackenzie, Rebecca (STFC,DL,SC)" userId="S::rebecca.mackenzie@stfc.ac.uk::01b200ce-1365-4e16-8755-7fe468d10bf0" providerId="AD" clId="Web-{D5FDD744-69A3-44AD-80FB-303E7C6D1170}" dt="2018-07-16T09:28:01.806" v="210" actId="1076"/>
          <ac:picMkLst>
            <pc:docMk/>
            <pc:sldMk cId="165048702" sldId="257"/>
            <ac:picMk id="10" creationId="{BA4465C9-204B-4849-BA90-F59A3D772C05}"/>
          </ac:picMkLst>
        </pc:picChg>
        <pc:picChg chg="add mod">
          <ac:chgData name="Mackenzie, Rebecca (STFC,DL,SC)" userId="S::rebecca.mackenzie@stfc.ac.uk::01b200ce-1365-4e16-8755-7fe468d10bf0" providerId="AD" clId="Web-{D5FDD744-69A3-44AD-80FB-303E7C6D1170}" dt="2018-07-16T09:28:03.790" v="211" actId="1076"/>
          <ac:picMkLst>
            <pc:docMk/>
            <pc:sldMk cId="165048702" sldId="257"/>
            <ac:picMk id="12" creationId="{CB90E326-B5FC-4551-84FE-7C9AAA10D0D6}"/>
          </ac:picMkLst>
        </pc:picChg>
      </pc:sldChg>
      <pc:sldMasterChg chg="modSp modSldLayout">
        <pc:chgData name="Mackenzie, Rebecca (STFC,DL,SC)" userId="S::rebecca.mackenzie@stfc.ac.uk::01b200ce-1365-4e16-8755-7fe468d10bf0" providerId="AD" clId="Web-{D5FDD744-69A3-44AD-80FB-303E7C6D1170}" dt="2018-07-16T09:20:39.724" v="0"/>
        <pc:sldMasterMkLst>
          <pc:docMk/>
          <pc:sldMasterMk cId="2460954070" sldId="2147483660"/>
        </pc:sldMasterMkLst>
        <pc:spChg chg="mod">
          <ac:chgData name="Mackenzie, Rebecca (STFC,DL,SC)" userId="S::rebecca.mackenzie@stfc.ac.uk::01b200ce-1365-4e16-8755-7fe468d10bf0" providerId="AD" clId="Web-{D5FDD744-69A3-44AD-80FB-303E7C6D1170}" dt="2018-07-16T09:20:39.724" v="0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Mackenzie, Rebecca (STFC,DL,SC)" userId="S::rebecca.mackenzie@stfc.ac.uk::01b200ce-1365-4e16-8755-7fe468d10bf0" providerId="AD" clId="Web-{D5FDD744-69A3-44AD-80FB-303E7C6D1170}" dt="2018-07-16T09:20:39.724" v="0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Mackenzie, Rebecca (STFC,DL,SC)" userId="S::rebecca.mackenzie@stfc.ac.uk::01b200ce-1365-4e16-8755-7fe468d10bf0" providerId="AD" clId="Web-{D5FDD744-69A3-44AD-80FB-303E7C6D1170}" dt="2018-07-16T09:20:39.724" v="0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Mackenzie, Rebecca (STFC,DL,SC)" userId="S::rebecca.mackenzie@stfc.ac.uk::01b200ce-1365-4e16-8755-7fe468d10bf0" providerId="AD" clId="Web-{D5FDD744-69A3-44AD-80FB-303E7C6D1170}" dt="2018-07-16T09:20:39.724" v="0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Mackenzie, Rebecca (STFC,DL,SC)" userId="S::rebecca.mackenzie@stfc.ac.uk::01b200ce-1365-4e16-8755-7fe468d10bf0" providerId="AD" clId="Web-{D5FDD744-69A3-44AD-80FB-303E7C6D1170}" dt="2018-07-16T09:20:39.724" v="0"/>
          <ac:spMkLst>
            <pc:docMk/>
            <pc:sldMasterMk cId="2460954070" sldId="2147483660"/>
            <ac:spMk id="6" creationId="{00000000-0000-0000-0000-000000000000}"/>
          </ac:spMkLst>
        </pc:spChg>
        <pc:sldLayoutChg chg="modSp">
          <pc:chgData name="Mackenzie, Rebecca (STFC,DL,SC)" userId="S::rebecca.mackenzie@stfc.ac.uk::01b200ce-1365-4e16-8755-7fe468d10bf0" providerId="AD" clId="Web-{D5FDD744-69A3-44AD-80FB-303E7C6D1170}" dt="2018-07-16T09:20:39.724" v="0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Mackenzie, Rebecca (STFC,DL,SC)" userId="S::rebecca.mackenzie@stfc.ac.uk::01b200ce-1365-4e16-8755-7fe468d10bf0" providerId="AD" clId="Web-{D5FDD744-69A3-44AD-80FB-303E7C6D1170}" dt="2018-07-16T09:20:39.724" v="0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Mackenzie, Rebecca (STFC,DL,SC)" userId="S::rebecca.mackenzie@stfc.ac.uk::01b200ce-1365-4e16-8755-7fe468d10bf0" providerId="AD" clId="Web-{D5FDD744-69A3-44AD-80FB-303E7C6D1170}" dt="2018-07-16T09:20:39.724" v="0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modSp">
          <pc:chgData name="Mackenzie, Rebecca (STFC,DL,SC)" userId="S::rebecca.mackenzie@stfc.ac.uk::01b200ce-1365-4e16-8755-7fe468d10bf0" providerId="AD" clId="Web-{D5FDD744-69A3-44AD-80FB-303E7C6D1170}" dt="2018-07-16T09:20:39.724" v="0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Mackenzie, Rebecca (STFC,DL,SC)" userId="S::rebecca.mackenzie@stfc.ac.uk::01b200ce-1365-4e16-8755-7fe468d10bf0" providerId="AD" clId="Web-{D5FDD744-69A3-44AD-80FB-303E7C6D1170}" dt="2018-07-16T09:20:39.724" v="0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Mackenzie, Rebecca (STFC,DL,SC)" userId="S::rebecca.mackenzie@stfc.ac.uk::01b200ce-1365-4e16-8755-7fe468d10bf0" providerId="AD" clId="Web-{D5FDD744-69A3-44AD-80FB-303E7C6D1170}" dt="2018-07-16T09:20:39.724" v="0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">
          <pc:chgData name="Mackenzie, Rebecca (STFC,DL,SC)" userId="S::rebecca.mackenzie@stfc.ac.uk::01b200ce-1365-4e16-8755-7fe468d10bf0" providerId="AD" clId="Web-{D5FDD744-69A3-44AD-80FB-303E7C6D1170}" dt="2018-07-16T09:20:39.724" v="0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Mackenzie, Rebecca (STFC,DL,SC)" userId="S::rebecca.mackenzie@stfc.ac.uk::01b200ce-1365-4e16-8755-7fe468d10bf0" providerId="AD" clId="Web-{D5FDD744-69A3-44AD-80FB-303E7C6D1170}" dt="2018-07-16T09:20:39.724" v="0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Mackenzie, Rebecca (STFC,DL,SC)" userId="S::rebecca.mackenzie@stfc.ac.uk::01b200ce-1365-4e16-8755-7fe468d10bf0" providerId="AD" clId="Web-{D5FDD744-69A3-44AD-80FB-303E7C6D1170}" dt="2018-07-16T09:20:39.724" v="0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">
          <pc:chgData name="Mackenzie, Rebecca (STFC,DL,SC)" userId="S::rebecca.mackenzie@stfc.ac.uk::01b200ce-1365-4e16-8755-7fe468d10bf0" providerId="AD" clId="Web-{D5FDD744-69A3-44AD-80FB-303E7C6D1170}" dt="2018-07-16T09:20:39.724" v="0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Mackenzie, Rebecca (STFC,DL,SC)" userId="S::rebecca.mackenzie@stfc.ac.uk::01b200ce-1365-4e16-8755-7fe468d10bf0" providerId="AD" clId="Web-{D5FDD744-69A3-44AD-80FB-303E7C6D1170}" dt="2018-07-16T09:20:39.724" v="0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Mackenzie, Rebecca (STFC,DL,SC)" userId="S::rebecca.mackenzie@stfc.ac.uk::01b200ce-1365-4e16-8755-7fe468d10bf0" providerId="AD" clId="Web-{D5FDD744-69A3-44AD-80FB-303E7C6D1170}" dt="2018-07-16T09:20:39.724" v="0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Mackenzie, Rebecca (STFC,DL,SC)" userId="S::rebecca.mackenzie@stfc.ac.uk::01b200ce-1365-4e16-8755-7fe468d10bf0" providerId="AD" clId="Web-{D5FDD744-69A3-44AD-80FB-303E7C6D1170}" dt="2018-07-16T09:20:39.724" v="0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Mackenzie, Rebecca (STFC,DL,SC)" userId="S::rebecca.mackenzie@stfc.ac.uk::01b200ce-1365-4e16-8755-7fe468d10bf0" providerId="AD" clId="Web-{D5FDD744-69A3-44AD-80FB-303E7C6D1170}" dt="2018-07-16T09:20:39.724" v="0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Mackenzie, Rebecca (STFC,DL,SC)" userId="S::rebecca.mackenzie@stfc.ac.uk::01b200ce-1365-4e16-8755-7fe468d10bf0" providerId="AD" clId="Web-{D5FDD744-69A3-44AD-80FB-303E7C6D1170}" dt="2018-07-16T09:20:39.724" v="0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modSp">
          <pc:chgData name="Mackenzie, Rebecca (STFC,DL,SC)" userId="S::rebecca.mackenzie@stfc.ac.uk::01b200ce-1365-4e16-8755-7fe468d10bf0" providerId="AD" clId="Web-{D5FDD744-69A3-44AD-80FB-303E7C6D1170}" dt="2018-07-16T09:20:39.724" v="0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Mackenzie, Rebecca (STFC,DL,SC)" userId="S::rebecca.mackenzie@stfc.ac.uk::01b200ce-1365-4e16-8755-7fe468d10bf0" providerId="AD" clId="Web-{D5FDD744-69A3-44AD-80FB-303E7C6D1170}" dt="2018-07-16T09:20:39.724" v="0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Mackenzie, Rebecca (STFC,DL,SC)" userId="S::rebecca.mackenzie@stfc.ac.uk::01b200ce-1365-4e16-8755-7fe468d10bf0" providerId="AD" clId="Web-{D5FDD744-69A3-44AD-80FB-303E7C6D1170}" dt="2018-07-16T09:20:39.724" v="0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Mackenzie, Rebecca (STFC,DL,SC)" userId="S::rebecca.mackenzie@stfc.ac.uk::01b200ce-1365-4e16-8755-7fe468d10bf0" providerId="AD" clId="Web-{D5FDD744-69A3-44AD-80FB-303E7C6D1170}" dt="2018-07-16T09:20:39.724" v="0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">
          <pc:chgData name="Mackenzie, Rebecca (STFC,DL,SC)" userId="S::rebecca.mackenzie@stfc.ac.uk::01b200ce-1365-4e16-8755-7fe468d10bf0" providerId="AD" clId="Web-{D5FDD744-69A3-44AD-80FB-303E7C6D1170}" dt="2018-07-16T09:20:39.724" v="0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Mackenzie, Rebecca (STFC,DL,SC)" userId="S::rebecca.mackenzie@stfc.ac.uk::01b200ce-1365-4e16-8755-7fe468d10bf0" providerId="AD" clId="Web-{D5FDD744-69A3-44AD-80FB-303E7C6D1170}" dt="2018-07-16T09:20:39.724" v="0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Mackenzie, Rebecca (STFC,DL,SC)" userId="S::rebecca.mackenzie@stfc.ac.uk::01b200ce-1365-4e16-8755-7fe468d10bf0" providerId="AD" clId="Web-{D5FDD744-69A3-44AD-80FB-303E7C6D1170}" dt="2018-07-16T09:20:39.724" v="0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Mackenzie, Rebecca (STFC,DL,SC)" userId="S::rebecca.mackenzie@stfc.ac.uk::01b200ce-1365-4e16-8755-7fe468d10bf0" providerId="AD" clId="Web-{D5FDD744-69A3-44AD-80FB-303E7C6D1170}" dt="2018-07-16T09:20:39.724" v="0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modSp">
          <pc:chgData name="Mackenzie, Rebecca (STFC,DL,SC)" userId="S::rebecca.mackenzie@stfc.ac.uk::01b200ce-1365-4e16-8755-7fe468d10bf0" providerId="AD" clId="Web-{D5FDD744-69A3-44AD-80FB-303E7C6D1170}" dt="2018-07-16T09:20:39.724" v="0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Mackenzie, Rebecca (STFC,DL,SC)" userId="S::rebecca.mackenzie@stfc.ac.uk::01b200ce-1365-4e16-8755-7fe468d10bf0" providerId="AD" clId="Web-{D5FDD744-69A3-44AD-80FB-303E7C6D1170}" dt="2018-07-16T09:20:39.724" v="0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Mackenzie, Rebecca (STFC,DL,SC)" userId="S::rebecca.mackenzie@stfc.ac.uk::01b200ce-1365-4e16-8755-7fe468d10bf0" providerId="AD" clId="Web-{D5FDD744-69A3-44AD-80FB-303E7C6D1170}" dt="2018-07-16T09:20:39.724" v="0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Mackenzie, Rebecca (STFC,DL,SC)" userId="S::rebecca.mackenzie@stfc.ac.uk::01b200ce-1365-4e16-8755-7fe468d10bf0" providerId="AD" clId="Web-{070A6CE3-D77F-4FE9-A9A7-DC452B5BF7A9}"/>
    <pc:docChg chg="modSld">
      <pc:chgData name="Mackenzie, Rebecca (STFC,DL,SC)" userId="S::rebecca.mackenzie@stfc.ac.uk::01b200ce-1365-4e16-8755-7fe468d10bf0" providerId="AD" clId="Web-{070A6CE3-D77F-4FE9-A9A7-DC452B5BF7A9}" dt="2018-07-16T09:41:42.061" v="75"/>
      <pc:docMkLst>
        <pc:docMk/>
      </pc:docMkLst>
      <pc:sldChg chg="addSp delSp modSp">
        <pc:chgData name="Mackenzie, Rebecca (STFC,DL,SC)" userId="S::rebecca.mackenzie@stfc.ac.uk::01b200ce-1365-4e16-8755-7fe468d10bf0" providerId="AD" clId="Web-{070A6CE3-D77F-4FE9-A9A7-DC452B5BF7A9}" dt="2018-07-16T09:41:42.061" v="75"/>
        <pc:sldMkLst>
          <pc:docMk/>
          <pc:sldMk cId="165048702" sldId="257"/>
        </pc:sldMkLst>
        <pc:picChg chg="add mod">
          <ac:chgData name="Mackenzie, Rebecca (STFC,DL,SC)" userId="S::rebecca.mackenzie@stfc.ac.uk::01b200ce-1365-4e16-8755-7fe468d10bf0" providerId="AD" clId="Web-{070A6CE3-D77F-4FE9-A9A7-DC452B5BF7A9}" dt="2018-07-16T09:39:30.420" v="64" actId="1076"/>
          <ac:picMkLst>
            <pc:docMk/>
            <pc:sldMk cId="165048702" sldId="257"/>
            <ac:picMk id="2" creationId="{FAFD370E-C8A4-4257-8381-0B2F41E79406}"/>
          </ac:picMkLst>
        </pc:picChg>
        <pc:picChg chg="add mod">
          <ac:chgData name="Mackenzie, Rebecca (STFC,DL,SC)" userId="S::rebecca.mackenzie@stfc.ac.uk::01b200ce-1365-4e16-8755-7fe468d10bf0" providerId="AD" clId="Web-{070A6CE3-D77F-4FE9-A9A7-DC452B5BF7A9}" dt="2018-07-16T09:35:43.074" v="35" actId="1076"/>
          <ac:picMkLst>
            <pc:docMk/>
            <pc:sldMk cId="165048702" sldId="257"/>
            <ac:picMk id="4" creationId="{0E5E33C7-0EB7-433A-B4BE-987E06C121AD}"/>
          </ac:picMkLst>
        </pc:picChg>
        <pc:picChg chg="mod ord">
          <ac:chgData name="Mackenzie, Rebecca (STFC,DL,SC)" userId="S::rebecca.mackenzie@stfc.ac.uk::01b200ce-1365-4e16-8755-7fe468d10bf0" providerId="AD" clId="Web-{070A6CE3-D77F-4FE9-A9A7-DC452B5BF7A9}" dt="2018-07-16T09:38:24.624" v="54"/>
          <ac:picMkLst>
            <pc:docMk/>
            <pc:sldMk cId="165048702" sldId="257"/>
            <ac:picMk id="6" creationId="{E4218DBC-D651-41FA-A9C9-0C7BFEC1026F}"/>
          </ac:picMkLst>
        </pc:picChg>
        <pc:picChg chg="add mod">
          <ac:chgData name="Mackenzie, Rebecca (STFC,DL,SC)" userId="S::rebecca.mackenzie@stfc.ac.uk::01b200ce-1365-4e16-8755-7fe468d10bf0" providerId="AD" clId="Web-{070A6CE3-D77F-4FE9-A9A7-DC452B5BF7A9}" dt="2018-07-16T09:35:46.058" v="36" actId="1076"/>
          <ac:picMkLst>
            <pc:docMk/>
            <pc:sldMk cId="165048702" sldId="257"/>
            <ac:picMk id="7" creationId="{B3284EAD-B150-4E5E-AEC7-E7717E213B38}"/>
          </ac:picMkLst>
        </pc:picChg>
        <pc:picChg chg="mod ord">
          <ac:chgData name="Mackenzie, Rebecca (STFC,DL,SC)" userId="S::rebecca.mackenzie@stfc.ac.uk::01b200ce-1365-4e16-8755-7fe468d10bf0" providerId="AD" clId="Web-{070A6CE3-D77F-4FE9-A9A7-DC452B5BF7A9}" dt="2018-07-16T09:38:32.717" v="57"/>
          <ac:picMkLst>
            <pc:docMk/>
            <pc:sldMk cId="165048702" sldId="257"/>
            <ac:picMk id="8" creationId="{DAFDEFDD-8F95-4656-A3B3-58AFE57D35AA}"/>
          </ac:picMkLst>
        </pc:picChg>
        <pc:picChg chg="mod">
          <ac:chgData name="Mackenzie, Rebecca (STFC,DL,SC)" userId="S::rebecca.mackenzie@stfc.ac.uk::01b200ce-1365-4e16-8755-7fe468d10bf0" providerId="AD" clId="Web-{070A6CE3-D77F-4FE9-A9A7-DC452B5BF7A9}" dt="2018-07-16T09:38:28.296" v="56" actId="1076"/>
          <ac:picMkLst>
            <pc:docMk/>
            <pc:sldMk cId="165048702" sldId="257"/>
            <ac:picMk id="10" creationId="{BA4465C9-204B-4849-BA90-F59A3D772C05}"/>
          </ac:picMkLst>
        </pc:picChg>
        <pc:picChg chg="add mod">
          <ac:chgData name="Mackenzie, Rebecca (STFC,DL,SC)" userId="S::rebecca.mackenzie@stfc.ac.uk::01b200ce-1365-4e16-8755-7fe468d10bf0" providerId="AD" clId="Web-{070A6CE3-D77F-4FE9-A9A7-DC452B5BF7A9}" dt="2018-07-16T09:35:33.136" v="33" actId="1076"/>
          <ac:picMkLst>
            <pc:docMk/>
            <pc:sldMk cId="165048702" sldId="257"/>
            <ac:picMk id="11" creationId="{40CB1B58-0990-4221-8769-F9ADC069E968}"/>
          </ac:picMkLst>
        </pc:picChg>
        <pc:picChg chg="del mod">
          <ac:chgData name="Mackenzie, Rebecca (STFC,DL,SC)" userId="S::rebecca.mackenzie@stfc.ac.uk::01b200ce-1365-4e16-8755-7fe468d10bf0" providerId="AD" clId="Web-{070A6CE3-D77F-4FE9-A9A7-DC452B5BF7A9}" dt="2018-07-16T09:33:18.840" v="26"/>
          <ac:picMkLst>
            <pc:docMk/>
            <pc:sldMk cId="165048702" sldId="257"/>
            <ac:picMk id="12" creationId="{CB90E326-B5FC-4551-84FE-7C9AAA10D0D6}"/>
          </ac:picMkLst>
        </pc:picChg>
        <pc:picChg chg="add mod">
          <ac:chgData name="Mackenzie, Rebecca (STFC,DL,SC)" userId="S::rebecca.mackenzie@stfc.ac.uk::01b200ce-1365-4e16-8755-7fe468d10bf0" providerId="AD" clId="Web-{070A6CE3-D77F-4FE9-A9A7-DC452B5BF7A9}" dt="2018-07-16T09:38:07.108" v="43" actId="1076"/>
          <ac:picMkLst>
            <pc:docMk/>
            <pc:sldMk cId="165048702" sldId="257"/>
            <ac:picMk id="14" creationId="{CD5C6C45-319A-47BA-B514-308E84635897}"/>
          </ac:picMkLst>
        </pc:picChg>
        <pc:picChg chg="add mod ord">
          <ac:chgData name="Mackenzie, Rebecca (STFC,DL,SC)" userId="S::rebecca.mackenzie@stfc.ac.uk::01b200ce-1365-4e16-8755-7fe468d10bf0" providerId="AD" clId="Web-{070A6CE3-D77F-4FE9-A9A7-DC452B5BF7A9}" dt="2018-07-16T09:38:24.561" v="51"/>
          <ac:picMkLst>
            <pc:docMk/>
            <pc:sldMk cId="165048702" sldId="257"/>
            <ac:picMk id="16" creationId="{5D01CBFA-9FA4-4AE9-8E3B-9EDE24BE9658}"/>
          </ac:picMkLst>
        </pc:picChg>
        <pc:picChg chg="add mod ord">
          <ac:chgData name="Mackenzie, Rebecca (STFC,DL,SC)" userId="S::rebecca.mackenzie@stfc.ac.uk::01b200ce-1365-4e16-8755-7fe468d10bf0" providerId="AD" clId="Web-{070A6CE3-D77F-4FE9-A9A7-DC452B5BF7A9}" dt="2018-07-16T09:39:27.811" v="63"/>
          <ac:picMkLst>
            <pc:docMk/>
            <pc:sldMk cId="165048702" sldId="257"/>
            <ac:picMk id="18" creationId="{39637D7A-96E5-48AF-B30C-E5F0738B1048}"/>
          </ac:picMkLst>
        </pc:picChg>
        <pc:picChg chg="add del mod">
          <ac:chgData name="Mackenzie, Rebecca (STFC,DL,SC)" userId="S::rebecca.mackenzie@stfc.ac.uk::01b200ce-1365-4e16-8755-7fe468d10bf0" providerId="AD" clId="Web-{070A6CE3-D77F-4FE9-A9A7-DC452B5BF7A9}" dt="2018-07-16T09:41:37.749" v="72"/>
          <ac:picMkLst>
            <pc:docMk/>
            <pc:sldMk cId="165048702" sldId="257"/>
            <ac:picMk id="20" creationId="{0023CE12-6B3F-4B4A-B4DE-FB0AB360130C}"/>
          </ac:picMkLst>
        </pc:picChg>
        <pc:picChg chg="add del mod">
          <ac:chgData name="Mackenzie, Rebecca (STFC,DL,SC)" userId="S::rebecca.mackenzie@stfc.ac.uk::01b200ce-1365-4e16-8755-7fe468d10bf0" providerId="AD" clId="Web-{070A6CE3-D77F-4FE9-A9A7-DC452B5BF7A9}" dt="2018-07-16T09:41:42.061" v="75"/>
          <ac:picMkLst>
            <pc:docMk/>
            <pc:sldMk cId="165048702" sldId="257"/>
            <ac:picMk id="22" creationId="{18BFD61E-1354-4995-8E76-1018032735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6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6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0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6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Machine learning for cheminformatics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Rebecca Mackenzie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689312" y="132582"/>
            <a:ext cx="6835618" cy="1376698"/>
            <a:chOff x="602501" y="221076"/>
            <a:chExt cx="6835618" cy="1376698"/>
          </a:xfrm>
        </p:grpSpPr>
        <p:pic>
          <p:nvPicPr>
            <p:cNvPr id="6" name="Picture 6" descr="A picture containing text, map&#10;&#10;Description generated with very high confidence">
              <a:extLst>
                <a:ext uri="{FF2B5EF4-FFF2-40B4-BE49-F238E27FC236}">
                  <a16:creationId xmlns:a16="http://schemas.microsoft.com/office/drawing/2014/main" id="{E4218DBC-D651-41FA-A9C9-0C7BFEC10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1844" y="221076"/>
              <a:ext cx="1976275" cy="1338678"/>
            </a:xfrm>
            <a:prstGeom prst="rect">
              <a:avLst/>
            </a:prstGeom>
          </p:spPr>
        </p:pic>
        <p:pic>
          <p:nvPicPr>
            <p:cNvPr id="4" name="Picture 4" descr="A castle on top of a building&#10;&#10;Description generated with very high confidence">
              <a:extLst>
                <a:ext uri="{FF2B5EF4-FFF2-40B4-BE49-F238E27FC236}">
                  <a16:creationId xmlns:a16="http://schemas.microsoft.com/office/drawing/2014/main" id="{0E5E33C7-0EB7-433A-B4BE-987E06C12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501" y="228330"/>
              <a:ext cx="2087413" cy="1354887"/>
            </a:xfrm>
            <a:prstGeom prst="rect">
              <a:avLst/>
            </a:prstGeom>
          </p:spPr>
        </p:pic>
        <p:pic>
          <p:nvPicPr>
            <p:cNvPr id="7" name="Picture 8" descr="A group of people posing for the camera&#10;&#10;Description generated with very high confidence">
              <a:extLst>
                <a:ext uri="{FF2B5EF4-FFF2-40B4-BE49-F238E27FC236}">
                  <a16:creationId xmlns:a16="http://schemas.microsoft.com/office/drawing/2014/main" id="{B3284EAD-B150-4E5E-AEC7-E7717E213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5037" y="228150"/>
              <a:ext cx="2201893" cy="1369624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291771" y="1961322"/>
            <a:ext cx="7843601" cy="2511753"/>
            <a:chOff x="615519" y="1680110"/>
            <a:chExt cx="8519854" cy="2792966"/>
          </a:xfrm>
        </p:grpSpPr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BA4465C9-204B-4849-BA90-F59A3D772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970" y="3457523"/>
              <a:ext cx="2743200" cy="696588"/>
            </a:xfrm>
            <a:prstGeom prst="rect">
              <a:avLst/>
            </a:prstGeom>
          </p:spPr>
        </p:pic>
        <p:pic>
          <p:nvPicPr>
            <p:cNvPr id="16" name="Picture 16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5D01CBFA-9FA4-4AE9-8E3B-9EDE24BE9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1079" y="3031908"/>
              <a:ext cx="5604294" cy="1441168"/>
            </a:xfrm>
            <a:prstGeom prst="rect">
              <a:avLst/>
            </a:prstGeom>
          </p:spPr>
        </p:pic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40CB1B58-0990-4221-8769-F9ADC069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20282" y="1766618"/>
              <a:ext cx="1852343" cy="1196916"/>
            </a:xfrm>
            <a:prstGeom prst="rect">
              <a:avLst/>
            </a:prstGeom>
          </p:spPr>
        </p:pic>
        <p:pic>
          <p:nvPicPr>
            <p:cNvPr id="14" name="Picture 14" descr="A picture containing sky, indoor&#10;&#10;Description generated with high confidence">
              <a:extLst>
                <a:ext uri="{FF2B5EF4-FFF2-40B4-BE49-F238E27FC236}">
                  <a16:creationId xmlns:a16="http://schemas.microsoft.com/office/drawing/2014/main" id="{CD5C6C45-319A-47BA-B514-308E84635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92174" y="1680110"/>
              <a:ext cx="1894936" cy="1369933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DAFDEFDD-8F95-4656-A3B3-58AFE57D3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5519" y="1890941"/>
              <a:ext cx="3087666" cy="1303672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0"/>
          <a:srcRect l="3574" t="79261" r="58828" b="6155"/>
          <a:stretch/>
        </p:blipFill>
        <p:spPr>
          <a:xfrm>
            <a:off x="1223784" y="4669597"/>
            <a:ext cx="3462957" cy="865551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263236" y="4536647"/>
            <a:ext cx="8492837" cy="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3236" y="1678996"/>
            <a:ext cx="8492837" cy="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-319580" y="684393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Early life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569459" y="2807332"/>
            <a:ext cx="2443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University</a:t>
            </a:r>
          </a:p>
          <a:p>
            <a:r>
              <a:rPr lang="en-GB" dirty="0" smtClean="0"/>
              <a:t>BSc (Hons) Biochemistry</a:t>
            </a:r>
          </a:p>
          <a:p>
            <a:r>
              <a:rPr lang="en-GB" dirty="0" smtClean="0"/>
              <a:t>PhD Biochemistry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-144555" y="5881392"/>
            <a:ext cx="1014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Career</a:t>
            </a:r>
            <a:endParaRPr lang="en-GB" sz="2400" dirty="0"/>
          </a:p>
        </p:txBody>
      </p:sp>
      <p:pic>
        <p:nvPicPr>
          <p:cNvPr id="1026" name="Picture 2" descr="https://www.isis.stfc.ac.uk/Gallery/08EC4980%20ISIS%20TS2%20build%209%20Dec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445" y="5226536"/>
            <a:ext cx="1407930" cy="93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0"/>
          <a:srcRect l="40674" t="79261" r="21994" b="6155"/>
          <a:stretch/>
        </p:blipFill>
        <p:spPr>
          <a:xfrm>
            <a:off x="1237381" y="5693984"/>
            <a:ext cx="3468476" cy="8731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4627" y="4660404"/>
            <a:ext cx="95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ADDoPT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5140355" y="467342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SciML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24157" y="4951302"/>
            <a:ext cx="2033246" cy="13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 (ML)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“A subset of artificial intelligence … uses statistical techniques to give computers the ability to learn without being explicitly programmed”</a:t>
            </a:r>
          </a:p>
          <a:p>
            <a:r>
              <a:rPr lang="en-GB" dirty="0" smtClean="0"/>
              <a:t>Often overlaps with computational statistics – prediction making through the use of computers</a:t>
            </a:r>
          </a:p>
          <a:p>
            <a:r>
              <a:rPr lang="en-GB" dirty="0" smtClean="0"/>
              <a:t>If supervised – the model is ‘trained’</a:t>
            </a:r>
          </a:p>
          <a:p>
            <a:r>
              <a:rPr lang="en-GB" dirty="0" smtClean="0"/>
              <a:t>If unsupervised – the model is given lots of data and must find patterns and relationships within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72" y="5456351"/>
            <a:ext cx="1797050" cy="11231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488" y="5473841"/>
            <a:ext cx="2049030" cy="9500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785" y="5456351"/>
            <a:ext cx="984987" cy="98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2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Cheminformatics (and ML)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The use of computer and informational techniques applied to a range of problems in the field of chemistry</a:t>
            </a:r>
          </a:p>
          <a:p>
            <a:r>
              <a:rPr lang="en-GB" sz="2400" dirty="0" smtClean="0"/>
              <a:t>Supervised learning – uses data to train model, then make new predictions for unknown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03623" y="3745574"/>
            <a:ext cx="8536754" cy="2566325"/>
            <a:chOff x="354439" y="2953432"/>
            <a:chExt cx="8536754" cy="2566325"/>
          </a:xfrm>
        </p:grpSpPr>
        <p:pic>
          <p:nvPicPr>
            <p:cNvPr id="2050" name="Picture 2" descr="Image result for chemical structure acetaminophe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39" y="2953432"/>
              <a:ext cx="2583240" cy="1386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3309257" y="3617573"/>
              <a:ext cx="7837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4606" y="3136221"/>
              <a:ext cx="4426587" cy="748614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H="1">
              <a:off x="6721442" y="4075958"/>
              <a:ext cx="7257" cy="7294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33635" y="4996537"/>
              <a:ext cx="39575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Predicted solubility = 6.09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109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793" y="4557143"/>
            <a:ext cx="7886700" cy="4351338"/>
          </a:xfrm>
        </p:spPr>
        <p:txBody>
          <a:bodyPr/>
          <a:lstStyle/>
          <a:p>
            <a:r>
              <a:rPr lang="en-GB" dirty="0" smtClean="0"/>
              <a:t>Predicting solubility from chemical structure information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f the API for a tablet isn’t soluble, it is useless.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690689"/>
            <a:ext cx="88201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8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286" y="1825625"/>
            <a:ext cx="5685064" cy="17448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Base model is a multiple linear regression</a:t>
            </a:r>
          </a:p>
          <a:p>
            <a:pPr marL="0" indent="0">
              <a:buNone/>
            </a:pPr>
            <a:r>
              <a:rPr lang="en-GB" dirty="0" smtClean="0"/>
              <a:t>(Linear regression, but multiple ‘x’ variables)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5282" b="8897"/>
          <a:stretch/>
        </p:blipFill>
        <p:spPr>
          <a:xfrm>
            <a:off x="555172" y="1555409"/>
            <a:ext cx="2275114" cy="23082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5172" y="4375941"/>
            <a:ext cx="84146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Project aims:</a:t>
            </a:r>
          </a:p>
          <a:p>
            <a:pPr lvl="1"/>
            <a:r>
              <a:rPr lang="en-GB" dirty="0" smtClean="0"/>
              <a:t>Replicate the model from the journal article</a:t>
            </a:r>
          </a:p>
          <a:p>
            <a:pPr lvl="1"/>
            <a:r>
              <a:rPr lang="en-GB" dirty="0" smtClean="0"/>
              <a:t>Can you find a better linear model?</a:t>
            </a:r>
          </a:p>
          <a:p>
            <a:pPr lvl="1"/>
            <a:r>
              <a:rPr lang="en-GB" dirty="0" smtClean="0"/>
              <a:t>Can you use other algorithms to find a better model? (Optional)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28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work – suggested in pairs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Tutorials and exercises in python, covering relevant packages, followed by project work.</a:t>
            </a:r>
          </a:p>
          <a:p>
            <a:pPr lvl="1"/>
            <a:r>
              <a:rPr lang="en-GB" dirty="0" err="1" smtClean="0"/>
              <a:t>RDKit</a:t>
            </a:r>
            <a:r>
              <a:rPr lang="en-GB" dirty="0" smtClean="0"/>
              <a:t> (for chemical structures and data)</a:t>
            </a:r>
          </a:p>
          <a:p>
            <a:pPr lvl="1"/>
            <a:r>
              <a:rPr lang="en-GB" dirty="0" err="1" smtClean="0"/>
              <a:t>Sklearn</a:t>
            </a:r>
            <a:r>
              <a:rPr lang="en-GB" dirty="0" smtClean="0"/>
              <a:t> (for machine learning)</a:t>
            </a:r>
          </a:p>
          <a:p>
            <a:pPr lvl="1"/>
            <a:r>
              <a:rPr lang="en-GB" dirty="0" smtClean="0"/>
              <a:t>Pandas (for data)</a:t>
            </a:r>
          </a:p>
          <a:p>
            <a:pPr lvl="1"/>
            <a:r>
              <a:rPr lang="en-GB" dirty="0" smtClean="0"/>
              <a:t>Jupyter (interactive python kernel)</a:t>
            </a:r>
          </a:p>
          <a:p>
            <a:r>
              <a:rPr lang="en-GB" dirty="0" smtClean="0"/>
              <a:t>No time schedule, work at your own pace!</a:t>
            </a:r>
          </a:p>
          <a:p>
            <a:r>
              <a:rPr lang="en-GB" dirty="0" smtClean="0"/>
              <a:t>Optional extras if you get through it quickly.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60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I’ll be around @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928537"/>
              </p:ext>
            </p:extLst>
          </p:nvPr>
        </p:nvGraphicFramePr>
        <p:xfrm>
          <a:off x="628648" y="1825625"/>
          <a:ext cx="816700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1168">
                  <a:extLst>
                    <a:ext uri="{9D8B030D-6E8A-4147-A177-3AD203B41FA5}">
                      <a16:colId xmlns:a16="http://schemas.microsoft.com/office/drawing/2014/main" val="2301643613"/>
                    </a:ext>
                  </a:extLst>
                </a:gridCol>
                <a:gridCol w="1361168">
                  <a:extLst>
                    <a:ext uri="{9D8B030D-6E8A-4147-A177-3AD203B41FA5}">
                      <a16:colId xmlns:a16="http://schemas.microsoft.com/office/drawing/2014/main" val="260032443"/>
                    </a:ext>
                  </a:extLst>
                </a:gridCol>
                <a:gridCol w="1361168">
                  <a:extLst>
                    <a:ext uri="{9D8B030D-6E8A-4147-A177-3AD203B41FA5}">
                      <a16:colId xmlns:a16="http://schemas.microsoft.com/office/drawing/2014/main" val="3095454257"/>
                    </a:ext>
                  </a:extLst>
                </a:gridCol>
                <a:gridCol w="1361168">
                  <a:extLst>
                    <a:ext uri="{9D8B030D-6E8A-4147-A177-3AD203B41FA5}">
                      <a16:colId xmlns:a16="http://schemas.microsoft.com/office/drawing/2014/main" val="4202346016"/>
                    </a:ext>
                  </a:extLst>
                </a:gridCol>
                <a:gridCol w="1053194">
                  <a:extLst>
                    <a:ext uri="{9D8B030D-6E8A-4147-A177-3AD203B41FA5}">
                      <a16:colId xmlns:a16="http://schemas.microsoft.com/office/drawing/2014/main" val="770490135"/>
                    </a:ext>
                  </a:extLst>
                </a:gridCol>
                <a:gridCol w="1669142">
                  <a:extLst>
                    <a:ext uri="{9D8B030D-6E8A-4147-A177-3AD203B41FA5}">
                      <a16:colId xmlns:a16="http://schemas.microsoft.com/office/drawing/2014/main" val="3148191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Monday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Tuesday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Wednesday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Thursday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Friday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1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AM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10:00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14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14:30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Presentations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68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8648" y="3325091"/>
            <a:ext cx="655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All files and instructions can be found in ‘</a:t>
            </a:r>
            <a:r>
              <a:rPr lang="en-GB" dirty="0" err="1" smtClean="0"/>
              <a:t>student_ml_project</a:t>
            </a:r>
            <a:r>
              <a:rPr lang="en-GB" dirty="0" smtClean="0"/>
              <a:t>’ folder.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77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299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 for cheminformatics</vt:lpstr>
      <vt:lpstr>PowerPoint Presentation</vt:lpstr>
      <vt:lpstr>Machine Learning (ML)</vt:lpstr>
      <vt:lpstr>Cheminformatics (and ML)</vt:lpstr>
      <vt:lpstr>The Project</vt:lpstr>
      <vt:lpstr>The Project</vt:lpstr>
      <vt:lpstr>The work – suggested in pairs</vt:lpstr>
      <vt:lpstr>I’ll be around @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Mackenzie, Rebecca (STFC,DL,SC)</dc:creator>
  <cp:lastModifiedBy>Mackenzie, Rebecca (STFC,DL,SC)</cp:lastModifiedBy>
  <cp:revision>11</cp:revision>
  <dcterms:modified xsi:type="dcterms:W3CDTF">2019-07-05T10:15:11Z</dcterms:modified>
</cp:coreProperties>
</file>