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E46"/>
    <a:srgbClr val="ECE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0CC6-027E-F741-A350-EAA81445D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C685-A3A9-5547-A791-E7BB29A3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CFD3-473D-A141-A6F1-9CEE4C0A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5FC5-F8E4-6047-A7A3-98186843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D2DA-67F3-0E4D-B5C1-DB309C93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D0D3-C86C-E048-B458-885FFE6E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49CE8-F90B-C24D-B705-39C4D50BF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5267-D917-7D4C-BA2E-658A047C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A6D1-DEA7-D04B-B2A9-94819EB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14CA-CB8A-1E45-A31F-2D8CE756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1C6D9-3384-BE4C-8C10-49E07F429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B0AD-3926-D841-8C0A-8D99591E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EC19-A62D-0544-B9C4-9616C6C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ACF6-727C-874E-A501-DFF7BD4B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92C1-66D1-014A-A71D-44DECFD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9E61-9885-DD4D-8E8D-F2C9D865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A5BA-DCF3-D44D-A833-E3F67006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9F8-EF8B-F546-A303-6613359F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2AFD-2C49-0F41-B43F-200B61F2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9A66-0ACC-164A-A4EB-8D648D98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799D-596F-1C4C-86BB-A67235A4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3BF1-AB01-6044-97F8-48C6932D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DE91-384E-7D48-B4F4-A424E6E3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9309-F049-BE4A-BEE1-44925FBB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DFA2-C159-CF48-8E09-96A6BCC7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5F92-B753-9745-A110-E533B63B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F0E2-47FB-1E45-8FF9-0AC4A1E5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1A73-E251-1745-8C24-0C661B612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8D4D-95EB-554B-A6C7-CEB7B9E3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95D4-B714-DF46-AA68-0FB70C8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13846-151D-1442-ACC8-846F48C6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B8A9-650A-A946-896E-2FCB6E7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D155-2B69-764D-A230-CFB51330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31C9-143B-E347-97BE-07AA5919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B275-F8C8-074E-8687-96A4103C4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09220-6E03-9441-96FB-97581CD77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8077A-0C68-D34F-8066-8072217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2F1EB-D093-E743-B5D0-236FCDD9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C143-3262-FC41-A7E5-815ED879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4B8E-1DE6-7543-AA30-9EB80033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DBD81-F25A-8C4A-8BC7-2C83011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5E317-B869-5D4D-91C6-2C143F21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D119-AD73-3240-84C3-0298FEA6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4A526-66C4-894D-B9A4-8928EC3F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A5E16-704A-ED41-BCFF-0F051FE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CF7A-D07F-2443-AB85-D89F928C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CF81-6DC3-3D46-97DB-50D3815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3E2E-1D7C-4B4F-B1FD-9378C125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25D2D-E80E-7748-9706-524E3728B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79256-23EB-FA43-BC21-5DAD08B1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2BDA-F10D-634C-865C-8A42585E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40AC-C05E-5947-952C-7C90218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061-97FE-A241-996C-C3195C00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F3E6B-BCEE-4245-8F18-ED9428CC3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79C79-57FA-6C4D-923B-87EB9AF5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C6AEC-F1B9-9E40-90A2-584A3E58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F6B7-762D-734F-B7E4-1BA6CD91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12CB9-D28B-F94F-9A93-100B76C0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D22B6-DBA0-CF47-B838-6A6D88BE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3998B-5D02-0841-A8D4-E3663FE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6930-9980-2B43-A691-71E4C653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EB8-50ED-0C47-8E3E-111AB5EA9A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6314-09D1-4642-9658-AB0074CB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6305-D765-AC4D-86CC-C240CAC62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75-BE94-324D-833D-36F78A86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4F8D-1EA7-B349-8B55-4C526E6C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A2611-49B7-CA44-9697-9AB870343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Rebecca Martinez</a:t>
            </a:r>
          </a:p>
        </p:txBody>
      </p:sp>
    </p:spTree>
    <p:extLst>
      <p:ext uri="{BB962C8B-B14F-4D97-AF65-F5344CB8AC3E}">
        <p14:creationId xmlns:p14="http://schemas.microsoft.com/office/powerpoint/2010/main" val="333566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9CCF-CEC0-F642-AFFE-9A19C00A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6D2E46"/>
                </a:solidFill>
                <a:latin typeface="Century Gothic" panose="020B0502020202020204" pitchFamily="34" charset="0"/>
              </a:rPr>
              <a:t>Color Pallet  &amp; Font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27620-41CD-AB42-9BB1-8045D3C7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729"/>
            <a:ext cx="5801784" cy="4351338"/>
          </a:xfrm>
          <a:ln>
            <a:solidFill>
              <a:srgbClr val="6D2E4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27A70-ECB7-0749-8484-A7A85FF93CB8}"/>
              </a:ext>
            </a:extLst>
          </p:cNvPr>
          <p:cNvSpPr txBox="1"/>
          <p:nvPr/>
        </p:nvSpPr>
        <p:spPr>
          <a:xfrm>
            <a:off x="6951947" y="1875729"/>
            <a:ext cx="4697258" cy="1938992"/>
          </a:xfrm>
          <a:prstGeom prst="rect">
            <a:avLst/>
          </a:prstGeom>
          <a:noFill/>
          <a:ln>
            <a:solidFill>
              <a:srgbClr val="6D2E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Color Codes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CDBEBE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ECE2D0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D5B9B2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A26769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6D2E46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B1CF5-3DF2-D04C-90AA-9621C9E6CCAC}"/>
              </a:ext>
            </a:extLst>
          </p:cNvPr>
          <p:cNvSpPr txBox="1"/>
          <p:nvPr/>
        </p:nvSpPr>
        <p:spPr>
          <a:xfrm>
            <a:off x="6951948" y="3814721"/>
            <a:ext cx="4697258" cy="2400657"/>
          </a:xfrm>
          <a:prstGeom prst="rect">
            <a:avLst/>
          </a:prstGeom>
          <a:noFill/>
          <a:ln>
            <a:solidFill>
              <a:srgbClr val="6D2E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Font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D2E46"/>
                </a:solidFill>
                <a:latin typeface="Century Gothic" panose="020B0502020202020204" pitchFamily="34" charset="0"/>
              </a:rPr>
              <a:t>Dosis</a:t>
            </a: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: FW: 300, 400, 500, 700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D2E46"/>
                </a:solidFill>
                <a:latin typeface="Century Gothic" panose="020B0502020202020204" pitchFamily="34" charset="0"/>
              </a:rPr>
              <a:t>Satisfy: Regular</a:t>
            </a:r>
          </a:p>
          <a:p>
            <a:pPr algn="ctr"/>
            <a:endParaRPr lang="en-US" dirty="0">
              <a:solidFill>
                <a:srgbClr val="6D2E46"/>
              </a:solidFill>
            </a:endParaRPr>
          </a:p>
          <a:p>
            <a:pPr algn="ctr"/>
            <a:r>
              <a:rPr lang="en-US" dirty="0">
                <a:solidFill>
                  <a:srgbClr val="6D2E46"/>
                </a:solidFill>
              </a:rPr>
              <a:t>Link: &lt;link </a:t>
            </a:r>
            <a:r>
              <a:rPr lang="en-US" dirty="0" err="1">
                <a:solidFill>
                  <a:srgbClr val="6D2E46"/>
                </a:solidFill>
              </a:rPr>
              <a:t>href</a:t>
            </a:r>
            <a:r>
              <a:rPr lang="en-US" dirty="0">
                <a:solidFill>
                  <a:srgbClr val="6D2E46"/>
                </a:solidFill>
              </a:rPr>
              <a:t>="https://</a:t>
            </a:r>
            <a:r>
              <a:rPr lang="en-US" dirty="0" err="1">
                <a:solidFill>
                  <a:srgbClr val="6D2E46"/>
                </a:solidFill>
              </a:rPr>
              <a:t>fonts.googleapis.com</a:t>
            </a:r>
            <a:r>
              <a:rPr lang="en-US" dirty="0">
                <a:solidFill>
                  <a:srgbClr val="6D2E46"/>
                </a:solidFill>
              </a:rPr>
              <a:t>/css2?family=Dosis:wght@300;400;500;700&amp;family=</a:t>
            </a:r>
            <a:r>
              <a:rPr lang="en-US" dirty="0" err="1">
                <a:solidFill>
                  <a:srgbClr val="6D2E46"/>
                </a:solidFill>
              </a:rPr>
              <a:t>Satisfy&amp;display</a:t>
            </a:r>
            <a:r>
              <a:rPr lang="en-US" dirty="0">
                <a:solidFill>
                  <a:srgbClr val="6D2E46"/>
                </a:solidFill>
              </a:rPr>
              <a:t>=swap" </a:t>
            </a:r>
            <a:r>
              <a:rPr lang="en-US" dirty="0" err="1">
                <a:solidFill>
                  <a:srgbClr val="6D2E46"/>
                </a:solidFill>
              </a:rPr>
              <a:t>rel</a:t>
            </a:r>
            <a:r>
              <a:rPr lang="en-US" dirty="0">
                <a:solidFill>
                  <a:srgbClr val="6D2E46"/>
                </a:solidFill>
              </a:rPr>
              <a:t>="stylesheet"&gt;</a:t>
            </a:r>
            <a:endParaRPr lang="en-US" dirty="0">
              <a:solidFill>
                <a:srgbClr val="6D2E4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D1E038-EEDC-6244-80E4-4BAE389FF65A}"/>
              </a:ext>
            </a:extLst>
          </p:cNvPr>
          <p:cNvSpPr/>
          <p:nvPr/>
        </p:nvSpPr>
        <p:spPr>
          <a:xfrm>
            <a:off x="6096000" y="1143000"/>
            <a:ext cx="4514850" cy="19573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6D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Portfolio Project</vt:lpstr>
      <vt:lpstr>Color Pallet  &amp; Font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</dc:title>
  <dc:creator>Rebecca Martinez</dc:creator>
  <cp:lastModifiedBy>Rebecca Martinez</cp:lastModifiedBy>
  <cp:revision>1</cp:revision>
  <dcterms:created xsi:type="dcterms:W3CDTF">2022-03-23T21:46:08Z</dcterms:created>
  <dcterms:modified xsi:type="dcterms:W3CDTF">2022-03-23T21:56:00Z</dcterms:modified>
</cp:coreProperties>
</file>