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17" r:id="rId5"/>
    <p:sldId id="307" r:id="rId6"/>
    <p:sldId id="308" r:id="rId7"/>
    <p:sldId id="278" r:id="rId8"/>
    <p:sldId id="309" r:id="rId9"/>
    <p:sldId id="263" r:id="rId10"/>
    <p:sldId id="310" r:id="rId11"/>
    <p:sldId id="316" r:id="rId12"/>
    <p:sldId id="311" r:id="rId13"/>
    <p:sldId id="30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kriti parajuli" initials="ap" lastIdx="3" clrIdx="0">
    <p:extLst>
      <p:ext uri="{19B8F6BF-5375-455C-9EA6-DF929625EA0E}">
        <p15:presenceInfo xmlns:p15="http://schemas.microsoft.com/office/powerpoint/2012/main" userId="38081afc37ecc0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405" autoAdjust="0"/>
  </p:normalViewPr>
  <p:slideViewPr>
    <p:cSldViewPr snapToGrid="0">
      <p:cViewPr varScale="1">
        <p:scale>
          <a:sx n="63" d="100"/>
          <a:sy n="63" d="100"/>
        </p:scale>
        <p:origin x="804" y="64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kriti parajuli" userId="38081afc37ecc0b9" providerId="LiveId" clId="{9327C59D-7A01-4345-ACB7-CC605A750186}"/>
    <pc:docChg chg="undo redo custSel modSld">
      <pc:chgData name="aakriti parajuli" userId="38081afc37ecc0b9" providerId="LiveId" clId="{9327C59D-7A01-4345-ACB7-CC605A750186}" dt="2024-10-01T23:15:05.618" v="148" actId="20577"/>
      <pc:docMkLst>
        <pc:docMk/>
      </pc:docMkLst>
      <pc:sldChg chg="modTransition modAnim">
        <pc:chgData name="aakriti parajuli" userId="38081afc37ecc0b9" providerId="LiveId" clId="{9327C59D-7A01-4345-ACB7-CC605A750186}" dt="2024-10-01T22:49:28.868" v="91"/>
        <pc:sldMkLst>
          <pc:docMk/>
          <pc:sldMk cId="1096717490" sldId="263"/>
        </pc:sldMkLst>
      </pc:sldChg>
      <pc:sldChg chg="modSp mod modTransition modAnim">
        <pc:chgData name="aakriti parajuli" userId="38081afc37ecc0b9" providerId="LiveId" clId="{9327C59D-7A01-4345-ACB7-CC605A750186}" dt="2024-10-01T22:49:13.400" v="88"/>
        <pc:sldMkLst>
          <pc:docMk/>
          <pc:sldMk cId="520000563" sldId="278"/>
        </pc:sldMkLst>
        <pc:spChg chg="mod">
          <ac:chgData name="aakriti parajuli" userId="38081afc37ecc0b9" providerId="LiveId" clId="{9327C59D-7A01-4345-ACB7-CC605A750186}" dt="2024-10-01T22:36:24.342" v="56" actId="1076"/>
          <ac:spMkLst>
            <pc:docMk/>
            <pc:sldMk cId="520000563" sldId="278"/>
            <ac:spMk id="3" creationId="{61377AF6-2477-81EC-D1BC-43FD72DF18F6}"/>
          </ac:spMkLst>
        </pc:spChg>
        <pc:spChg chg="mod">
          <ac:chgData name="aakriti parajuli" userId="38081afc37ecc0b9" providerId="LiveId" clId="{9327C59D-7A01-4345-ACB7-CC605A750186}" dt="2024-10-01T22:36:14.335" v="55" actId="1076"/>
          <ac:spMkLst>
            <pc:docMk/>
            <pc:sldMk cId="520000563" sldId="278"/>
            <ac:spMk id="16" creationId="{35823D11-2495-ACAD-0B96-060011614134}"/>
          </ac:spMkLst>
        </pc:spChg>
      </pc:sldChg>
      <pc:sldChg chg="addSp modSp modTransition modAnim">
        <pc:chgData name="aakriti parajuli" userId="38081afc37ecc0b9" providerId="LiveId" clId="{9327C59D-7A01-4345-ACB7-CC605A750186}" dt="2024-10-01T22:59:51.192" v="117"/>
        <pc:sldMkLst>
          <pc:docMk/>
          <pc:sldMk cId="2188828507" sldId="304"/>
        </pc:sldMkLst>
        <pc:picChg chg="add mod">
          <ac:chgData name="aakriti parajuli" userId="38081afc37ecc0b9" providerId="LiveId" clId="{9327C59D-7A01-4345-ACB7-CC605A750186}" dt="2024-10-01T22:55:33.370" v="109" actId="1076"/>
          <ac:picMkLst>
            <pc:docMk/>
            <pc:sldMk cId="2188828507" sldId="304"/>
            <ac:picMk id="3074" creationId="{4EA40529-EFF8-7896-81CC-F5E510062314}"/>
          </ac:picMkLst>
        </pc:picChg>
      </pc:sldChg>
      <pc:sldChg chg="modSp modTransition modAnim">
        <pc:chgData name="aakriti parajuli" userId="38081afc37ecc0b9" providerId="LiveId" clId="{9327C59D-7A01-4345-ACB7-CC605A750186}" dt="2024-10-01T23:07:25.305" v="136"/>
        <pc:sldMkLst>
          <pc:docMk/>
          <pc:sldMk cId="586478555" sldId="307"/>
        </pc:sldMkLst>
        <pc:spChg chg="mod">
          <ac:chgData name="aakriti parajuli" userId="38081afc37ecc0b9" providerId="LiveId" clId="{9327C59D-7A01-4345-ACB7-CC605A750186}" dt="2024-10-01T23:07:25.305" v="136"/>
          <ac:spMkLst>
            <pc:docMk/>
            <pc:sldMk cId="586478555" sldId="307"/>
            <ac:spMk id="2" creationId="{C3F46C7B-D29F-368C-FEEC-CDFA125F8E5C}"/>
          </ac:spMkLst>
        </pc:spChg>
      </pc:sldChg>
      <pc:sldChg chg="addSp delSp modSp mod modTransition modAnim">
        <pc:chgData name="aakriti parajuli" userId="38081afc37ecc0b9" providerId="LiveId" clId="{9327C59D-7A01-4345-ACB7-CC605A750186}" dt="2024-10-01T23:13:49.605" v="147" actId="123"/>
        <pc:sldMkLst>
          <pc:docMk/>
          <pc:sldMk cId="2222324472" sldId="308"/>
        </pc:sldMkLst>
        <pc:spChg chg="mod">
          <ac:chgData name="aakriti parajuli" userId="38081afc37ecc0b9" providerId="LiveId" clId="{9327C59D-7A01-4345-ACB7-CC605A750186}" dt="2024-10-01T23:13:39.632" v="141" actId="1076"/>
          <ac:spMkLst>
            <pc:docMk/>
            <pc:sldMk cId="2222324472" sldId="308"/>
            <ac:spMk id="2" creationId="{2403EE45-3924-5A20-4FDE-7EA6BBEBD06F}"/>
          </ac:spMkLst>
        </pc:spChg>
        <pc:spChg chg="add del mod">
          <ac:chgData name="aakriti parajuli" userId="38081afc37ecc0b9" providerId="LiveId" clId="{9327C59D-7A01-4345-ACB7-CC605A750186}" dt="2024-10-01T23:09:54.623" v="139" actId="21"/>
          <ac:spMkLst>
            <pc:docMk/>
            <pc:sldMk cId="2222324472" sldId="308"/>
            <ac:spMk id="3" creationId="{B7446152-AA26-1B33-74D7-18532DD7CECF}"/>
          </ac:spMkLst>
        </pc:spChg>
        <pc:spChg chg="mod">
          <ac:chgData name="aakriti parajuli" userId="38081afc37ecc0b9" providerId="LiveId" clId="{9327C59D-7A01-4345-ACB7-CC605A750186}" dt="2024-10-01T23:13:49.605" v="147" actId="123"/>
          <ac:spMkLst>
            <pc:docMk/>
            <pc:sldMk cId="2222324472" sldId="308"/>
            <ac:spMk id="16" creationId="{1B540613-C55B-E3A3-6E5D-8F13E063119C}"/>
          </ac:spMkLst>
        </pc:spChg>
      </pc:sldChg>
      <pc:sldChg chg="modSp modTransition modAnim">
        <pc:chgData name="aakriti parajuli" userId="38081afc37ecc0b9" providerId="LiveId" clId="{9327C59D-7A01-4345-ACB7-CC605A750186}" dt="2024-10-01T23:15:05.618" v="148" actId="20577"/>
        <pc:sldMkLst>
          <pc:docMk/>
          <pc:sldMk cId="1966913227" sldId="309"/>
        </pc:sldMkLst>
        <pc:spChg chg="mod">
          <ac:chgData name="aakriti parajuli" userId="38081afc37ecc0b9" providerId="LiveId" clId="{9327C59D-7A01-4345-ACB7-CC605A750186}" dt="2024-10-01T23:15:05.618" v="148" actId="20577"/>
          <ac:spMkLst>
            <pc:docMk/>
            <pc:sldMk cId="1966913227" sldId="309"/>
            <ac:spMk id="2" creationId="{98AF9E85-0CCE-09D4-CDCD-73449A26D512}"/>
          </ac:spMkLst>
        </pc:spChg>
      </pc:sldChg>
      <pc:sldChg chg="modTransition modAnim">
        <pc:chgData name="aakriti parajuli" userId="38081afc37ecc0b9" providerId="LiveId" clId="{9327C59D-7A01-4345-ACB7-CC605A750186}" dt="2024-10-01T22:49:38.555" v="93"/>
        <pc:sldMkLst>
          <pc:docMk/>
          <pc:sldMk cId="4230106960" sldId="310"/>
        </pc:sldMkLst>
      </pc:sldChg>
      <pc:sldChg chg="modSp mod modTransition modAnim">
        <pc:chgData name="aakriti parajuli" userId="38081afc37ecc0b9" providerId="LiveId" clId="{9327C59D-7A01-4345-ACB7-CC605A750186}" dt="2024-10-01T22:49:59.398" v="97"/>
        <pc:sldMkLst>
          <pc:docMk/>
          <pc:sldMk cId="3748348926" sldId="311"/>
        </pc:sldMkLst>
        <pc:spChg chg="mod">
          <ac:chgData name="aakriti parajuli" userId="38081afc37ecc0b9" providerId="LiveId" clId="{9327C59D-7A01-4345-ACB7-CC605A750186}" dt="2024-10-01T22:27:33.039" v="18" actId="1076"/>
          <ac:spMkLst>
            <pc:docMk/>
            <pc:sldMk cId="3748348926" sldId="311"/>
            <ac:spMk id="4" creationId="{E196C019-B5F5-8D04-31BC-DF20C0E26364}"/>
          </ac:spMkLst>
        </pc:spChg>
      </pc:sldChg>
      <pc:sldChg chg="modTransition modAnim">
        <pc:chgData name="aakriti parajuli" userId="38081afc37ecc0b9" providerId="LiveId" clId="{9327C59D-7A01-4345-ACB7-CC605A750186}" dt="2024-10-01T22:50:03.909" v="98"/>
        <pc:sldMkLst>
          <pc:docMk/>
          <pc:sldMk cId="4132147533" sldId="314"/>
        </pc:sldMkLst>
      </pc:sldChg>
      <pc:sldChg chg="addSp delSp modSp modTransition modAnim">
        <pc:chgData name="aakriti parajuli" userId="38081afc37ecc0b9" providerId="LiveId" clId="{9327C59D-7A01-4345-ACB7-CC605A750186}" dt="2024-10-01T22:49:50.501" v="95"/>
        <pc:sldMkLst>
          <pc:docMk/>
          <pc:sldMk cId="537809529" sldId="316"/>
        </pc:sldMkLst>
        <pc:spChg chg="del">
          <ac:chgData name="aakriti parajuli" userId="38081afc37ecc0b9" providerId="LiveId" clId="{9327C59D-7A01-4345-ACB7-CC605A750186}" dt="2024-10-01T22:25:26.359" v="0"/>
          <ac:spMkLst>
            <pc:docMk/>
            <pc:sldMk cId="537809529" sldId="316"/>
            <ac:spMk id="8" creationId="{8905525E-6DD4-C765-974C-0588102DD412}"/>
          </ac:spMkLst>
        </pc:spChg>
        <pc:picChg chg="add mod">
          <ac:chgData name="aakriti parajuli" userId="38081afc37ecc0b9" providerId="LiveId" clId="{9327C59D-7A01-4345-ACB7-CC605A750186}" dt="2024-10-01T22:25:50.014" v="6" actId="1076"/>
          <ac:picMkLst>
            <pc:docMk/>
            <pc:sldMk cId="537809529" sldId="316"/>
            <ac:picMk id="1026" creationId="{6260C115-57F8-6F5B-3245-E3828C07EBC6}"/>
          </ac:picMkLst>
        </pc:picChg>
      </pc:sldChg>
      <pc:sldChg chg="addSp delSp modSp mod modTransition modAnim">
        <pc:chgData name="aakriti parajuli" userId="38081afc37ecc0b9" providerId="LiveId" clId="{9327C59D-7A01-4345-ACB7-CC605A750186}" dt="2024-10-01T23:06:52.072" v="135" actId="20577"/>
        <pc:sldMkLst>
          <pc:docMk/>
          <pc:sldMk cId="1338167130" sldId="317"/>
        </pc:sldMkLst>
        <pc:spChg chg="add del mod">
          <ac:chgData name="aakriti parajuli" userId="38081afc37ecc0b9" providerId="LiveId" clId="{9327C59D-7A01-4345-ACB7-CC605A750186}" dt="2024-10-01T23:01:34.330" v="122"/>
          <ac:spMkLst>
            <pc:docMk/>
            <pc:sldMk cId="1338167130" sldId="317"/>
            <ac:spMk id="3" creationId="{6F4F236C-270E-4F0A-8C63-1B93C0473420}"/>
          </ac:spMkLst>
        </pc:spChg>
        <pc:spChg chg="add del mod">
          <ac:chgData name="aakriti parajuli" userId="38081afc37ecc0b9" providerId="LiveId" clId="{9327C59D-7A01-4345-ACB7-CC605A750186}" dt="2024-10-01T23:06:52.072" v="135" actId="20577"/>
          <ac:spMkLst>
            <pc:docMk/>
            <pc:sldMk cId="1338167130" sldId="317"/>
            <ac:spMk id="4" creationId="{17E209DB-11DC-1D3F-8969-7F7E26F7FAC3}"/>
          </ac:spMkLst>
        </pc:spChg>
        <pc:picChg chg="del">
          <ac:chgData name="aakriti parajuli" userId="38081afc37ecc0b9" providerId="LiveId" clId="{9327C59D-7A01-4345-ACB7-CC605A750186}" dt="2024-10-01T22:46:51.320" v="59" actId="21"/>
          <ac:picMkLst>
            <pc:docMk/>
            <pc:sldMk cId="1338167130" sldId="317"/>
            <ac:picMk id="2" creationId="{D8ED46DD-831B-2EFA-23AF-25BA6A4CF55E}"/>
          </ac:picMkLst>
        </pc:picChg>
        <pc:picChg chg="add mod">
          <ac:chgData name="aakriti parajuli" userId="38081afc37ecc0b9" providerId="LiveId" clId="{9327C59D-7A01-4345-ACB7-CC605A750186}" dt="2024-10-01T22:46:57.436" v="62" actId="1076"/>
          <ac:picMkLst>
            <pc:docMk/>
            <pc:sldMk cId="1338167130" sldId="317"/>
            <ac:picMk id="2050" creationId="{03B0DBD8-3D53-3631-960A-03A358E1124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10/2/2024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10/2/2024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2C403-5646-EF2E-EEC5-940FE20130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5D8E6-E0FB-812B-349D-69B6B84E58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1041B-2C7E-0C88-27D2-C82897F258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16E4D-FCBD-22DB-6267-ADE324E3D3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ABF2A-1154-BB4C-4CB9-78A2414E6E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CDB0F-FB86-2A8F-D864-A7A5FD2FAF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37577-8A77-D2A9-CB5F-BDC2C8582D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99AC9-7CA6-DB8B-E355-E287CFB5E5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DE46E-896D-6D8E-4EA1-D2C5573D62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3B0DBD8-3D53-3631-960A-03A358E11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459" y="2216686"/>
            <a:ext cx="3932047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E209DB-11DC-1D3F-8969-7F7E26F7FAC3}"/>
              </a:ext>
            </a:extLst>
          </p:cNvPr>
          <p:cNvSpPr txBox="1"/>
          <p:nvPr/>
        </p:nvSpPr>
        <p:spPr>
          <a:xfrm>
            <a:off x="1046601" y="5684704"/>
            <a:ext cx="2897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/>
          <a:lstStyle/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EA40529-EFF8-7896-81CC-F5E510062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92337"/>
            <a:ext cx="3050202" cy="206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67" y="1650226"/>
            <a:ext cx="6652780" cy="3174715"/>
          </a:xfrm>
        </p:spPr>
        <p:txBody>
          <a:bodyPr/>
          <a:lstStyle/>
          <a:p>
            <a:r>
              <a:rPr lang="en-US" sz="4800" b="1" dirty="0">
                <a:latin typeface="+mn-lt"/>
              </a:rPr>
              <a:t>CONTENTS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6284655"/>
              </p:ext>
            </p:extLst>
          </p:nvPr>
        </p:nvGraphicFramePr>
        <p:xfrm>
          <a:off x="7220056" y="174344"/>
          <a:ext cx="4745371" cy="6126480"/>
        </p:xfrm>
        <a:graphic>
          <a:graphicData uri="http://schemas.openxmlformats.org/drawingml/2006/table">
            <a:tbl>
              <a:tblPr firstRow="1" bandRow="1"/>
              <a:tblGrid>
                <a:gridCol w="4745371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5033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INTRODUCTION</a:t>
                      </a:r>
                    </a:p>
                    <a:p>
                      <a:pPr algn="r"/>
                      <a:r>
                        <a:rPr lang="en-US" sz="2400" b="0" dirty="0">
                          <a:latin typeface="+mj-lt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59877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PROBLAM STATEMENT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610994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OBJECTIVE  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58655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METHODOLOGY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811627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GANTT CHART 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  <a:tr h="811627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DELIVERABLES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  <a:p>
                      <a:pPr marL="0" algn="r" defTabSz="914400" rtl="0" eaLnBrk="1" latinLnBrk="0" hangingPunct="1"/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1511928"/>
                  </a:ext>
                </a:extLst>
              </a:tr>
              <a:tr h="811627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REFERENCES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5324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175" y="657546"/>
            <a:ext cx="5641848" cy="109933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EEADE73B-146D-0A5C-4FF7-D4044724D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998" y="-90596"/>
            <a:ext cx="3719245" cy="229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540613-C55B-E3A3-6E5D-8F13E063119C}"/>
              </a:ext>
            </a:extLst>
          </p:cNvPr>
          <p:cNvSpPr txBox="1"/>
          <p:nvPr/>
        </p:nvSpPr>
        <p:spPr>
          <a:xfrm>
            <a:off x="606175" y="2533453"/>
            <a:ext cx="686570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This project involves creating an e-commerce platform for a bakery. The website will allow users to browse bakery products, add items to a cart, and place orders. The system will also handle user registration, payments, and order tracking.</a:t>
            </a:r>
          </a:p>
        </p:txBody>
      </p:sp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14" y="711516"/>
            <a:ext cx="5864786" cy="2404153"/>
          </a:xfrm>
        </p:spPr>
        <p:txBody>
          <a:bodyPr anchor="ctr"/>
          <a:lstStyle/>
          <a:p>
            <a:r>
              <a:rPr lang="en-US" sz="4800" b="0" kern="1200" dirty="0">
                <a:solidFill>
                  <a:schemeClr val="tx1"/>
                </a:solidFill>
                <a:ea typeface="+mn-ea"/>
                <a:cs typeface="+mn-cs"/>
              </a:rPr>
              <a:t>PROBLAM STATEMENT</a:t>
            </a:r>
            <a:br>
              <a:rPr lang="en-US" sz="4800" b="0" kern="1200" dirty="0">
                <a:solidFill>
                  <a:schemeClr val="tx1"/>
                </a:solidFill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5823D11-2495-ACAD-0B96-0600116141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926356" y="1913593"/>
            <a:ext cx="5449824" cy="454405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Inventory Management Issues: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Customer Service Challenges: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Limited Data Insight: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Inefficient Manual Operations: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OBJECTIVE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AF9E85-0CCE-09D4-CDCD-73449A26D512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1106488" y="2825472"/>
            <a:ext cx="8713604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Build a user-friendly bakery e-commerce website.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Allow customers to view and purchase bakery items online.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FC057749-F89D-70C0-F19B-9742386AF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622" y="973475"/>
            <a:ext cx="9102904" cy="525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47" y="200346"/>
            <a:ext cx="10360152" cy="914400"/>
          </a:xfrm>
        </p:spPr>
        <p:txBody>
          <a:bodyPr/>
          <a:lstStyle/>
          <a:p>
            <a:r>
              <a:rPr lang="en-US" sz="4800" dirty="0"/>
              <a:t>METHODOLOGY</a:t>
            </a:r>
            <a:r>
              <a:rPr lang="en-US" dirty="0"/>
              <a:t>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9763" y="1669550"/>
            <a:ext cx="11912474" cy="5542908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The spiral model emphasizes iterative development, which means the project is built in phases with continuous feedback and refinement.</a:t>
            </a:r>
          </a:p>
          <a:p>
            <a:pPr algn="just"/>
            <a:endParaRPr lang="en-US" sz="2800" dirty="0"/>
          </a:p>
          <a:p>
            <a:pPr algn="just">
              <a:buFont typeface="+mj-lt"/>
              <a:buAutoNum type="arabicPeriod"/>
            </a:pPr>
            <a:r>
              <a:rPr lang="en-US" sz="2800" b="1" dirty="0"/>
              <a:t> Planning</a:t>
            </a:r>
            <a:r>
              <a:rPr lang="en-US" sz="2800" dirty="0"/>
              <a:t>: Define requirements, such as product categories, payment gateways, and user types.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/>
              <a:t> Risk Analysis</a:t>
            </a:r>
            <a:r>
              <a:rPr lang="en-US" sz="2800" dirty="0"/>
              <a:t>: Identify risks like payment security, user data privacy, etc.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/>
              <a:t> Engineering</a:t>
            </a:r>
            <a:r>
              <a:rPr lang="en-US" sz="2800" dirty="0"/>
              <a:t>: Develop the website in phases, starting with product listing, then cart, and finally, order management.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/>
              <a:t> Evaluation</a:t>
            </a:r>
            <a:r>
              <a:rPr lang="en-US" sz="2800" dirty="0"/>
              <a:t>: Test each feature after it's developed to ensure it meets user requirements before moving to the next phase.</a:t>
            </a:r>
          </a:p>
          <a:p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E3FD31-D19A-BFEB-821F-C0010383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1280" y="339047"/>
            <a:ext cx="6949440" cy="914400"/>
          </a:xfrm>
        </p:spPr>
        <p:txBody>
          <a:bodyPr/>
          <a:lstStyle/>
          <a:p>
            <a:pPr algn="ctr"/>
            <a:r>
              <a:rPr lang="en-US" sz="4800" dirty="0"/>
              <a:t>GANTT CHART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76313-F1C8-57CB-82F6-54BC07D3B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60C115-57F8-6F5B-3245-E3828C07EBC6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441" y="1883884"/>
            <a:ext cx="7535537" cy="378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8095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DELIVERABLES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96C019-B5F5-8D04-31BC-DF20C0E26364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537268" y="2314347"/>
            <a:ext cx="10960180" cy="4013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Offers a wide range of products (cakes, bread, cookies, pastries, etc.) online.</a:t>
            </a:r>
          </a:p>
          <a:p>
            <a:pPr algn="just"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b="0" i="0" u="none" strike="noStrike" dirty="0">
              <a:solidFill>
                <a:srgbClr val="000000"/>
              </a:solidFill>
              <a:effectLst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Provide a seamless and intuitive shopping experience.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b="0" i="0" u="none" strike="noStrike" dirty="0">
              <a:solidFill>
                <a:srgbClr val="000000"/>
              </a:solidFill>
              <a:effectLst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Ensure secure user authentication.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b="0" i="0" u="none" strike="noStrike" dirty="0">
              <a:solidFill>
                <a:srgbClr val="000000"/>
              </a:solidFill>
              <a:effectLst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Simplify the ordering process for customers.</a:t>
            </a: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800" b="0" i="0" u="none" strike="noStrike" dirty="0">
              <a:solidFill>
                <a:srgbClr val="000000"/>
              </a:solidFill>
              <a:effectLst/>
            </a:endParaRPr>
          </a:p>
          <a:p>
            <a:pPr algn="just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Customer can view, browse, add product for purchase.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 build="p"/>
    </p:bldLst>
  </p:timing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{095609A1-BECA-4D4A-AF88-1F4D277F7EF4}tf11964407_win32</Template>
  <TotalTime>371</TotalTime>
  <Words>271</Words>
  <Application>Microsoft Office PowerPoint</Application>
  <PresentationFormat>Widescreen</PresentationFormat>
  <Paragraphs>62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Gill Sans Light</vt:lpstr>
      <vt:lpstr>Gill Sans Nova Light</vt:lpstr>
      <vt:lpstr>Sagona Book</vt:lpstr>
      <vt:lpstr>Custom</vt:lpstr>
      <vt:lpstr>PowerPoint Presentation</vt:lpstr>
      <vt:lpstr>CONTENTS</vt:lpstr>
      <vt:lpstr>INTRODUCTION</vt:lpstr>
      <vt:lpstr>PROBLAM STATEMENT </vt:lpstr>
      <vt:lpstr>OBJECTIVE</vt:lpstr>
      <vt:lpstr>PowerPoint Presentation</vt:lpstr>
      <vt:lpstr>METHODOLOGY </vt:lpstr>
      <vt:lpstr>GANTT CHART </vt:lpstr>
      <vt:lpstr>DELIVERABLES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aakriti parajuli</dc:creator>
  <cp:lastModifiedBy>ACER</cp:lastModifiedBy>
  <cp:revision>2</cp:revision>
  <dcterms:created xsi:type="dcterms:W3CDTF">2024-10-01T10:27:03Z</dcterms:created>
  <dcterms:modified xsi:type="dcterms:W3CDTF">2024-10-02T04:54:13Z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