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17" r:id="rId5"/>
    <p:sldId id="307" r:id="rId6"/>
    <p:sldId id="308" r:id="rId7"/>
    <p:sldId id="278" r:id="rId8"/>
    <p:sldId id="309" r:id="rId9"/>
    <p:sldId id="310" r:id="rId10"/>
    <p:sldId id="263" r:id="rId11"/>
    <p:sldId id="316" r:id="rId12"/>
    <p:sldId id="311"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akriti parajuli" initials="ap" lastIdx="3" clrIdx="0">
    <p:extLst>
      <p:ext uri="{19B8F6BF-5375-455C-9EA6-DF929625EA0E}">
        <p15:presenceInfo xmlns:p15="http://schemas.microsoft.com/office/powerpoint/2012/main" userId="38081afc37ecc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76377" autoAdjust="0"/>
  </p:normalViewPr>
  <p:slideViewPr>
    <p:cSldViewPr snapToGrid="0">
      <p:cViewPr varScale="1">
        <p:scale>
          <a:sx n="47" d="100"/>
          <a:sy n="47" d="100"/>
        </p:scale>
        <p:origin x="1292"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riti parajuli" userId="38081afc37ecc0b9" providerId="LiveId" clId="{9327C59D-7A01-4345-ACB7-CC605A750186}"/>
    <pc:docChg chg="undo redo custSel addSld delSld modSld sldOrd">
      <pc:chgData name="aakriti parajuli" userId="38081afc37ecc0b9" providerId="LiveId" clId="{9327C59D-7A01-4345-ACB7-CC605A750186}" dt="2024-10-02T04:49:07.262" v="757" actId="2711"/>
      <pc:docMkLst>
        <pc:docMk/>
      </pc:docMkLst>
      <pc:sldChg chg="addSp delSp modSp ord modTransition modAnim">
        <pc:chgData name="aakriti parajuli" userId="38081afc37ecc0b9" providerId="LiveId" clId="{9327C59D-7A01-4345-ACB7-CC605A750186}" dt="2024-10-02T04:33:00.587" v="685"/>
        <pc:sldMkLst>
          <pc:docMk/>
          <pc:sldMk cId="1096717490" sldId="263"/>
        </pc:sldMkLst>
        <pc:picChg chg="add mod">
          <ac:chgData name="aakriti parajuli" userId="38081afc37ecc0b9" providerId="LiveId" clId="{9327C59D-7A01-4345-ACB7-CC605A750186}" dt="2024-10-02T04:33:00.587" v="685"/>
          <ac:picMkLst>
            <pc:docMk/>
            <pc:sldMk cId="1096717490" sldId="263"/>
            <ac:picMk id="2" creationId="{1DDAD07B-86A4-0126-6065-0EFD3D5E8C4C}"/>
          </ac:picMkLst>
        </pc:picChg>
        <pc:picChg chg="add del mod">
          <ac:chgData name="aakriti parajuli" userId="38081afc37ecc0b9" providerId="LiveId" clId="{9327C59D-7A01-4345-ACB7-CC605A750186}" dt="2024-10-02T01:31:22.938" v="151" actId="21"/>
          <ac:picMkLst>
            <pc:docMk/>
            <pc:sldMk cId="1096717490" sldId="263"/>
            <ac:picMk id="2" creationId="{FC057749-F89D-70C0-F19B-9742386AFB5C}"/>
          </ac:picMkLst>
        </pc:picChg>
        <pc:picChg chg="add del mod">
          <ac:chgData name="aakriti parajuli" userId="38081afc37ecc0b9" providerId="LiveId" clId="{9327C59D-7A01-4345-ACB7-CC605A750186}" dt="2024-10-02T04:32:59.717" v="684" actId="478"/>
          <ac:picMkLst>
            <pc:docMk/>
            <pc:sldMk cId="1096717490" sldId="263"/>
            <ac:picMk id="1026" creationId="{6425A639-A7E8-4D5D-9BD6-C8A59000B031}"/>
          </ac:picMkLst>
        </pc:picChg>
        <pc:picChg chg="del">
          <ac:chgData name="aakriti parajuli" userId="38081afc37ecc0b9" providerId="LiveId" clId="{9327C59D-7A01-4345-ACB7-CC605A750186}" dt="2024-10-02T01:31:19.124" v="149" actId="21"/>
          <ac:picMkLst>
            <pc:docMk/>
            <pc:sldMk cId="1096717490" sldId="263"/>
            <ac:picMk id="4100" creationId="{FC057749-F89D-70C0-F19B-9742386AFB5C}"/>
          </ac:picMkLst>
        </pc:picChg>
      </pc:sldChg>
      <pc:sldChg chg="modSp mod modTransition modAnim">
        <pc:chgData name="aakriti parajuli" userId="38081afc37ecc0b9" providerId="LiveId" clId="{9327C59D-7A01-4345-ACB7-CC605A750186}" dt="2024-10-02T04:25:20.258" v="663" actId="5793"/>
        <pc:sldMkLst>
          <pc:docMk/>
          <pc:sldMk cId="520000563" sldId="278"/>
        </pc:sldMkLst>
        <pc:spChg chg="mod">
          <ac:chgData name="aakriti parajuli" userId="38081afc37ecc0b9" providerId="LiveId" clId="{9327C59D-7A01-4345-ACB7-CC605A750186}" dt="2024-10-01T22:36:24.342" v="56" actId="1076"/>
          <ac:spMkLst>
            <pc:docMk/>
            <pc:sldMk cId="520000563" sldId="278"/>
            <ac:spMk id="3" creationId="{61377AF6-2477-81EC-D1BC-43FD72DF18F6}"/>
          </ac:spMkLst>
        </pc:spChg>
        <pc:spChg chg="mod">
          <ac:chgData name="aakriti parajuli" userId="38081afc37ecc0b9" providerId="LiveId" clId="{9327C59D-7A01-4345-ACB7-CC605A750186}" dt="2024-10-02T04:25:20.258" v="663" actId="5793"/>
          <ac:spMkLst>
            <pc:docMk/>
            <pc:sldMk cId="520000563" sldId="278"/>
            <ac:spMk id="16" creationId="{35823D11-2495-ACAD-0B96-060011614134}"/>
          </ac:spMkLst>
        </pc:spChg>
      </pc:sldChg>
      <pc:sldChg chg="addSp modSp modTransition modAnim">
        <pc:chgData name="aakriti parajuli" userId="38081afc37ecc0b9" providerId="LiveId" clId="{9327C59D-7A01-4345-ACB7-CC605A750186}" dt="2024-10-01T22:59:51.192" v="117"/>
        <pc:sldMkLst>
          <pc:docMk/>
          <pc:sldMk cId="2188828507" sldId="304"/>
        </pc:sldMkLst>
        <pc:picChg chg="add mod">
          <ac:chgData name="aakriti parajuli" userId="38081afc37ecc0b9" providerId="LiveId" clId="{9327C59D-7A01-4345-ACB7-CC605A750186}" dt="2024-10-01T22:55:33.370" v="109" actId="1076"/>
          <ac:picMkLst>
            <pc:docMk/>
            <pc:sldMk cId="2188828507" sldId="304"/>
            <ac:picMk id="3074" creationId="{4EA40529-EFF8-7896-81CC-F5E510062314}"/>
          </ac:picMkLst>
        </pc:picChg>
      </pc:sldChg>
      <pc:sldChg chg="modSp mod modTransition modAnim">
        <pc:chgData name="aakriti parajuli" userId="38081afc37ecc0b9" providerId="LiveId" clId="{9327C59D-7A01-4345-ACB7-CC605A750186}" dt="2024-10-02T04:08:26.049" v="170" actId="20577"/>
        <pc:sldMkLst>
          <pc:docMk/>
          <pc:sldMk cId="586478555" sldId="307"/>
        </pc:sldMkLst>
        <pc:spChg chg="mod">
          <ac:chgData name="aakriti parajuli" userId="38081afc37ecc0b9" providerId="LiveId" clId="{9327C59D-7A01-4345-ACB7-CC605A750186}" dt="2024-10-01T23:07:25.305" v="136"/>
          <ac:spMkLst>
            <pc:docMk/>
            <pc:sldMk cId="586478555" sldId="307"/>
            <ac:spMk id="2" creationId="{C3F46C7B-D29F-368C-FEEC-CDFA125F8E5C}"/>
          </ac:spMkLst>
        </pc:spChg>
        <pc:graphicFrameChg chg="modGraphic">
          <ac:chgData name="aakriti parajuli" userId="38081afc37ecc0b9" providerId="LiveId" clId="{9327C59D-7A01-4345-ACB7-CC605A750186}" dt="2024-10-02T04:08:26.049" v="170" actId="20577"/>
          <ac:graphicFrameMkLst>
            <pc:docMk/>
            <pc:sldMk cId="586478555" sldId="307"/>
            <ac:graphicFrameMk id="6" creationId="{0D6FB95E-6987-A57C-3663-3FD6F6FAC24E}"/>
          </ac:graphicFrameMkLst>
        </pc:graphicFrameChg>
      </pc:sldChg>
      <pc:sldChg chg="addSp delSp modSp mod modTransition modAnim">
        <pc:chgData name="aakriti parajuli" userId="38081afc37ecc0b9" providerId="LiveId" clId="{9327C59D-7A01-4345-ACB7-CC605A750186}" dt="2024-10-02T04:29:38.200" v="683" actId="20577"/>
        <pc:sldMkLst>
          <pc:docMk/>
          <pc:sldMk cId="2222324472" sldId="308"/>
        </pc:sldMkLst>
        <pc:spChg chg="mod">
          <ac:chgData name="aakriti parajuli" userId="38081afc37ecc0b9" providerId="LiveId" clId="{9327C59D-7A01-4345-ACB7-CC605A750186}" dt="2024-10-02T04:29:15.672" v="675" actId="20578"/>
          <ac:spMkLst>
            <pc:docMk/>
            <pc:sldMk cId="2222324472" sldId="308"/>
            <ac:spMk id="2" creationId="{2403EE45-3924-5A20-4FDE-7EA6BBEBD06F}"/>
          </ac:spMkLst>
        </pc:spChg>
        <pc:spChg chg="add del mod">
          <ac:chgData name="aakriti parajuli" userId="38081afc37ecc0b9" providerId="LiveId" clId="{9327C59D-7A01-4345-ACB7-CC605A750186}" dt="2024-10-01T23:09:54.623" v="139" actId="21"/>
          <ac:spMkLst>
            <pc:docMk/>
            <pc:sldMk cId="2222324472" sldId="308"/>
            <ac:spMk id="3" creationId="{B7446152-AA26-1B33-74D7-18532DD7CECF}"/>
          </ac:spMkLst>
        </pc:spChg>
        <pc:spChg chg="add del mod">
          <ac:chgData name="aakriti parajuli" userId="38081afc37ecc0b9" providerId="LiveId" clId="{9327C59D-7A01-4345-ACB7-CC605A750186}" dt="2024-10-02T04:29:38.200" v="683" actId="20577"/>
          <ac:spMkLst>
            <pc:docMk/>
            <pc:sldMk cId="2222324472" sldId="308"/>
            <ac:spMk id="16" creationId="{1B540613-C55B-E3A3-6E5D-8F13E063119C}"/>
          </ac:spMkLst>
        </pc:spChg>
        <pc:picChg chg="add del">
          <ac:chgData name="aakriti parajuli" userId="38081afc37ecc0b9" providerId="LiveId" clId="{9327C59D-7A01-4345-ACB7-CC605A750186}" dt="2024-10-02T04:27:56.007" v="668" actId="478"/>
          <ac:picMkLst>
            <pc:docMk/>
            <pc:sldMk cId="2222324472" sldId="308"/>
            <ac:picMk id="1026" creationId="{B38E97E7-C003-0CE9-9D4A-00F8E6E176D6}"/>
          </ac:picMkLst>
        </pc:picChg>
        <pc:picChg chg="add mod">
          <ac:chgData name="aakriti parajuli" userId="38081afc37ecc0b9" providerId="LiveId" clId="{9327C59D-7A01-4345-ACB7-CC605A750186}" dt="2024-10-02T04:28:14.102" v="671" actId="1076"/>
          <ac:picMkLst>
            <pc:docMk/>
            <pc:sldMk cId="2222324472" sldId="308"/>
            <ac:picMk id="1028" creationId="{07A0EC71-B82C-3E06-BA79-01AA9406782E}"/>
          </ac:picMkLst>
        </pc:picChg>
      </pc:sldChg>
      <pc:sldChg chg="modSp modTransition modAnim">
        <pc:chgData name="aakriti parajuli" userId="38081afc37ecc0b9" providerId="LiveId" clId="{9327C59D-7A01-4345-ACB7-CC605A750186}" dt="2024-10-01T23:15:05.618" v="148" actId="20577"/>
        <pc:sldMkLst>
          <pc:docMk/>
          <pc:sldMk cId="1966913227" sldId="309"/>
        </pc:sldMkLst>
        <pc:spChg chg="mod">
          <ac:chgData name="aakriti parajuli" userId="38081afc37ecc0b9" providerId="LiveId" clId="{9327C59D-7A01-4345-ACB7-CC605A750186}" dt="2024-10-01T23:15:05.618" v="148" actId="20577"/>
          <ac:spMkLst>
            <pc:docMk/>
            <pc:sldMk cId="1966913227" sldId="309"/>
            <ac:spMk id="2" creationId="{98AF9E85-0CCE-09D4-CDCD-73449A26D512}"/>
          </ac:spMkLst>
        </pc:spChg>
      </pc:sldChg>
      <pc:sldChg chg="modTransition modAnim">
        <pc:chgData name="aakriti parajuli" userId="38081afc37ecc0b9" providerId="LiveId" clId="{9327C59D-7A01-4345-ACB7-CC605A750186}" dt="2024-10-01T22:49:38.555" v="93"/>
        <pc:sldMkLst>
          <pc:docMk/>
          <pc:sldMk cId="4230106960" sldId="310"/>
        </pc:sldMkLst>
      </pc:sldChg>
      <pc:sldChg chg="modSp mod modTransition modAnim">
        <pc:chgData name="aakriti parajuli" userId="38081afc37ecc0b9" providerId="LiveId" clId="{9327C59D-7A01-4345-ACB7-CC605A750186}" dt="2024-10-02T04:10:53.140" v="241" actId="20577"/>
        <pc:sldMkLst>
          <pc:docMk/>
          <pc:sldMk cId="3748348926" sldId="311"/>
        </pc:sldMkLst>
        <pc:spChg chg="mod">
          <ac:chgData name="aakriti parajuli" userId="38081afc37ecc0b9" providerId="LiveId" clId="{9327C59D-7A01-4345-ACB7-CC605A750186}" dt="2024-10-02T04:10:53.140" v="241" actId="20577"/>
          <ac:spMkLst>
            <pc:docMk/>
            <pc:sldMk cId="3748348926" sldId="311"/>
            <ac:spMk id="4" creationId="{E196C019-B5F5-8D04-31BC-DF20C0E26364}"/>
          </ac:spMkLst>
        </pc:spChg>
      </pc:sldChg>
      <pc:sldChg chg="del modTransition modAnim">
        <pc:chgData name="aakriti parajuli" userId="38081afc37ecc0b9" providerId="LiveId" clId="{9327C59D-7A01-4345-ACB7-CC605A750186}" dt="2024-10-02T04:07:48.470" v="166" actId="47"/>
        <pc:sldMkLst>
          <pc:docMk/>
          <pc:sldMk cId="4132147533" sldId="314"/>
        </pc:sldMkLst>
      </pc:sldChg>
      <pc:sldChg chg="addSp delSp modSp add del modTransition modAnim">
        <pc:chgData name="aakriti parajuli" userId="38081afc37ecc0b9" providerId="LiveId" clId="{9327C59D-7A01-4345-ACB7-CC605A750186}" dt="2024-10-02T04:08:00.764" v="168" actId="47"/>
        <pc:sldMkLst>
          <pc:docMk/>
          <pc:sldMk cId="537809529" sldId="316"/>
        </pc:sldMkLst>
        <pc:spChg chg="del">
          <ac:chgData name="aakriti parajuli" userId="38081afc37ecc0b9" providerId="LiveId" clId="{9327C59D-7A01-4345-ACB7-CC605A750186}" dt="2024-10-01T22:25:26.359" v="0"/>
          <ac:spMkLst>
            <pc:docMk/>
            <pc:sldMk cId="537809529" sldId="316"/>
            <ac:spMk id="8" creationId="{8905525E-6DD4-C765-974C-0588102DD412}"/>
          </ac:spMkLst>
        </pc:spChg>
        <pc:picChg chg="add mod">
          <ac:chgData name="aakriti parajuli" userId="38081afc37ecc0b9" providerId="LiveId" clId="{9327C59D-7A01-4345-ACB7-CC605A750186}" dt="2024-10-01T22:25:50.014" v="6" actId="1076"/>
          <ac:picMkLst>
            <pc:docMk/>
            <pc:sldMk cId="537809529" sldId="316"/>
            <ac:picMk id="1026" creationId="{6260C115-57F8-6F5B-3245-E3828C07EBC6}"/>
          </ac:picMkLst>
        </pc:picChg>
      </pc:sldChg>
      <pc:sldChg chg="addSp delSp modSp mod modTransition modAnim">
        <pc:chgData name="aakriti parajuli" userId="38081afc37ecc0b9" providerId="LiveId" clId="{9327C59D-7A01-4345-ACB7-CC605A750186}" dt="2024-10-02T04:49:07.262" v="757" actId="2711"/>
        <pc:sldMkLst>
          <pc:docMk/>
          <pc:sldMk cId="1338167130" sldId="317"/>
        </pc:sldMkLst>
        <pc:spChg chg="add mod">
          <ac:chgData name="aakriti parajuli" userId="38081afc37ecc0b9" providerId="LiveId" clId="{9327C59D-7A01-4345-ACB7-CC605A750186}" dt="2024-10-02T04:09:38.852" v="226" actId="20577"/>
          <ac:spMkLst>
            <pc:docMk/>
            <pc:sldMk cId="1338167130" sldId="317"/>
            <ac:spMk id="2" creationId="{D72FD935-5626-10EB-E41F-D5A92003424A}"/>
          </ac:spMkLst>
        </pc:spChg>
        <pc:spChg chg="add del mod">
          <ac:chgData name="aakriti parajuli" userId="38081afc37ecc0b9" providerId="LiveId" clId="{9327C59D-7A01-4345-ACB7-CC605A750186}" dt="2024-10-01T23:01:34.330" v="122"/>
          <ac:spMkLst>
            <pc:docMk/>
            <pc:sldMk cId="1338167130" sldId="317"/>
            <ac:spMk id="3" creationId="{6F4F236C-270E-4F0A-8C63-1B93C0473420}"/>
          </ac:spMkLst>
        </pc:spChg>
        <pc:spChg chg="add del mod">
          <ac:chgData name="aakriti parajuli" userId="38081afc37ecc0b9" providerId="LiveId" clId="{9327C59D-7A01-4345-ACB7-CC605A750186}" dt="2024-10-02T04:45:21.802" v="703" actId="478"/>
          <ac:spMkLst>
            <pc:docMk/>
            <pc:sldMk cId="1338167130" sldId="317"/>
            <ac:spMk id="3" creationId="{972BE926-259F-CD2D-9821-EB40900B3B72}"/>
          </ac:spMkLst>
        </pc:spChg>
        <pc:spChg chg="add del mod">
          <ac:chgData name="aakriti parajuli" userId="38081afc37ecc0b9" providerId="LiveId" clId="{9327C59D-7A01-4345-ACB7-CC605A750186}" dt="2024-10-01T23:06:52.072" v="135" actId="20577"/>
          <ac:spMkLst>
            <pc:docMk/>
            <pc:sldMk cId="1338167130" sldId="317"/>
            <ac:spMk id="4" creationId="{17E209DB-11DC-1D3F-8969-7F7E26F7FAC3}"/>
          </ac:spMkLst>
        </pc:spChg>
        <pc:spChg chg="add del mod">
          <ac:chgData name="aakriti parajuli" userId="38081afc37ecc0b9" providerId="LiveId" clId="{9327C59D-7A01-4345-ACB7-CC605A750186}" dt="2024-10-02T04:48:01.028" v="742" actId="478"/>
          <ac:spMkLst>
            <pc:docMk/>
            <pc:sldMk cId="1338167130" sldId="317"/>
            <ac:spMk id="5" creationId="{26FE066C-4884-3900-274F-D84025F6A4BD}"/>
          </ac:spMkLst>
        </pc:spChg>
        <pc:spChg chg="add mod">
          <ac:chgData name="aakriti parajuli" userId="38081afc37ecc0b9" providerId="LiveId" clId="{9327C59D-7A01-4345-ACB7-CC605A750186}" dt="2024-10-02T04:49:07.262" v="757" actId="2711"/>
          <ac:spMkLst>
            <pc:docMk/>
            <pc:sldMk cId="1338167130" sldId="317"/>
            <ac:spMk id="6" creationId="{FFF6EFDD-9770-4658-8DF1-461FE0F148F8}"/>
          </ac:spMkLst>
        </pc:spChg>
        <pc:picChg chg="del">
          <ac:chgData name="aakriti parajuli" userId="38081afc37ecc0b9" providerId="LiveId" clId="{9327C59D-7A01-4345-ACB7-CC605A750186}" dt="2024-10-01T22:46:51.320" v="59" actId="21"/>
          <ac:picMkLst>
            <pc:docMk/>
            <pc:sldMk cId="1338167130" sldId="317"/>
            <ac:picMk id="2" creationId="{D8ED46DD-831B-2EFA-23AF-25BA6A4CF55E}"/>
          </ac:picMkLst>
        </pc:picChg>
        <pc:picChg chg="add mod">
          <ac:chgData name="aakriti parajuli" userId="38081afc37ecc0b9" providerId="LiveId" clId="{9327C59D-7A01-4345-ACB7-CC605A750186}" dt="2024-10-02T04:44:54.694" v="692" actId="1076"/>
          <ac:picMkLst>
            <pc:docMk/>
            <pc:sldMk cId="1338167130" sldId="317"/>
            <ac:picMk id="2050" creationId="{03B0DBD8-3D53-3631-960A-03A358E1124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
        <p:nvSpPr>
          <p:cNvPr id="5" name="Footer Placeholder 4">
            <a:extLst>
              <a:ext uri="{FF2B5EF4-FFF2-40B4-BE49-F238E27FC236}">
                <a16:creationId xmlns:a16="http://schemas.microsoft.com/office/drawing/2014/main" id="{34A2C403-5646-EF2E-EEC5-940FE2013018}"/>
              </a:ext>
            </a:extLst>
          </p:cNvPr>
          <p:cNvSpPr>
            <a:spLocks noGrp="1"/>
          </p:cNvSpPr>
          <p:nvPr>
            <p:ph type="ftr" sz="quarter" idx="4"/>
          </p:nvPr>
        </p:nvSpPr>
        <p:spPr/>
        <p:txBody>
          <a:bodyPr/>
          <a:lstStyle/>
          <a:p>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
        <p:nvSpPr>
          <p:cNvPr id="5" name="Footer Placeholder 4">
            <a:extLst>
              <a:ext uri="{FF2B5EF4-FFF2-40B4-BE49-F238E27FC236}">
                <a16:creationId xmlns:a16="http://schemas.microsoft.com/office/drawing/2014/main" id="{A3D5D8E6-E0FB-812B-349D-69B6B84E58A0}"/>
              </a:ext>
            </a:extLst>
          </p:cNvPr>
          <p:cNvSpPr>
            <a:spLocks noGrp="1"/>
          </p:cNvSpPr>
          <p:nvPr>
            <p:ph type="ftr" sz="quarter" idx="4"/>
          </p:nvPr>
        </p:nvSpPr>
        <p:spPr/>
        <p:txBody>
          <a:bodyPr/>
          <a:lstStyle/>
          <a:p>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
        <p:nvSpPr>
          <p:cNvPr id="5" name="Footer Placeholder 4">
            <a:extLst>
              <a:ext uri="{FF2B5EF4-FFF2-40B4-BE49-F238E27FC236}">
                <a16:creationId xmlns:a16="http://schemas.microsoft.com/office/drawing/2014/main" id="{F361041B-2C7E-0C88-27D2-C82897F25815}"/>
              </a:ext>
            </a:extLst>
          </p:cNvPr>
          <p:cNvSpPr>
            <a:spLocks noGrp="1"/>
          </p:cNvSpPr>
          <p:nvPr>
            <p:ph type="ftr" sz="quarter" idx="4"/>
          </p:nvPr>
        </p:nvSpPr>
        <p:spPr/>
        <p:txBody>
          <a:bodyPr/>
          <a:lstStyle/>
          <a:p>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
        <p:nvSpPr>
          <p:cNvPr id="5" name="Footer Placeholder 4">
            <a:extLst>
              <a:ext uri="{FF2B5EF4-FFF2-40B4-BE49-F238E27FC236}">
                <a16:creationId xmlns:a16="http://schemas.microsoft.com/office/drawing/2014/main" id="{7A516E4D-FCBD-22DB-6267-ADE324E3D3CD}"/>
              </a:ext>
            </a:extLst>
          </p:cNvPr>
          <p:cNvSpPr>
            <a:spLocks noGrp="1"/>
          </p:cNvSpPr>
          <p:nvPr>
            <p:ph type="ftr" sz="quarter" idx="4"/>
          </p:nvPr>
        </p:nvSpPr>
        <p:spPr/>
        <p:txBody>
          <a:bodyPr/>
          <a:lstStyle/>
          <a:p>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
        <p:nvSpPr>
          <p:cNvPr id="5" name="Footer Placeholder 4">
            <a:extLst>
              <a:ext uri="{FF2B5EF4-FFF2-40B4-BE49-F238E27FC236}">
                <a16:creationId xmlns:a16="http://schemas.microsoft.com/office/drawing/2014/main" id="{36CABF2A-1154-BB4C-4CB9-78A2414E6EAB}"/>
              </a:ext>
            </a:extLst>
          </p:cNvPr>
          <p:cNvSpPr>
            <a:spLocks noGrp="1"/>
          </p:cNvSpPr>
          <p:nvPr>
            <p:ph type="ftr" sz="quarter" idx="4"/>
          </p:nvPr>
        </p:nvSpPr>
        <p:spPr/>
        <p:txBody>
          <a:bodyPr/>
          <a:lstStyle/>
          <a:p>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
        <p:nvSpPr>
          <p:cNvPr id="5" name="Footer Placeholder 4">
            <a:extLst>
              <a:ext uri="{FF2B5EF4-FFF2-40B4-BE49-F238E27FC236}">
                <a16:creationId xmlns:a16="http://schemas.microsoft.com/office/drawing/2014/main" id="{05637577-8A77-D2A9-CB5F-BDC2C8582DDE}"/>
              </a:ext>
            </a:extLst>
          </p:cNvPr>
          <p:cNvSpPr>
            <a:spLocks noGrp="1"/>
          </p:cNvSpPr>
          <p:nvPr>
            <p:ph type="ftr" sz="quarter" idx="4"/>
          </p:nvPr>
        </p:nvSpPr>
        <p:spPr/>
        <p:txBody>
          <a:bodyPr/>
          <a:lstStyle/>
          <a:p>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
        <p:nvSpPr>
          <p:cNvPr id="5" name="Footer Placeholder 4">
            <a:extLst>
              <a:ext uri="{FF2B5EF4-FFF2-40B4-BE49-F238E27FC236}">
                <a16:creationId xmlns:a16="http://schemas.microsoft.com/office/drawing/2014/main" id="{CB8CDB0F-FB86-2A8F-D864-A7A5FD2FAF9A}"/>
              </a:ext>
            </a:extLst>
          </p:cNvPr>
          <p:cNvSpPr>
            <a:spLocks noGrp="1"/>
          </p:cNvSpPr>
          <p:nvPr>
            <p:ph type="ftr" sz="quarter" idx="4"/>
          </p:nvPr>
        </p:nvSpPr>
        <p:spPr/>
        <p:txBody>
          <a:bodyPr/>
          <a:lstStyle/>
          <a:p>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
        <p:nvSpPr>
          <p:cNvPr id="5" name="Footer Placeholder 4">
            <a:extLst>
              <a:ext uri="{FF2B5EF4-FFF2-40B4-BE49-F238E27FC236}">
                <a16:creationId xmlns:a16="http://schemas.microsoft.com/office/drawing/2014/main" id="{0A199AC9-7CA6-DB8B-E355-E287CFB5E553}"/>
              </a:ext>
            </a:extLst>
          </p:cNvPr>
          <p:cNvSpPr>
            <a:spLocks noGrp="1"/>
          </p:cNvSpPr>
          <p:nvPr>
            <p:ph type="ftr" sz="quarter" idx="4"/>
          </p:nvPr>
        </p:nvSpPr>
        <p:spPr/>
        <p:txBody>
          <a:bodyPr/>
          <a:lstStyle/>
          <a:p>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
        <p:nvSpPr>
          <p:cNvPr id="5" name="Footer Placeholder 4">
            <a:extLst>
              <a:ext uri="{FF2B5EF4-FFF2-40B4-BE49-F238E27FC236}">
                <a16:creationId xmlns:a16="http://schemas.microsoft.com/office/drawing/2014/main" id="{E7DDE46E-896D-6D8E-4EA1-D2C5573D624F}"/>
              </a:ext>
            </a:extLst>
          </p:cNvPr>
          <p:cNvSpPr>
            <a:spLocks noGrp="1"/>
          </p:cNvSpPr>
          <p:nvPr>
            <p:ph type="ftr" sz="quarter" idx="4"/>
          </p:nvPr>
        </p:nvSpPr>
        <p:spPr/>
        <p:txBody>
          <a:bodyPr/>
          <a:lstStyle/>
          <a:p>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03B0DBD8-3D53-3631-960A-03A358E11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7219" y="147359"/>
            <a:ext cx="2662410" cy="1805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E209DB-11DC-1D3F-8969-7F7E26F7FAC3}"/>
              </a:ext>
            </a:extLst>
          </p:cNvPr>
          <p:cNvSpPr txBox="1"/>
          <p:nvPr/>
        </p:nvSpPr>
        <p:spPr>
          <a:xfrm>
            <a:off x="1046601" y="5684704"/>
            <a:ext cx="2897437" cy="523220"/>
          </a:xfrm>
          <a:prstGeom prst="rect">
            <a:avLst/>
          </a:prstGeom>
          <a:noFill/>
        </p:spPr>
        <p:txBody>
          <a:bodyPr wrap="square" rtlCol="0">
            <a:spAutoFit/>
          </a:bodyPr>
          <a:lstStyle/>
          <a:p>
            <a:endParaRPr lang="en-US" sz="2800" dirty="0"/>
          </a:p>
        </p:txBody>
      </p:sp>
      <p:sp>
        <p:nvSpPr>
          <p:cNvPr id="2" name="TextBox 1">
            <a:extLst>
              <a:ext uri="{FF2B5EF4-FFF2-40B4-BE49-F238E27FC236}">
                <a16:creationId xmlns:a16="http://schemas.microsoft.com/office/drawing/2014/main" id="{D72FD935-5626-10EB-E41F-D5A92003424A}"/>
              </a:ext>
            </a:extLst>
          </p:cNvPr>
          <p:cNvSpPr txBox="1"/>
          <p:nvPr/>
        </p:nvSpPr>
        <p:spPr>
          <a:xfrm>
            <a:off x="870333" y="4979624"/>
            <a:ext cx="265506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Aakriti Parajuli</a:t>
            </a:r>
          </a:p>
          <a:p>
            <a:pPr marL="285750" indent="-285750">
              <a:buFont typeface="Arial" panose="020B0604020202020204" pitchFamily="34" charset="0"/>
              <a:buChar char="•"/>
            </a:pPr>
            <a:r>
              <a:rPr lang="en-US" dirty="0"/>
              <a:t>Rebecca Ghimire</a:t>
            </a:r>
          </a:p>
          <a:p>
            <a:pPr marL="285750" indent="-285750">
              <a:buFont typeface="Arial" panose="020B0604020202020204" pitchFamily="34" charset="0"/>
              <a:buChar char="•"/>
            </a:pPr>
            <a:r>
              <a:rPr lang="en-US" dirty="0" err="1"/>
              <a:t>Sambhawi</a:t>
            </a:r>
            <a:r>
              <a:rPr lang="en-US" dirty="0"/>
              <a:t> </a:t>
            </a:r>
            <a:r>
              <a:rPr lang="en-US" dirty="0" err="1"/>
              <a:t>Baral</a:t>
            </a: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FFF6EFDD-9770-4658-8DF1-461FE0F148F8}"/>
              </a:ext>
            </a:extLst>
          </p:cNvPr>
          <p:cNvSpPr txBox="1"/>
          <p:nvPr/>
        </p:nvSpPr>
        <p:spPr>
          <a:xfrm>
            <a:off x="5277079" y="2908452"/>
            <a:ext cx="3573137" cy="830997"/>
          </a:xfrm>
          <a:prstGeom prst="rect">
            <a:avLst/>
          </a:prstGeom>
          <a:noFill/>
        </p:spPr>
        <p:txBody>
          <a:bodyPr wrap="square" rtlCol="0">
            <a:spAutoFit/>
          </a:bodyPr>
          <a:lstStyle/>
          <a:p>
            <a:r>
              <a:rPr lang="en-US" sz="4800" dirty="0" err="1">
                <a:latin typeface="+mj-lt"/>
              </a:rPr>
              <a:t>BakeWise</a:t>
            </a:r>
            <a:endParaRPr lang="en-US" sz="4800" dirty="0">
              <a:latin typeface="+mj-lt"/>
            </a:endParaRPr>
          </a:p>
        </p:txBody>
      </p:sp>
    </p:spTree>
    <p:extLst>
      <p:ext uri="{BB962C8B-B14F-4D97-AF65-F5344CB8AC3E}">
        <p14:creationId xmlns:p14="http://schemas.microsoft.com/office/powerpoint/2010/main" val="1338167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endParaRPr lang="en-US" dirty="0"/>
          </a:p>
        </p:txBody>
      </p:sp>
      <p:pic>
        <p:nvPicPr>
          <p:cNvPr id="3074" name="Picture 2">
            <a:extLst>
              <a:ext uri="{FF2B5EF4-FFF2-40B4-BE49-F238E27FC236}">
                <a16:creationId xmlns:a16="http://schemas.microsoft.com/office/drawing/2014/main" id="{4EA40529-EFF8-7896-81CC-F5E510062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92337"/>
            <a:ext cx="3050202" cy="206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828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87067" y="1650226"/>
            <a:ext cx="6652780" cy="3174715"/>
          </a:xfrm>
        </p:spPr>
        <p:txBody>
          <a:bodyPr/>
          <a:lstStyle/>
          <a:p>
            <a:r>
              <a:rPr lang="en-US" sz="4800" b="1" dirty="0">
                <a:latin typeface="+mn-lt"/>
              </a:rPr>
              <a:t>CONTENTS</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120577627"/>
              </p:ext>
            </p:extLst>
          </p:nvPr>
        </p:nvGraphicFramePr>
        <p:xfrm>
          <a:off x="7220056" y="174344"/>
          <a:ext cx="4745371" cy="6115147"/>
        </p:xfrm>
        <a:graphic>
          <a:graphicData uri="http://schemas.openxmlformats.org/drawingml/2006/table">
            <a:tbl>
              <a:tblPr firstRow="1" bandRow="1"/>
              <a:tblGrid>
                <a:gridCol w="4745371">
                  <a:extLst>
                    <a:ext uri="{9D8B030D-6E8A-4147-A177-3AD203B41FA5}">
                      <a16:colId xmlns:a16="http://schemas.microsoft.com/office/drawing/2014/main" val="1563570424"/>
                    </a:ext>
                  </a:extLst>
                </a:gridCol>
              </a:tblGrid>
              <a:tr h="5033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r>
                        <a:rPr lang="en-US" sz="2400" b="0" dirty="0">
                          <a:latin typeface="+mj-lt"/>
                        </a:rPr>
                        <a:t>3</a:t>
                      </a:r>
                    </a:p>
                  </a:txBody>
                  <a:tcPr anchor="b">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598775">
                <a:tc>
                  <a:txBody>
                    <a:bodyPr/>
                    <a:lstStyle/>
                    <a:p>
                      <a:pPr marL="0" algn="r" defTabSz="914400" rtl="0" eaLnBrk="1" latinLnBrk="0" hangingPunct="1"/>
                      <a:r>
                        <a:rPr lang="en-US" sz="2400" b="0" kern="1200" dirty="0">
                          <a:solidFill>
                            <a:schemeClr val="tx1"/>
                          </a:solidFill>
                          <a:latin typeface="+mn-lt"/>
                          <a:ea typeface="+mn-ea"/>
                          <a:cs typeface="+mn-cs"/>
                        </a:rPr>
                        <a:t>PROBLAM STATEMENT</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610994">
                <a:tc>
                  <a:txBody>
                    <a:bodyPr/>
                    <a:lstStyle/>
                    <a:p>
                      <a:pPr marL="0" algn="r" defTabSz="914400" rtl="0" eaLnBrk="1" latinLnBrk="0" hangingPunct="1"/>
                      <a:r>
                        <a:rPr lang="en-US" sz="2400" b="0" kern="1200" dirty="0">
                          <a:solidFill>
                            <a:schemeClr val="tx1"/>
                          </a:solidFill>
                          <a:latin typeface="+mn-lt"/>
                          <a:ea typeface="+mn-ea"/>
                          <a:cs typeface="+mn-cs"/>
                        </a:rPr>
                        <a:t>OBJECTIVE  </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58655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n-lt"/>
                          <a:ea typeface="+mn-ea"/>
                          <a:cs typeface="+mn-cs"/>
                        </a:rPr>
                        <a:t>METHODOLOGY</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11627">
                <a:tc>
                  <a:txBody>
                    <a:bodyPr/>
                    <a:lstStyle/>
                    <a:p>
                      <a:pPr marL="0" algn="r" defTabSz="914400" rtl="0" eaLnBrk="1" latinLnBrk="0" hangingPunct="1"/>
                      <a:r>
                        <a:rPr lang="en-US" sz="2400" b="0" kern="1200" dirty="0">
                          <a:solidFill>
                            <a:schemeClr val="tx1"/>
                          </a:solidFill>
                          <a:latin typeface="+mn-lt"/>
                          <a:ea typeface="+mn-ea"/>
                          <a:cs typeface="+mn-cs"/>
                        </a:rPr>
                        <a:t>PROJECT GANTT CHART </a:t>
                      </a:r>
                    </a:p>
                    <a:p>
                      <a:pPr marL="0" algn="r" defTabSz="914400" rtl="0" eaLnBrk="1" latinLnBrk="0" hangingPunct="1"/>
                      <a:r>
                        <a:rPr lang="en-US" sz="2400" b="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811627">
                <a:tc>
                  <a:txBody>
                    <a:bodyPr/>
                    <a:lstStyle/>
                    <a:p>
                      <a:pPr marL="0" algn="r" defTabSz="914400" rtl="0" eaLnBrk="1" latinLnBrk="0" hangingPunct="1"/>
                      <a:r>
                        <a:rPr lang="en-US" sz="2400" b="0" kern="1200" dirty="0">
                          <a:solidFill>
                            <a:schemeClr val="tx1"/>
                          </a:solidFill>
                          <a:latin typeface="+mn-lt"/>
                          <a:ea typeface="+mn-ea"/>
                          <a:cs typeface="+mn-cs"/>
                        </a:rPr>
                        <a:t>DELIVERABLES</a:t>
                      </a:r>
                    </a:p>
                    <a:p>
                      <a:pPr marL="0" algn="r" defTabSz="914400" rtl="0" eaLnBrk="1" latinLnBrk="0" hangingPunct="1"/>
                      <a:r>
                        <a:rPr lang="en-US" sz="2400" b="1" kern="1200" dirty="0">
                          <a:solidFill>
                            <a:schemeClr val="tx1"/>
                          </a:solidFill>
                          <a:latin typeface="+mn-lt"/>
                          <a:ea typeface="+mn-ea"/>
                          <a:cs typeface="+mn-cs"/>
                        </a:rPr>
                        <a:t>8</a:t>
                      </a:r>
                    </a:p>
                    <a:p>
                      <a:pPr marL="0" algn="r" defTabSz="914400" rtl="0" eaLnBrk="1" latinLnBrk="0" hangingPunct="1"/>
                      <a:endParaRPr lang="en-US" sz="2400" b="0" kern="1200" dirty="0">
                        <a:solidFill>
                          <a:schemeClr val="tx1"/>
                        </a:solidFill>
                        <a:latin typeface="+mn-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1511928"/>
                  </a:ext>
                </a:extLst>
              </a:tr>
              <a:tr h="811627">
                <a:tc>
                  <a:txBody>
                    <a:bodyPr/>
                    <a:lstStyle/>
                    <a:p>
                      <a:pPr marL="0" algn="r" defTabSz="914400" rtl="0" eaLnBrk="1" latinLnBrk="0" hangingPunct="1"/>
                      <a:endParaRPr lang="en-US" sz="2400" b="1" kern="1200" dirty="0">
                        <a:solidFill>
                          <a:schemeClr val="tx1"/>
                        </a:solidFill>
                        <a:latin typeface="+mn-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15324839"/>
                  </a:ext>
                </a:extLst>
              </a:tr>
            </a:tbl>
          </a:graphicData>
        </a:graphic>
      </p:graphicFrame>
    </p:spTree>
    <p:extLst>
      <p:ext uri="{BB962C8B-B14F-4D97-AF65-F5344CB8AC3E}">
        <p14:creationId xmlns:p14="http://schemas.microsoft.com/office/powerpoint/2010/main" val="586478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606175" y="657546"/>
            <a:ext cx="5641848" cy="1099335"/>
          </a:xfrm>
        </p:spPr>
        <p:txBody>
          <a:bodyPr/>
          <a:lstStyle/>
          <a:p>
            <a:r>
              <a:rPr lang="en-US" dirty="0"/>
              <a:t>INTRODUCTION</a:t>
            </a:r>
          </a:p>
        </p:txBody>
      </p:sp>
      <p:pic>
        <p:nvPicPr>
          <p:cNvPr id="14" name="Picture 4">
            <a:extLst>
              <a:ext uri="{FF2B5EF4-FFF2-40B4-BE49-F238E27FC236}">
                <a16:creationId xmlns:a16="http://schemas.microsoft.com/office/drawing/2014/main" id="{EEADE73B-146D-0A5C-4FF7-D4044724D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998" y="-90596"/>
            <a:ext cx="3719245" cy="229766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B540613-C55B-E3A3-6E5D-8F13E063119C}"/>
              </a:ext>
            </a:extLst>
          </p:cNvPr>
          <p:cNvSpPr txBox="1"/>
          <p:nvPr/>
        </p:nvSpPr>
        <p:spPr>
          <a:xfrm>
            <a:off x="363804" y="2207071"/>
            <a:ext cx="10895434" cy="3970318"/>
          </a:xfrm>
          <a:prstGeom prst="rect">
            <a:avLst/>
          </a:prstGeom>
          <a:noFill/>
        </p:spPr>
        <p:txBody>
          <a:bodyPr wrap="square">
            <a:spAutoFit/>
          </a:bodyPr>
          <a:lstStyle/>
          <a:p>
            <a:pPr algn="just"/>
            <a:r>
              <a:rPr lang="en-US" sz="2800" dirty="0"/>
              <a:t>A Bakery System Management platform is a valuable tool for bakery businesses looking to improve efficiency, enhance customer satisfaction and drive growth. Bakery System Management is the way of reducing the workload environment and enhancing the working system.</a:t>
            </a:r>
          </a:p>
          <a:p>
            <a:pPr algn="just"/>
            <a:endParaRPr lang="en-US" sz="2800" dirty="0"/>
          </a:p>
          <a:p>
            <a:pPr algn="just"/>
            <a:r>
              <a:rPr lang="en-US" sz="2800" dirty="0"/>
              <a:t>This project involves creating an e-commerce platform for a bakery. The website will allow users to browse bakery products, add items to a cart, and place orders. The system will also handle user registration, payments, and order tracking.</a:t>
            </a:r>
          </a:p>
        </p:txBody>
      </p:sp>
    </p:spTree>
    <p:extLst>
      <p:ext uri="{BB962C8B-B14F-4D97-AF65-F5344CB8AC3E}">
        <p14:creationId xmlns:p14="http://schemas.microsoft.com/office/powerpoint/2010/main" val="2222324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31214" y="711516"/>
            <a:ext cx="5864786" cy="2404153"/>
          </a:xfrm>
        </p:spPr>
        <p:txBody>
          <a:bodyPr anchor="ctr"/>
          <a:lstStyle/>
          <a:p>
            <a:r>
              <a:rPr lang="en-US" sz="4800" b="0" kern="1200" dirty="0">
                <a:solidFill>
                  <a:schemeClr val="tx1"/>
                </a:solidFill>
                <a:ea typeface="+mn-ea"/>
                <a:cs typeface="+mn-cs"/>
              </a:rPr>
              <a:t>PROBLAM STATEMENT</a:t>
            </a:r>
            <a:br>
              <a:rPr lang="en-US" sz="4800" b="0" kern="1200" dirty="0">
                <a:solidFill>
                  <a:schemeClr val="tx1"/>
                </a:solidFill>
                <a:ea typeface="+mn-ea"/>
                <a:cs typeface="+mn-cs"/>
              </a:rPr>
            </a:br>
            <a:endParaRPr lang="en-US" dirty="0"/>
          </a:p>
        </p:txBody>
      </p:sp>
      <p:sp>
        <p:nvSpPr>
          <p:cNvPr id="16" name="Content Placeholder 15">
            <a:extLst>
              <a:ext uri="{FF2B5EF4-FFF2-40B4-BE49-F238E27FC236}">
                <a16:creationId xmlns:a16="http://schemas.microsoft.com/office/drawing/2014/main" id="{35823D11-2495-ACAD-0B96-060011614134}"/>
              </a:ext>
            </a:extLst>
          </p:cNvPr>
          <p:cNvSpPr>
            <a:spLocks noGrp="1"/>
          </p:cNvSpPr>
          <p:nvPr>
            <p:ph idx="10"/>
          </p:nvPr>
        </p:nvSpPr>
        <p:spPr>
          <a:xfrm>
            <a:off x="231213" y="2111897"/>
            <a:ext cx="11061075" cy="4544054"/>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Customer Service Challenges: </a:t>
            </a:r>
            <a:r>
              <a:rPr lang="en-US" cap="none" dirty="0"/>
              <a:t>difficulty in managing in customer orders providing timely customer support and maintaining their satisfaction.</a:t>
            </a:r>
          </a:p>
          <a:p>
            <a:pPr marL="457200" indent="-457200">
              <a:buFont typeface="Arial" panose="020B0604020202020204" pitchFamily="34" charset="0"/>
              <a:buChar char="•"/>
            </a:pPr>
            <a:endParaRPr lang="en-US" dirty="0"/>
          </a:p>
          <a:p>
            <a:pPr marL="342900" indent="-342900">
              <a:buFont typeface="Arial" panose="020B0604020202020204" pitchFamily="34" charset="0"/>
              <a:buChar char="•"/>
            </a:pPr>
            <a:r>
              <a:rPr lang="en-US" dirty="0"/>
              <a:t>Poor navigation(Interface): </a:t>
            </a:r>
            <a:r>
              <a:rPr lang="en-US" cap="none" dirty="0"/>
              <a:t>user struggle to find their way around interface.</a:t>
            </a:r>
          </a:p>
          <a:p>
            <a:endParaRPr lang="en-US" dirty="0"/>
          </a:p>
          <a:p>
            <a:pPr marL="457200" indent="-457200">
              <a:buFont typeface="Arial" panose="020B0604020202020204" pitchFamily="34" charset="0"/>
              <a:buChar char="•"/>
            </a:pPr>
            <a:r>
              <a:rPr lang="en-US" dirty="0"/>
              <a:t>Inefficient Manual Operations: </a:t>
            </a:r>
            <a:r>
              <a:rPr lang="en-US" cap="none" dirty="0"/>
              <a:t>time consuming and error prone manual processes for orders.</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520000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animEffect transition="in" filter="fade">
                                      <p:cBhvr>
                                        <p:cTn id="17" dur="500"/>
                                        <p:tgtEl>
                                          <p:spTgt spid="1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xEl>
                                              <p:pRg st="5" end="5"/>
                                            </p:txEl>
                                          </p:spTgt>
                                        </p:tgtEl>
                                        <p:attrNameLst>
                                          <p:attrName>style.visibility</p:attrName>
                                        </p:attrNameLst>
                                      </p:cBhvr>
                                      <p:to>
                                        <p:strVal val="visible"/>
                                      </p:to>
                                    </p:set>
                                    <p:animEffect transition="in" filter="fade">
                                      <p:cBhvr>
                                        <p:cTn id="22"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4800" dirty="0"/>
              <a:t>OBJECTIVE</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2" name="Content Placeholder 1">
            <a:extLst>
              <a:ext uri="{FF2B5EF4-FFF2-40B4-BE49-F238E27FC236}">
                <a16:creationId xmlns:a16="http://schemas.microsoft.com/office/drawing/2014/main" id="{98AF9E85-0CCE-09D4-CDCD-73449A26D512}"/>
              </a:ext>
            </a:extLst>
          </p:cNvPr>
          <p:cNvSpPr>
            <a:spLocks noGrp="1" noChangeArrowheads="1"/>
          </p:cNvSpPr>
          <p:nvPr>
            <p:ph sz="quarter" idx="10"/>
          </p:nvPr>
        </p:nvSpPr>
        <p:spPr bwMode="auto">
          <a:xfrm>
            <a:off x="1106488" y="2825472"/>
            <a:ext cx="8713604"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Build a user-friendly bakery e-commerce website.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 Allow customers to view and purchase bakery items online.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66913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339047" y="200346"/>
            <a:ext cx="10360152" cy="914400"/>
          </a:xfrm>
        </p:spPr>
        <p:txBody>
          <a:bodyPr/>
          <a:lstStyle/>
          <a:p>
            <a:r>
              <a:rPr lang="en-US" sz="4800" dirty="0"/>
              <a:t>METHODOLOGY</a:t>
            </a:r>
            <a:r>
              <a:rPr lang="en-US" dirty="0"/>
              <a:t> </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139763" y="1669550"/>
            <a:ext cx="11912474" cy="5542908"/>
          </a:xfrm>
        </p:spPr>
        <p:txBody>
          <a:bodyPr>
            <a:normAutofit/>
          </a:bodyPr>
          <a:lstStyle/>
          <a:p>
            <a:pPr algn="just"/>
            <a:r>
              <a:rPr lang="en-US" sz="2800" dirty="0"/>
              <a:t>The spiral model emphasizes iterative development, which means the project is built in phases with continuous feedback and refinement.</a:t>
            </a:r>
          </a:p>
          <a:p>
            <a:pPr algn="just"/>
            <a:endParaRPr lang="en-US" sz="2800" dirty="0"/>
          </a:p>
          <a:p>
            <a:pPr algn="just">
              <a:buFont typeface="+mj-lt"/>
              <a:buAutoNum type="arabicPeriod"/>
            </a:pPr>
            <a:r>
              <a:rPr lang="en-US" sz="2800" b="1" dirty="0"/>
              <a:t> Planning</a:t>
            </a:r>
            <a:r>
              <a:rPr lang="en-US" sz="2800" dirty="0"/>
              <a:t>: Define requirements, such as product categories, payment gateways, and user types.</a:t>
            </a:r>
          </a:p>
          <a:p>
            <a:pPr algn="just">
              <a:buFont typeface="+mj-lt"/>
              <a:buAutoNum type="arabicPeriod"/>
            </a:pPr>
            <a:r>
              <a:rPr lang="en-US" sz="2800" b="1" dirty="0"/>
              <a:t> Risk Analysis</a:t>
            </a:r>
            <a:r>
              <a:rPr lang="en-US" sz="2800" dirty="0"/>
              <a:t>: Identify risks like payment security, user data privacy, etc.</a:t>
            </a:r>
          </a:p>
          <a:p>
            <a:pPr algn="just">
              <a:buFont typeface="+mj-lt"/>
              <a:buAutoNum type="arabicPeriod"/>
            </a:pPr>
            <a:r>
              <a:rPr lang="en-US" sz="2800" b="1" dirty="0"/>
              <a:t> Engineering</a:t>
            </a:r>
            <a:r>
              <a:rPr lang="en-US" sz="2800" dirty="0"/>
              <a:t>: Develop the website in phases, starting with product listing, then cart, and finally, order management.</a:t>
            </a:r>
          </a:p>
          <a:p>
            <a:pPr algn="just">
              <a:buFont typeface="+mj-lt"/>
              <a:buAutoNum type="arabicPeriod"/>
            </a:pPr>
            <a:r>
              <a:rPr lang="en-US" sz="2800" b="1" dirty="0"/>
              <a:t> Evaluation</a:t>
            </a:r>
            <a:r>
              <a:rPr lang="en-US" sz="2800" dirty="0"/>
              <a:t>: Test each feature after it's developed to ensure it meets user requirements before moving to the next phase.</a:t>
            </a:r>
          </a:p>
          <a:p>
            <a:endParaRPr lang="en-US" sz="2800"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4230106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DAD07B-86A4-0126-6065-0EFD3D5E8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517" y="430848"/>
            <a:ext cx="5942965" cy="5996305"/>
          </a:xfrm>
          <a:prstGeom prst="rect">
            <a:avLst/>
          </a:prstGeom>
        </p:spPr>
      </p:pic>
    </p:spTree>
    <p:extLst>
      <p:ext uri="{BB962C8B-B14F-4D97-AF65-F5344CB8AC3E}">
        <p14:creationId xmlns:p14="http://schemas.microsoft.com/office/powerpoint/2010/main" val="1096717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2621280" y="339047"/>
            <a:ext cx="6949440" cy="914400"/>
          </a:xfrm>
        </p:spPr>
        <p:txBody>
          <a:bodyPr/>
          <a:lstStyle/>
          <a:p>
            <a:pPr algn="ctr"/>
            <a:r>
              <a:rPr lang="en-US" sz="4800" dirty="0"/>
              <a:t>GANTT CHART </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pic>
        <p:nvPicPr>
          <p:cNvPr id="1026" name="Picture 2">
            <a:extLst>
              <a:ext uri="{FF2B5EF4-FFF2-40B4-BE49-F238E27FC236}">
                <a16:creationId xmlns:a16="http://schemas.microsoft.com/office/drawing/2014/main" id="{6260C115-57F8-6F5B-3245-E3828C07EBC6}"/>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47441" y="1883884"/>
            <a:ext cx="7535537" cy="378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809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sz="4800" dirty="0"/>
              <a:t>DELIVERABLES</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
        <p:nvSpPr>
          <p:cNvPr id="4" name="Rectangle 1">
            <a:extLst>
              <a:ext uri="{FF2B5EF4-FFF2-40B4-BE49-F238E27FC236}">
                <a16:creationId xmlns:a16="http://schemas.microsoft.com/office/drawing/2014/main" id="{E196C019-B5F5-8D04-31BC-DF20C0E26364}"/>
              </a:ext>
            </a:extLst>
          </p:cNvPr>
          <p:cNvSpPr>
            <a:spLocks noGrp="1" noChangeArrowheads="1"/>
          </p:cNvSpPr>
          <p:nvPr>
            <p:ph sz="quarter" idx="13"/>
          </p:nvPr>
        </p:nvSpPr>
        <p:spPr bwMode="auto">
          <a:xfrm>
            <a:off x="537268" y="2314347"/>
            <a:ext cx="10960180" cy="401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rtl="0" fontAlgn="base">
              <a:spcBef>
                <a:spcPts val="600"/>
              </a:spcBef>
              <a:spcAft>
                <a:spcPts val="0"/>
              </a:spcAft>
              <a:buFont typeface="Arial" panose="020B0604020202020204" pitchFamily="34" charset="0"/>
              <a:buChar char="•"/>
            </a:pPr>
            <a:r>
              <a:rPr lang="en-US" sz="2800" b="0" i="0" u="none" strike="noStrike" dirty="0">
                <a:solidFill>
                  <a:srgbClr val="000000"/>
                </a:solidFill>
                <a:effectLst/>
              </a:rPr>
              <a:t>Offers a wide range of products (cakes, bread, cookies, pastries, etc.) online.</a:t>
            </a:r>
          </a:p>
          <a:p>
            <a:pPr algn="just" rtl="0" fontAlgn="base">
              <a:spcBef>
                <a:spcPts val="600"/>
              </a:spcBef>
              <a:spcAft>
                <a:spcPts val="0"/>
              </a:spcAft>
              <a:buFont typeface="Arial" panose="020B0604020202020204" pitchFamily="34" charset="0"/>
              <a:buChar char="•"/>
            </a:pPr>
            <a:endParaRPr lang="en-US" sz="2800" b="0" i="0" u="none" strike="noStrike" dirty="0">
              <a:solidFill>
                <a:srgbClr val="000000"/>
              </a:solidFill>
              <a:effectLst/>
            </a:endParaRPr>
          </a:p>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rPr>
              <a:t>Provide a seamless and </a:t>
            </a:r>
            <a:r>
              <a:rPr lang="en-US" sz="2800" dirty="0">
                <a:solidFill>
                  <a:srgbClr val="000000"/>
                </a:solidFill>
              </a:rPr>
              <a:t>better</a:t>
            </a:r>
            <a:r>
              <a:rPr lang="en-US" sz="2800" b="0" i="0" u="none" strike="noStrike" dirty="0">
                <a:solidFill>
                  <a:srgbClr val="000000"/>
                </a:solidFill>
                <a:effectLst/>
              </a:rPr>
              <a:t> shopping experience.</a:t>
            </a:r>
          </a:p>
          <a:p>
            <a:pPr algn="just"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endParaRPr>
          </a:p>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rPr>
              <a:t>Ensure secure user authentication.</a:t>
            </a:r>
          </a:p>
          <a:p>
            <a:pPr algn="just"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endParaRPr>
          </a:p>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rPr>
              <a:t>Simplify the ordering process for customers.</a:t>
            </a:r>
          </a:p>
          <a:p>
            <a:pPr marL="0" indent="0" algn="just" rtl="0" fontAlgn="base">
              <a:spcBef>
                <a:spcPts val="0"/>
              </a:spcBef>
              <a:spcAft>
                <a:spcPts val="0"/>
              </a:spcAft>
              <a:buNone/>
            </a:pPr>
            <a:endParaRPr lang="en-US" sz="2800" b="0" i="0" u="none" strike="noStrike" dirty="0">
              <a:solidFill>
                <a:srgbClr val="000000"/>
              </a:solidFill>
              <a:effectLst/>
            </a:endParaRPr>
          </a:p>
          <a:p>
            <a:pPr algn="just" rtl="0" fontAlgn="base">
              <a:spcBef>
                <a:spcPts val="0"/>
              </a:spcBef>
              <a:spcAft>
                <a:spcPts val="600"/>
              </a:spcAft>
              <a:buFont typeface="Arial" panose="020B0604020202020204" pitchFamily="34" charset="0"/>
              <a:buChar char="•"/>
            </a:pPr>
            <a:r>
              <a:rPr lang="en-US" sz="2800" b="0" i="0" u="none" strike="noStrike" dirty="0">
                <a:solidFill>
                  <a:srgbClr val="000000"/>
                </a:solidFill>
                <a:effectLst/>
              </a:rPr>
              <a:t>Customer can view, browse, add product for purchase.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8348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build="p"/>
    </p:bldLst>
  </p:timing>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{095609A1-BECA-4D4A-AF88-1F4D277F7EF4}tf11964407_win32</Template>
  <TotalTime>471</TotalTime>
  <Words>349</Words>
  <Application>Microsoft Office PowerPoint</Application>
  <PresentationFormat>Widescreen</PresentationFormat>
  <Paragraphs>65</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Gill Sans Nova Light</vt:lpstr>
      <vt:lpstr>Sagona Book</vt:lpstr>
      <vt:lpstr>Custom</vt:lpstr>
      <vt:lpstr>PowerPoint Presentation</vt:lpstr>
      <vt:lpstr>CONTENTS</vt:lpstr>
      <vt:lpstr>INTRODUCTION</vt:lpstr>
      <vt:lpstr>PROBLAM STATEMENT </vt:lpstr>
      <vt:lpstr>OBJECTIVE</vt:lpstr>
      <vt:lpstr>METHODOLOGY </vt:lpstr>
      <vt:lpstr>PowerPoint Presentation</vt:lpstr>
      <vt:lpstr>GANTT CHART </vt:lpstr>
      <vt:lpstr>DELIVERABLES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aakriti parajuli</dc:creator>
  <cp:lastModifiedBy>aakriti parajuli</cp:lastModifiedBy>
  <cp:revision>1</cp:revision>
  <dcterms:created xsi:type="dcterms:W3CDTF">2024-10-01T10:27:03Z</dcterms:created>
  <dcterms:modified xsi:type="dcterms:W3CDTF">2024-10-02T05:42:21Z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