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81"/>
  </p:normalViewPr>
  <p:slideViewPr>
    <p:cSldViewPr snapToGrid="0" snapToObjects="1">
      <p:cViewPr varScale="1">
        <p:scale>
          <a:sx n="103" d="100"/>
          <a:sy n="103" d="100"/>
        </p:scale>
        <p:origin x="49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97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66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272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4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43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737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9502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84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25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7181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290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2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Week 5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python-pptx was here!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Here is an example of a bar chart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6400800"/>
            <a:ext cx="3657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It shows that most earthquakes are in the US</a:t>
            </a:r>
          </a:p>
        </p:txBody>
      </p:sp>
      <p:pic>
        <p:nvPicPr>
          <p:cNvPr id="4" name="Picture 3" descr="bar_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852160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Here is an example of a Line chart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6400800"/>
            <a:ext cx="3657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It shows that there is little relation between day and magnitude</a:t>
            </a:r>
          </a:p>
        </p:txBody>
      </p:sp>
      <p:pic>
        <p:nvPicPr>
          <p:cNvPr id="4" name="Picture 3" descr="Line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4572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Here is an example of a boxplot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6400800"/>
            <a:ext cx="3657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It shows that earthquakes near a few plates tend to be smaller</a:t>
            </a:r>
          </a:p>
        </p:txBody>
      </p:sp>
      <p:pic>
        <p:nvPicPr>
          <p:cNvPr id="4" name="Picture 3" descr="box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852160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Here is an example of a violin plot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799" y="6217920"/>
            <a:ext cx="56964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dirty="0"/>
              <a:t>Its pretty similar to a box plot, and shows that measurement type varies by magnitude</a:t>
            </a:r>
          </a:p>
        </p:txBody>
      </p:sp>
      <p:pic>
        <p:nvPicPr>
          <p:cNvPr id="4" name="Picture 3" descr="violin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852160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Here is a scatter plot of latitude and longitude vs magnitude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6400800"/>
            <a:ext cx="3657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It shows a relationship with latitude, longitude and magnitude</a:t>
            </a:r>
          </a:p>
        </p:txBody>
      </p:sp>
      <p:pic>
        <p:nvPicPr>
          <p:cNvPr id="4" name="Picture 3" descr="Scatter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852160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Here we see a scatter graph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799" y="6104238"/>
            <a:ext cx="59559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dirty="0"/>
              <a:t>It shows there is no relationship between earthquake magnitude and distance to a </a:t>
            </a:r>
            <a:r>
              <a:rPr dirty="0" err="1"/>
              <a:t>techtonic</a:t>
            </a:r>
            <a:r>
              <a:rPr dirty="0"/>
              <a:t> plate</a:t>
            </a:r>
          </a:p>
        </p:txBody>
      </p:sp>
      <p:pic>
        <p:nvPicPr>
          <p:cNvPr id="4" name="Picture 3" descr="Scatter_chart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799" y="1532238"/>
            <a:ext cx="4572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Here is a map of techtonic plates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6400800"/>
            <a:ext cx="3657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It shows that activity is clustered around techtonic plates</a:t>
            </a:r>
          </a:p>
        </p:txBody>
      </p:sp>
      <p:pic>
        <p:nvPicPr>
          <p:cNvPr id="4" name="Picture 3" descr="map_chart.png"/>
          <p:cNvPicPr>
            <a:picLocks noChangeAspect="1"/>
          </p:cNvPicPr>
          <p:nvPr/>
        </p:nvPicPr>
        <p:blipFill rotWithShape="1">
          <a:blip r:embed="rId2"/>
          <a:srcRect t="27161" b="26622"/>
          <a:stretch/>
        </p:blipFill>
        <p:spPr>
          <a:xfrm>
            <a:off x="0" y="1791730"/>
            <a:ext cx="9144000" cy="422601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Here is an example of a pie chart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6400800"/>
            <a:ext cx="3657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It shows that most seismic activity is caused by earthquakes</a:t>
            </a:r>
          </a:p>
        </p:txBody>
      </p:sp>
      <p:pic>
        <p:nvPicPr>
          <p:cNvPr id="4" name="Picture 3" descr="Pie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852160" cy="438912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{06DE99A9-A3F5-3D49-A3AF-C219F050FCD5}tf10001070_mac</Template>
  <TotalTime>4</TotalTime>
  <Words>162</Words>
  <Application>Microsoft Macintosh PowerPoint</Application>
  <PresentationFormat>On-screen Show (4:3)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Rockwell</vt:lpstr>
      <vt:lpstr>Rockwell Condensed</vt:lpstr>
      <vt:lpstr>Rockwell Extra Bold</vt:lpstr>
      <vt:lpstr>Wingdings</vt:lpstr>
      <vt:lpstr>Wood Type</vt:lpstr>
      <vt:lpstr>Week 5 Presentation</vt:lpstr>
      <vt:lpstr>Here is an example of a bar chart</vt:lpstr>
      <vt:lpstr>Here is an example of a Line chart</vt:lpstr>
      <vt:lpstr>Here is an example of a boxplot</vt:lpstr>
      <vt:lpstr>Here is an example of a violin plot</vt:lpstr>
      <vt:lpstr>Here is a scatter plot of latitude and longitude vs magnitude</vt:lpstr>
      <vt:lpstr>Here we see a scatter graph</vt:lpstr>
      <vt:lpstr>Here is a map of techtonic plates</vt:lpstr>
      <vt:lpstr>Here is an example of a pie chart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Rebecca Harrison</cp:lastModifiedBy>
  <cp:revision>6</cp:revision>
  <dcterms:created xsi:type="dcterms:W3CDTF">2013-01-27T09:14:16Z</dcterms:created>
  <dcterms:modified xsi:type="dcterms:W3CDTF">2022-10-23T16:32:19Z</dcterms:modified>
  <cp:category/>
</cp:coreProperties>
</file>