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0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{06DE99A9-A3F5-3D49-A3AF-C219F050FCD5}tf10001070_mac</Template>
  <TotalTime>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Rockwell</vt:lpstr>
      <vt:lpstr>Rockwell Condensed</vt:lpstr>
      <vt:lpstr>Rockwell Extra Bold</vt:lpstr>
      <vt:lpstr>Wingdings</vt:lpstr>
      <vt:lpstr>Wood 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Rebecca Harrison</cp:lastModifiedBy>
  <cp:revision>5</cp:revision>
  <dcterms:created xsi:type="dcterms:W3CDTF">2013-01-27T09:14:16Z</dcterms:created>
  <dcterms:modified xsi:type="dcterms:W3CDTF">2022-10-20T16:48:37Z</dcterms:modified>
  <cp:category/>
</cp:coreProperties>
</file>