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39"/>
  </p:normalViewPr>
  <p:slideViewPr>
    <p:cSldViewPr snapToGrid="0" snapToObjects="1">
      <p:cViewPr>
        <p:scale>
          <a:sx n="147" d="100"/>
          <a:sy n="147" d="100"/>
        </p:scale>
        <p:origin x="193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7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50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8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Which countries are eligible for aid?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But what do</a:t>
            </a:r>
            <a:r>
              <a:rPr lang="en-GB" dirty="0"/>
              <a:t> 3</a:t>
            </a:r>
            <a:r>
              <a:rPr dirty="0"/>
              <a:t> clusters give us?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933" y="5926667"/>
            <a:ext cx="70307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Quite similar results - just a few countries are classed differently</a:t>
            </a:r>
            <a:endParaRPr lang="en-GB" dirty="0"/>
          </a:p>
          <a:p>
            <a:r>
              <a:rPr lang="en-GB" dirty="0"/>
              <a:t>Might in some cases be useful to have this extra middle category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88AC9-9EE5-6FA7-28CC-DC5F8A859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4"/>
          <a:stretch/>
        </p:blipFill>
        <p:spPr>
          <a:xfrm>
            <a:off x="685800" y="1896532"/>
            <a:ext cx="7772400" cy="35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1E3B92-061F-71F5-E1D4-1390A807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95" y="105104"/>
            <a:ext cx="5227874" cy="4392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58" y="253404"/>
            <a:ext cx="3213538" cy="1609344"/>
          </a:xfrm>
        </p:spPr>
        <p:txBody>
          <a:bodyPr/>
          <a:lstStyle/>
          <a:p>
            <a:r>
              <a:rPr dirty="0"/>
              <a:t>Data exploration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957" y="1650124"/>
            <a:ext cx="32135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Imports and Exports are highly correlated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are fertility, life expectancy and child mortality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GDP and income also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CEE1-DB2F-6F9D-A1EE-CFE4341B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95" y="94594"/>
            <a:ext cx="5227874" cy="4392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1717F-90B3-5E69-B4E3-1332DA0B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8" y="4507915"/>
            <a:ext cx="7921697" cy="1977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9DD7-D47E-E9B4-FB36-33147BB7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3F00-80C2-5664-2B1D-99E04C69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means clustering</a:t>
            </a:r>
          </a:p>
          <a:p>
            <a:r>
              <a:rPr lang="en-US" dirty="0"/>
              <a:t>Hierarchical clustering</a:t>
            </a:r>
          </a:p>
          <a:p>
            <a:r>
              <a:rPr lang="en-US" dirty="0"/>
              <a:t>What’s the difference?</a:t>
            </a:r>
          </a:p>
          <a:p>
            <a:pPr lvl="1"/>
            <a:r>
              <a:rPr lang="en-US" dirty="0"/>
              <a:t>K means less good if clusters are not spherical</a:t>
            </a:r>
          </a:p>
          <a:p>
            <a:pPr lvl="1"/>
            <a:r>
              <a:rPr lang="en-US" dirty="0"/>
              <a:t>Hierarchical good if there is a need to find a natural hierarchy</a:t>
            </a:r>
          </a:p>
          <a:p>
            <a:pPr lvl="1"/>
            <a:r>
              <a:rPr lang="en-US" dirty="0"/>
              <a:t>K means less computationally expensive</a:t>
            </a:r>
          </a:p>
          <a:p>
            <a:pPr lvl="1"/>
            <a:r>
              <a:rPr lang="en-US" dirty="0"/>
              <a:t>K means results can randomly vary with different starting numbers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this case either probably ok?</a:t>
            </a:r>
          </a:p>
        </p:txBody>
      </p:sp>
    </p:spTree>
    <p:extLst>
      <p:ext uri="{BB962C8B-B14F-4D97-AF65-F5344CB8AC3E}">
        <p14:creationId xmlns:p14="http://schemas.microsoft.com/office/powerpoint/2010/main" val="304661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Elbow chart to indicate ideal number of clusters</a:t>
            </a:r>
            <a:r>
              <a:rPr lang="en-GB" dirty="0"/>
              <a:t> for K means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6400800"/>
            <a:ext cx="5021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Indication that 2, 3 or </a:t>
            </a:r>
            <a:r>
              <a:rPr lang="en-GB" dirty="0"/>
              <a:t>even </a:t>
            </a:r>
            <a:r>
              <a:rPr dirty="0"/>
              <a:t>4 clusters are idea</a:t>
            </a:r>
          </a:p>
        </p:txBody>
      </p:sp>
      <p:pic>
        <p:nvPicPr>
          <p:cNvPr id="4" name="Picture 3" descr="unsupervised_elbow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6400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Scatter charts show that 3 clusters looks sensible</a:t>
            </a:r>
          </a:p>
        </p:txBody>
      </p:sp>
      <p:pic>
        <p:nvPicPr>
          <p:cNvPr id="4" name="Picture 3" descr="unsupervised_scatter3clusters.png"/>
          <p:cNvPicPr>
            <a:picLocks noChangeAspect="1"/>
          </p:cNvPicPr>
          <p:nvPr/>
        </p:nvPicPr>
        <p:blipFill rotWithShape="1">
          <a:blip r:embed="rId2"/>
          <a:srcRect l="16499" t="7693" r="35412" b="40878"/>
          <a:stretch/>
        </p:blipFill>
        <p:spPr>
          <a:xfrm>
            <a:off x="914400" y="-1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5113782"/>
            <a:ext cx="6515100" cy="1609344"/>
          </a:xfrm>
        </p:spPr>
        <p:txBody>
          <a:bodyPr>
            <a:normAutofit/>
          </a:bodyPr>
          <a:lstStyle/>
          <a:p>
            <a:r>
              <a:rPr sz="3600" dirty="0"/>
              <a:t>Inspecting the output of the 3 cluster k means clustering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2212"/>
            <a:ext cx="7772400" cy="1609344"/>
          </a:xfrm>
        </p:spPr>
        <p:txBody>
          <a:bodyPr/>
          <a:lstStyle/>
          <a:p>
            <a:r>
              <a:rPr dirty="0"/>
              <a:t>k means 4 clusters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4972447"/>
            <a:ext cx="4744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4th cluster doesn't add much useful information - just indicates the high export/importers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84FB5-C864-57FA-40E5-3EAADBDE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45"/>
          <a:stretch/>
        </p:blipFill>
        <p:spPr>
          <a:xfrm>
            <a:off x="1964826" y="312455"/>
            <a:ext cx="6957866" cy="1609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16A66-96CF-1ADB-10FF-5D5F1EF44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31"/>
          <a:stretch/>
        </p:blipFill>
        <p:spPr>
          <a:xfrm>
            <a:off x="1964826" y="2027744"/>
            <a:ext cx="7001825" cy="16093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supervised_scatter2clusters.png"/>
          <p:cNvPicPr>
            <a:picLocks noChangeAspect="1"/>
          </p:cNvPicPr>
          <p:nvPr/>
        </p:nvPicPr>
        <p:blipFill rotWithShape="1">
          <a:blip r:embed="rId2"/>
          <a:srcRect l="16298" t="7692" r="35412" b="40220"/>
          <a:stretch/>
        </p:blipFill>
        <p:spPr>
          <a:xfrm>
            <a:off x="1538517" y="0"/>
            <a:ext cx="6919683" cy="6833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65" y="3416593"/>
            <a:ext cx="7772400" cy="1609344"/>
          </a:xfrm>
        </p:spPr>
        <p:txBody>
          <a:bodyPr/>
          <a:lstStyle/>
          <a:p>
            <a:r>
              <a:rPr dirty="0"/>
              <a:t>k means 2 clusters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569" y="5486400"/>
            <a:ext cx="54186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2 clusters looks quite useful to specifically answer the question of which countries are eligible for aid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clusters are ideal with hierarchical clustering?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6400800"/>
            <a:ext cx="58037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dirty="0" err="1"/>
              <a:t>Silhoutte</a:t>
            </a:r>
            <a:r>
              <a:rPr lang="en-GB" dirty="0"/>
              <a:t> suggests 2 is the optimal number of clusters</a:t>
            </a:r>
            <a:endParaRPr dirty="0"/>
          </a:p>
        </p:txBody>
      </p:sp>
      <p:pic>
        <p:nvPicPr>
          <p:cNvPr id="4" name="Picture 3" descr="unsupervised_dendr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336" y="2093976"/>
            <a:ext cx="4176889" cy="313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69283-946E-511F-D8D3-DD8A1081B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9" y="2093976"/>
            <a:ext cx="4064581" cy="31326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But what do</a:t>
            </a:r>
            <a:r>
              <a:rPr lang="en-GB" dirty="0"/>
              <a:t> 2</a:t>
            </a:r>
            <a:r>
              <a:rPr dirty="0"/>
              <a:t> clusters give us?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2267" y="6345936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Quite similar results - just a few countries are classed differently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DC491-AB77-5DBF-EB8C-09F5C29E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67537"/>
            <a:ext cx="7772400" cy="410505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{06DE99A9-A3F5-3D49-A3AF-C219F050FCD5}tf10001070_mac</Template>
  <TotalTime>5938</TotalTime>
  <Words>233</Words>
  <Application>Microsoft Macintosh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Unsupervised learning</vt:lpstr>
      <vt:lpstr>Data exploration</vt:lpstr>
      <vt:lpstr>Possible approaches?</vt:lpstr>
      <vt:lpstr>Elbow chart to indicate ideal number of clusters for K means</vt:lpstr>
      <vt:lpstr>Inspecting the output of the 3 cluster k means clustering</vt:lpstr>
      <vt:lpstr>k means 4 clusters</vt:lpstr>
      <vt:lpstr>k means 2 clusters</vt:lpstr>
      <vt:lpstr>How many clusters are ideal with hierarchical clustering?</vt:lpstr>
      <vt:lpstr>But what do 2 clusters give us?</vt:lpstr>
      <vt:lpstr>But what do 3 clusters give us?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Rebecca Harrison</cp:lastModifiedBy>
  <cp:revision>7</cp:revision>
  <dcterms:created xsi:type="dcterms:W3CDTF">2013-01-27T09:14:16Z</dcterms:created>
  <dcterms:modified xsi:type="dcterms:W3CDTF">2022-11-29T14:15:40Z</dcterms:modified>
  <cp:category/>
</cp:coreProperties>
</file>