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52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10/24/2025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10/24/2025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Predicting Student Math Score</a:t>
            </a:r>
            <a:br/>
            <a:r>
              <a:t>Dataset: StudentsPerformance[1].csv</a:t>
            </a:r>
            <a:br/>
            <a:r>
              <a:t>Group</a:t>
            </a:r>
            <a:r>
              <a:rPr/>
              <a:t>: </a:t>
            </a:r>
            <a:r>
              <a:rPr lang="en-US" dirty="0" smtClean="0"/>
              <a:t>group three</a:t>
            </a:r>
          </a:p>
          <a:p>
            <a:r>
              <a:rPr smtClean="0"/>
              <a:t> Date</a:t>
            </a:r>
            <a:r>
              <a:rPr lang="en-US" dirty="0" smtClean="0"/>
              <a:t>: 24/</a:t>
            </a:r>
            <a:r>
              <a:rPr lang="en-US" dirty="0" err="1" smtClean="0"/>
              <a:t>oct</a:t>
            </a:r>
            <a:r>
              <a:rPr lang="en-US" dirty="0" smtClean="0"/>
              <a:t>/2025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Task: Regression - Predict 'math score' from student features.</a:t>
            </a:r>
            <a:br/>
            <a:r>
              <a:t>Metric: RMSE, MAE, R²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Rows: 1000  Columns: 8</a:t>
            </a:r>
            <a:br/>
            <a:r>
              <a:t>Columns: ['gender', 'race/ethnicity', 'parental level of education', 'lunch', 'test preparation course', 'math score', 'reading score', 'writing score']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- Univariate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Histogram of math score (see image)</a:t>
            </a:r>
          </a:p>
        </p:txBody>
      </p:sp>
      <p:pic>
        <p:nvPicPr>
          <p:cNvPr id="4" name="Picture 3" descr="hist_math_sco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53194"/>
            <a:ext cx="7315200" cy="413261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- Multivariate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Scatter: math score vs reading score</a:t>
            </a:r>
            <a:br/>
            <a:r>
              <a:t>Correlation insights</a:t>
            </a:r>
          </a:p>
        </p:txBody>
      </p:sp>
      <p:pic>
        <p:nvPicPr>
          <p:cNvPr id="4" name="Picture 3" descr="scatter_math_read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Impute missing values (if any), OneHotEncode categorical variables, split into train/test (80/20)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Linear Regression (baseline)</a:t>
            </a:r>
            <a:br/>
            <a:r>
              <a:t>2. Random Forest Regressor (non-linear)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Linear Regression: RMSE=5.39, MAE=4.21, R2=0.88</a:t>
            </a:r>
            <a:br/>
            <a:r>
              <a:t>Random Forest: RMSE=6.00, MAE=4.68, R2=0.85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Top feature importances (Random Forest):</a:t>
            </a:r>
            <a:br/>
            <a:r>
              <a:t>reading score: 0.5583</a:t>
            </a:r>
            <a:br/>
            <a:r>
              <a:t>writing score: 0.2395</a:t>
            </a:r>
            <a:br/>
            <a:r>
              <a:t>gender_male: 0.1204</a:t>
            </a:r>
            <a:br/>
            <a:r>
              <a:t>lunch_standard: 0.0156</a:t>
            </a:r>
            <a:br/>
            <a:r>
              <a:t>test preparation course_none: 0.0115</a:t>
            </a:r>
            <a:br/>
            <a:r>
              <a:t>race/ethnicity_group E: 0.0106</a:t>
            </a:r>
            <a:br/>
            <a:r>
              <a:t>parental level of education_some college: 0.0080</a:t>
            </a:r>
            <a:br/>
            <a:r>
              <a:t>race/ethnicity_group C: 0.0069</a:t>
            </a:r>
            <a:br/>
            <a:r>
              <a:t>parental level of education_high school: 0.0064</a:t>
            </a:r>
            <a:br/>
            <a:r>
              <a:t>race/ethnicity_group D: 0.0060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</TotalTime>
  <Words>89</Words>
  <Application>Microsoft Macintosh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Title</vt:lpstr>
      <vt:lpstr>Goal</vt:lpstr>
      <vt:lpstr>Dataset</vt:lpstr>
      <vt:lpstr>EDA - Univariate</vt:lpstr>
      <vt:lpstr>EDA - Multivariate</vt:lpstr>
      <vt:lpstr>Preprocessing</vt:lpstr>
      <vt:lpstr>Models</vt:lpstr>
      <vt:lpstr>Results</vt:lpstr>
      <vt:lpstr>Interpretation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hp</dc:creator>
  <dc:description>generated using python-pptx</dc:description>
  <cp:lastModifiedBy>hp</cp:lastModifiedBy>
  <cp:revision>4</cp:revision>
  <dcterms:created xsi:type="dcterms:W3CDTF">2013-01-27T09:14:16Z</dcterms:created>
  <dcterms:modified xsi:type="dcterms:W3CDTF">2025-10-24T08:23:40Z</dcterms:modified>
</cp:coreProperties>
</file>