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Nunito SemiBold"/>
      <p:regular r:id="rId44"/>
      <p:bold r:id="rId45"/>
      <p:italic r:id="rId46"/>
      <p:boldItalic r:id="rId47"/>
    </p:embeddedFont>
    <p:embeddedFont>
      <p:font typeface="Nunito"/>
      <p:regular r:id="rId48"/>
      <p:bold r:id="rId49"/>
      <p:italic r:id="rId50"/>
      <p:boldItalic r:id="rId51"/>
    </p:embeddedFont>
    <p:embeddedFont>
      <p:font typeface="Nunito ExtraBold"/>
      <p:bold r:id="rId52"/>
      <p:boldItalic r:id="rId53"/>
    </p:embeddedFont>
    <p:embeddedFont>
      <p:font typeface="Nunito Medium"/>
      <p:regular r:id="rId54"/>
      <p:bold r:id="rId55"/>
      <p:italic r:id="rId56"/>
      <p:boldItalic r:id="rId57"/>
    </p:embeddedFont>
    <p:embeddedFont>
      <p:font typeface="Nunito Black"/>
      <p:bold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0" roundtripDataSignature="AMtx7mjAHXeOjQF/AxDAUe1dz6BeVhbC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B1580F-55FD-4938-A839-05797B6B4DB5}">
  <a:tblStyle styleId="{DEB1580F-55FD-4938-A839-05797B6B4D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AA2AAC6-B5C6-4C25-894D-8BA6964BC9C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NunitoSemiBold-regular.fntdata"/><Relationship Id="rId43" Type="http://schemas.openxmlformats.org/officeDocument/2006/relationships/slide" Target="slides/slide38.xml"/><Relationship Id="rId46" Type="http://schemas.openxmlformats.org/officeDocument/2006/relationships/font" Target="fonts/NunitoSemiBold-italic.fntdata"/><Relationship Id="rId45" Type="http://schemas.openxmlformats.org/officeDocument/2006/relationships/font" Target="fonts/Nunito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regular.fntdata"/><Relationship Id="rId47" Type="http://schemas.openxmlformats.org/officeDocument/2006/relationships/font" Target="fonts/NunitoSemiBold-boldItalic.fntdata"/><Relationship Id="rId49"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NunitoExtraBold-boldItalic.fntdata"/><Relationship Id="rId52" Type="http://schemas.openxmlformats.org/officeDocument/2006/relationships/font" Target="fonts/NunitoExtraBold-bold.fntdata"/><Relationship Id="rId11" Type="http://schemas.openxmlformats.org/officeDocument/2006/relationships/slide" Target="slides/slide6.xml"/><Relationship Id="rId55" Type="http://schemas.openxmlformats.org/officeDocument/2006/relationships/font" Target="fonts/NunitoMedium-bold.fntdata"/><Relationship Id="rId10" Type="http://schemas.openxmlformats.org/officeDocument/2006/relationships/slide" Target="slides/slide5.xml"/><Relationship Id="rId54" Type="http://schemas.openxmlformats.org/officeDocument/2006/relationships/font" Target="fonts/NunitoMedium-regular.fntdata"/><Relationship Id="rId13" Type="http://schemas.openxmlformats.org/officeDocument/2006/relationships/slide" Target="slides/slide8.xml"/><Relationship Id="rId57" Type="http://schemas.openxmlformats.org/officeDocument/2006/relationships/font" Target="fonts/NunitoMedium-boldItalic.fntdata"/><Relationship Id="rId12" Type="http://schemas.openxmlformats.org/officeDocument/2006/relationships/slide" Target="slides/slide7.xml"/><Relationship Id="rId56" Type="http://schemas.openxmlformats.org/officeDocument/2006/relationships/font" Target="fonts/NunitoMedium-italic.fntdata"/><Relationship Id="rId15" Type="http://schemas.openxmlformats.org/officeDocument/2006/relationships/slide" Target="slides/slide10.xml"/><Relationship Id="rId59" Type="http://schemas.openxmlformats.org/officeDocument/2006/relationships/font" Target="fonts/NunitoBlack-boldItalic.fntdata"/><Relationship Id="rId14" Type="http://schemas.openxmlformats.org/officeDocument/2006/relationships/slide" Target="slides/slide9.xml"/><Relationship Id="rId58" Type="http://schemas.openxmlformats.org/officeDocument/2006/relationships/font" Target="fonts/NunitoBlack-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948741425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94874142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Being that we do not have financial backing we are limited with how many features we can </a:t>
            </a:r>
            <a:r>
              <a:rPr lang="en-US"/>
              <a:t>implement</a:t>
            </a:r>
            <a:r>
              <a:rPr lang="en-US"/>
              <a:t> in our final </a:t>
            </a:r>
            <a:r>
              <a:rPr lang="en-US"/>
              <a:t>design</a:t>
            </a:r>
            <a:r>
              <a:rPr lang="en-US"/>
              <a:t>. While we don’t have too many costly parts, we may have to </a:t>
            </a:r>
            <a:r>
              <a:rPr lang="en-US"/>
              <a:t>compromise</a:t>
            </a:r>
            <a:r>
              <a:rPr lang="en-US"/>
              <a:t> with more cost friendly options.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2cec29f9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Active Time: hours at park</a:t>
            </a:r>
            <a:endParaRPr/>
          </a:p>
          <a:p>
            <a:pPr indent="0" lvl="0" marL="0" rtl="0" algn="l">
              <a:spcBef>
                <a:spcPts val="0"/>
              </a:spcBef>
              <a:spcAft>
                <a:spcPts val="0"/>
              </a:spcAft>
              <a:buNone/>
            </a:pPr>
            <a:r>
              <a:rPr lang="en-US"/>
              <a:t>Durability: common wear and tear and security of electronics</a:t>
            </a:r>
            <a:endParaRPr/>
          </a:p>
          <a:p>
            <a:pPr indent="0" lvl="0" marL="0" rtl="0" algn="l">
              <a:spcBef>
                <a:spcPts val="0"/>
              </a:spcBef>
              <a:spcAft>
                <a:spcPts val="0"/>
              </a:spcAft>
              <a:buNone/>
            </a:pPr>
            <a:r>
              <a:rPr lang="en-US"/>
              <a:t>Dimension: portability and usage at “park”</a:t>
            </a:r>
            <a:endParaRPr/>
          </a:p>
          <a:p>
            <a:pPr indent="0" lvl="0" marL="0" rtl="0" algn="l">
              <a:spcBef>
                <a:spcPts val="0"/>
              </a:spcBef>
              <a:spcAft>
                <a:spcPts val="0"/>
              </a:spcAft>
              <a:buNone/>
            </a:pPr>
            <a:r>
              <a:rPr lang="en-US"/>
              <a:t>Weight: portability and usage at “park”</a:t>
            </a:r>
            <a:endParaRPr/>
          </a:p>
          <a:p>
            <a:pPr indent="0" lvl="0" marL="0" rtl="0" algn="l">
              <a:spcBef>
                <a:spcPts val="0"/>
              </a:spcBef>
              <a:spcAft>
                <a:spcPts val="0"/>
              </a:spcAft>
              <a:buNone/>
            </a:pPr>
            <a:r>
              <a:rPr lang="en-US"/>
              <a:t>Unique Identifiers: user id, pokemon id, and pokeball id to distinguish</a:t>
            </a:r>
            <a:endParaRPr/>
          </a:p>
          <a:p>
            <a:pPr indent="0" lvl="0" marL="0" rtl="0" algn="l">
              <a:spcBef>
                <a:spcPts val="0"/>
              </a:spcBef>
              <a:spcAft>
                <a:spcPts val="0"/>
              </a:spcAft>
              <a:buNone/>
            </a:pPr>
            <a:r>
              <a:rPr lang="en-US"/>
              <a:t>Wirelessly Transmit Data: distance in battlefield requirements</a:t>
            </a:r>
            <a:endParaRPr/>
          </a:p>
          <a:p>
            <a:pPr indent="0" lvl="0" marL="0" rtl="0" algn="l">
              <a:spcBef>
                <a:spcPts val="0"/>
              </a:spcBef>
              <a:spcAft>
                <a:spcPts val="0"/>
              </a:spcAft>
              <a:buNone/>
            </a:pPr>
            <a:r>
              <a:rPr lang="en-US"/>
              <a:t>Database Accuracy: transmitting data</a:t>
            </a:r>
            <a:endParaRPr/>
          </a:p>
          <a:p>
            <a:pPr indent="0" lvl="0" marL="0" rtl="0" algn="l">
              <a:spcBef>
                <a:spcPts val="0"/>
              </a:spcBef>
              <a:spcAft>
                <a:spcPts val="0"/>
              </a:spcAft>
              <a:buNone/>
            </a:pPr>
            <a:r>
              <a:rPr lang="en-US"/>
              <a:t>Activation Time, MPC, Progress-&gt; next slide</a:t>
            </a:r>
            <a:endParaRPr/>
          </a:p>
        </p:txBody>
      </p:sp>
      <p:sp>
        <p:nvSpPr>
          <p:cNvPr id="215" name="Google Shape;215;g152cec29f96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2cec29f9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US"/>
              <a:t>describe process of activation ie steps</a:t>
            </a:r>
            <a:endParaRPr/>
          </a:p>
          <a:p>
            <a:pPr indent="-298450" lvl="0" marL="457200" rtl="0" algn="l">
              <a:spcBef>
                <a:spcPts val="0"/>
              </a:spcBef>
              <a:spcAft>
                <a:spcPts val="0"/>
              </a:spcAft>
              <a:buSzPts val="1100"/>
              <a:buAutoNum type="arabicPeriod"/>
            </a:pPr>
            <a:r>
              <a:rPr lang="en-US"/>
              <a:t>describe “land” layout and reason for 1 pokemon</a:t>
            </a:r>
            <a:endParaRPr/>
          </a:p>
          <a:p>
            <a:pPr indent="-298450" lvl="0" marL="457200" rtl="0" algn="l">
              <a:spcBef>
                <a:spcPts val="0"/>
              </a:spcBef>
              <a:spcAft>
                <a:spcPts val="0"/>
              </a:spcAft>
              <a:buSzPts val="1100"/>
              <a:buAutoNum type="arabicPeriod"/>
            </a:pPr>
            <a:r>
              <a:rPr lang="en-US"/>
              <a:t>describe</a:t>
            </a:r>
            <a:r>
              <a:rPr lang="en-US"/>
              <a:t> process of battle and calculation</a:t>
            </a:r>
            <a:endParaRPr/>
          </a:p>
        </p:txBody>
      </p:sp>
      <p:sp>
        <p:nvSpPr>
          <p:cNvPr id="237" name="Google Shape;237;g152cec29f96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94646b61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94646b6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ef7a3c986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ef7a3c98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ef7a3c986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ef7a3c98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ef7a3c986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ef7a3c986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ef7a3c986_1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ef7a3c986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9462ac47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139462ac477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52cec29f9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52cec29f96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52cec29f9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152cec29f96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52cec29f9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152cec29f96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52cec29f9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152cec29f96_0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52cec29f9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152cec29f96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2cec29f9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152cec29f96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55d0828a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155d0828af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55d0828a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155d0828af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52cec29f9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152cec29f9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55d0828af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155d0828afc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6a4ef726f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56a4ef72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For our database we have decided to go with MySQL over MongoDB. This is really due to having more familiarity with MySQL. Mongodb is great when you need heaps of space readily available, but for our type of data we really won’t need anything of that sorts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5742413de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5742413d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5742413de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5742413d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fefd1779e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fefd1779e6_2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Ideally we would like to have the pokeball with all it’s parts placed together by halloween, Leaving as much room possible to debugging and adding extra features to Pokéball and application.</a:t>
            </a:r>
            <a:endParaRPr/>
          </a:p>
        </p:txBody>
      </p:sp>
      <p:sp>
        <p:nvSpPr>
          <p:cNvPr id="515" name="Google Shape;5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52cec29f9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have pretty completed all of our research for this project but of course we don’t know what we don’t know what we don’t know From the parts that we do have, we have managed to do some soft testing some parts that we want to use later in the project</a:t>
            </a:r>
            <a:endParaRPr/>
          </a:p>
        </p:txBody>
      </p:sp>
      <p:sp>
        <p:nvSpPr>
          <p:cNvPr id="525" name="Google Shape;525;g152cec29f96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52cec29f9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mentioned earlier, we have managed to find very budget friendly </a:t>
            </a:r>
            <a:r>
              <a:rPr lang="en-US"/>
              <a:t>components while also taking advantage of the free perks that UCF has to offer. However if necessary, we are more than willing to adjust the budget as needed.</a:t>
            </a:r>
            <a:endParaRPr/>
          </a:p>
        </p:txBody>
      </p:sp>
      <p:sp>
        <p:nvSpPr>
          <p:cNvPr id="535" name="Google Shape;535;g152cec29f96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fefd1779e6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fefd1779e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is our work distribution. The electrical engineers (Trey and Darren) on our team will be leading Hardware and the </a:t>
            </a:r>
            <a:r>
              <a:rPr lang="en-US"/>
              <a:t>electrical</a:t>
            </a:r>
            <a:r>
              <a:rPr lang="en-US"/>
              <a:t>  development of our design and will have the computer engineers (Kalindi and Rebecca) as their support and backup and this will versa for the software </a:t>
            </a:r>
            <a:r>
              <a:rPr lang="en-US"/>
              <a:t>development</a:t>
            </a:r>
            <a:r>
              <a:rPr lang="en-US"/>
              <a:t> portion as well.</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ff0df1acb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ff0df1acb5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5752c7a6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15752c7a62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2cec29f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52cec29f9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2cec29f9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52cec29f9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2cec29f9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52cec29f96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we move on to our design, there are a few constraints that we want to keep in mind as we develop our project. Firstly, we want to make sure that our actual pokeball is able a reasonable size while also remaining light and portable. Our PCB must fit into a spherical shell with no loose parts otherwise it will lose the Pokéball image. All this must be done while </a:t>
            </a:r>
            <a:r>
              <a:rPr lang="en-US"/>
              <a:t>staying true the Pokéball behavior. </a:t>
            </a:r>
            <a:endParaRPr/>
          </a:p>
        </p:txBody>
      </p:sp>
      <p:sp>
        <p:nvSpPr>
          <p:cNvPr id="169" name="Google Shape;16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948741425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94874142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Minus the past few weeks, time will ultimately be one of our largest constraints. While we would love to create a Pokéball that has extra bells and whistles, we must </a:t>
            </a:r>
            <a:r>
              <a:rPr lang="en-US"/>
              <a:t>prioritize producing a minimal viable product works and includes the signature features that a “regular” Pokéball would have. </a:t>
            </a:r>
            <a:r>
              <a:rPr lang="en-US"/>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screenshot of a video game&#10;&#10;Description automatically generated" id="85" name="Google Shape;85;p1"/>
          <p:cNvPicPr preferRelativeResize="0"/>
          <p:nvPr/>
        </p:nvPicPr>
        <p:blipFill rotWithShape="1">
          <a:blip r:embed="rId3">
            <a:alphaModFix/>
          </a:blip>
          <a:srcRect b="-3" l="2373" r="10801" t="0"/>
          <a:stretch/>
        </p:blipFill>
        <p:spPr>
          <a:xfrm>
            <a:off x="20" y="1282"/>
            <a:ext cx="12191980" cy="6856718"/>
          </a:xfrm>
          <a:prstGeom prst="rect">
            <a:avLst/>
          </a:prstGeom>
          <a:noFill/>
          <a:ln>
            <a:noFill/>
          </a:ln>
        </p:spPr>
      </p:pic>
      <p:sp>
        <p:nvSpPr>
          <p:cNvPr id="86" name="Google Shape;86;p1"/>
          <p:cNvSpPr/>
          <p:nvPr/>
        </p:nvSpPr>
        <p:spPr>
          <a:xfrm>
            <a:off x="0" y="3771900"/>
            <a:ext cx="8201100" cy="3086100"/>
          </a:xfrm>
          <a:prstGeom prst="snip1Rect">
            <a:avLst>
              <a:gd fmla="val 16667" name="adj"/>
            </a:avLst>
          </a:prstGeom>
          <a:solidFill>
            <a:srgbClr val="980000"/>
          </a:solidFill>
          <a:ln cap="flat" cmpd="sng" w="9525">
            <a:solidFill>
              <a:srgbClr val="980000"/>
            </a:solidFill>
            <a:prstDash val="solid"/>
            <a:round/>
            <a:headEnd len="sm" w="sm" type="none"/>
            <a:tailEnd len="sm" w="sm" type="none"/>
          </a:ln>
          <a:effectLst>
            <a:outerShdw blurRad="171450" rotWithShape="0" algn="bl" dir="18960000" dist="95250">
              <a:srgbClr val="000000">
                <a:alpha val="6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87" name="Google Shape;87;p1"/>
          <p:cNvSpPr/>
          <p:nvPr/>
        </p:nvSpPr>
        <p:spPr>
          <a:xfrm>
            <a:off x="0" y="3952550"/>
            <a:ext cx="7933500" cy="2905500"/>
          </a:xfrm>
          <a:prstGeom prst="snip1Rect">
            <a:avLst>
              <a:gd fmla="val 16667" name="adj"/>
            </a:avLst>
          </a:prstGeom>
          <a:solidFill>
            <a:srgbClr val="FF0000"/>
          </a:solidFill>
          <a:ln cap="flat" cmpd="sng" w="9525">
            <a:solidFill>
              <a:srgbClr val="FF0000"/>
            </a:solidFill>
            <a:prstDash val="solid"/>
            <a:round/>
            <a:headEnd len="sm" w="sm" type="none"/>
            <a:tailEnd len="sm" w="sm" type="none"/>
          </a:ln>
          <a:effectLst>
            <a:outerShdw blurRad="171450" rotWithShape="0" algn="bl" dir="18960000" dist="95250">
              <a:srgbClr val="000000">
                <a:alpha val="6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88" name="Google Shape;88;p1"/>
          <p:cNvSpPr/>
          <p:nvPr/>
        </p:nvSpPr>
        <p:spPr>
          <a:xfrm rot="10800000">
            <a:off x="1986000" y="-100"/>
            <a:ext cx="10206000" cy="2300400"/>
          </a:xfrm>
          <a:prstGeom prst="snip1Rect">
            <a:avLst>
              <a:gd fmla="val 16667" name="adj"/>
            </a:avLst>
          </a:prstGeom>
          <a:solidFill>
            <a:srgbClr val="980000"/>
          </a:solidFill>
          <a:ln cap="flat" cmpd="sng" w="9525">
            <a:solidFill>
              <a:srgbClr val="980000"/>
            </a:solidFill>
            <a:prstDash val="solid"/>
            <a:round/>
            <a:headEnd len="sm" w="sm" type="none"/>
            <a:tailEnd len="sm" w="sm" type="none"/>
          </a:ln>
          <a:effectLst>
            <a:outerShdw blurRad="228600" rotWithShape="0" algn="bl" dir="3240000" dist="190500">
              <a:schemeClr val="dk1">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89" name="Google Shape;89;p1"/>
          <p:cNvSpPr/>
          <p:nvPr/>
        </p:nvSpPr>
        <p:spPr>
          <a:xfrm rot="10800000">
            <a:off x="2150700" y="-100"/>
            <a:ext cx="10041300" cy="2179200"/>
          </a:xfrm>
          <a:prstGeom prst="snip1Rect">
            <a:avLst>
              <a:gd fmla="val 16667" name="adj"/>
            </a:avLst>
          </a:prstGeom>
          <a:solidFill>
            <a:srgbClr val="FF0000"/>
          </a:solidFill>
          <a:ln cap="flat" cmpd="sng" w="9525">
            <a:solidFill>
              <a:srgbClr val="FF0000"/>
            </a:solidFill>
            <a:prstDash val="solid"/>
            <a:round/>
            <a:headEnd len="sm" w="sm" type="none"/>
            <a:tailEnd len="sm" w="sm" type="none"/>
          </a:ln>
          <a:effectLst>
            <a:outerShdw blurRad="228600" rotWithShape="0" algn="bl" dir="3240000" dist="190500">
              <a:schemeClr val="dk1">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90" name="Google Shape;90;p1"/>
          <p:cNvSpPr txBox="1"/>
          <p:nvPr/>
        </p:nvSpPr>
        <p:spPr>
          <a:xfrm>
            <a:off x="2690400" y="297650"/>
            <a:ext cx="8961900" cy="1785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US" sz="6400">
                <a:solidFill>
                  <a:schemeClr val="lt1"/>
                </a:solidFill>
                <a:latin typeface="Nunito"/>
                <a:ea typeface="Nunito"/>
                <a:cs typeface="Nunito"/>
                <a:sym typeface="Nunito"/>
              </a:rPr>
              <a:t>Project Apricorn - CDR</a:t>
            </a:r>
            <a:br>
              <a:rPr b="1" lang="en-US" sz="6400">
                <a:solidFill>
                  <a:schemeClr val="lt1"/>
                </a:solidFill>
                <a:latin typeface="Nunito"/>
                <a:ea typeface="Nunito"/>
                <a:cs typeface="Nunito"/>
                <a:sym typeface="Nunito"/>
              </a:rPr>
            </a:br>
            <a:endParaRPr b="1" sz="4000">
              <a:solidFill>
                <a:schemeClr val="lt1"/>
              </a:solidFill>
              <a:latin typeface="Nunito"/>
              <a:ea typeface="Nunito"/>
              <a:cs typeface="Nunito"/>
              <a:sym typeface="Nunito"/>
            </a:endParaRPr>
          </a:p>
        </p:txBody>
      </p:sp>
      <p:sp>
        <p:nvSpPr>
          <p:cNvPr id="91" name="Google Shape;91;p1"/>
          <p:cNvSpPr txBox="1"/>
          <p:nvPr/>
        </p:nvSpPr>
        <p:spPr>
          <a:xfrm>
            <a:off x="70075" y="3896900"/>
            <a:ext cx="7443000" cy="2893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US" sz="6400">
                <a:solidFill>
                  <a:schemeClr val="lt1"/>
                </a:solidFill>
                <a:latin typeface="Nunito"/>
                <a:ea typeface="Nunito"/>
                <a:cs typeface="Nunito"/>
                <a:sym typeface="Nunito"/>
              </a:rPr>
              <a:t>Group 15</a:t>
            </a:r>
            <a:endParaRPr b="1" sz="6400">
              <a:solidFill>
                <a:schemeClr val="lt1"/>
              </a:solidFill>
              <a:latin typeface="Nunito"/>
              <a:ea typeface="Nunito"/>
              <a:cs typeface="Nunito"/>
              <a:sym typeface="Nunito"/>
            </a:endParaRPr>
          </a:p>
          <a:p>
            <a:pPr indent="0" lvl="0" marL="0" rtl="0" algn="ctr">
              <a:spcBef>
                <a:spcPts val="0"/>
              </a:spcBef>
              <a:spcAft>
                <a:spcPts val="0"/>
              </a:spcAft>
              <a:buNone/>
            </a:pPr>
            <a:r>
              <a:rPr b="1" lang="en-US" sz="2800">
                <a:solidFill>
                  <a:schemeClr val="lt1"/>
                </a:solidFill>
                <a:latin typeface="Nunito"/>
                <a:ea typeface="Nunito"/>
                <a:cs typeface="Nunito"/>
                <a:sym typeface="Nunito"/>
              </a:rPr>
              <a:t>Rebecca Casimir - CPE</a:t>
            </a:r>
            <a:endParaRPr b="1" sz="2800">
              <a:solidFill>
                <a:schemeClr val="lt1"/>
              </a:solidFill>
              <a:latin typeface="Nunito"/>
              <a:ea typeface="Nunito"/>
              <a:cs typeface="Nunito"/>
              <a:sym typeface="Nunito"/>
            </a:endParaRPr>
          </a:p>
          <a:p>
            <a:pPr indent="0" lvl="0" marL="0" rtl="0" algn="ctr">
              <a:spcBef>
                <a:spcPts val="0"/>
              </a:spcBef>
              <a:spcAft>
                <a:spcPts val="0"/>
              </a:spcAft>
              <a:buNone/>
            </a:pPr>
            <a:r>
              <a:rPr b="1" lang="en-US" sz="2800">
                <a:solidFill>
                  <a:schemeClr val="lt1"/>
                </a:solidFill>
                <a:latin typeface="Nunito"/>
                <a:ea typeface="Nunito"/>
                <a:cs typeface="Nunito"/>
                <a:sym typeface="Nunito"/>
              </a:rPr>
              <a:t>Kalindi Desai - CPE</a:t>
            </a:r>
            <a:endParaRPr b="1" sz="2800">
              <a:solidFill>
                <a:schemeClr val="lt1"/>
              </a:solidFill>
              <a:latin typeface="Nunito"/>
              <a:ea typeface="Nunito"/>
              <a:cs typeface="Nunito"/>
              <a:sym typeface="Nunito"/>
            </a:endParaRPr>
          </a:p>
          <a:p>
            <a:pPr indent="0" lvl="0" marL="0" rtl="0" algn="ctr">
              <a:spcBef>
                <a:spcPts val="0"/>
              </a:spcBef>
              <a:spcAft>
                <a:spcPts val="0"/>
              </a:spcAft>
              <a:buNone/>
            </a:pPr>
            <a:r>
              <a:rPr b="1" lang="en-US" sz="2800">
                <a:solidFill>
                  <a:schemeClr val="lt1"/>
                </a:solidFill>
                <a:latin typeface="Nunito"/>
                <a:ea typeface="Nunito"/>
                <a:cs typeface="Nunito"/>
                <a:sym typeface="Nunito"/>
              </a:rPr>
              <a:t>Darren Yong - EE</a:t>
            </a:r>
            <a:endParaRPr b="1" sz="2800">
              <a:solidFill>
                <a:schemeClr val="lt1"/>
              </a:solidFill>
              <a:latin typeface="Nunito"/>
              <a:ea typeface="Nunito"/>
              <a:cs typeface="Nunito"/>
              <a:sym typeface="Nunito"/>
            </a:endParaRPr>
          </a:p>
          <a:p>
            <a:pPr indent="0" lvl="0" marL="0" rtl="0" algn="ctr">
              <a:spcBef>
                <a:spcPts val="0"/>
              </a:spcBef>
              <a:spcAft>
                <a:spcPts val="0"/>
              </a:spcAft>
              <a:buNone/>
            </a:pPr>
            <a:r>
              <a:rPr b="1" lang="en-US" sz="2800">
                <a:solidFill>
                  <a:schemeClr val="lt1"/>
                </a:solidFill>
                <a:latin typeface="Nunito"/>
                <a:ea typeface="Nunito"/>
                <a:cs typeface="Nunito"/>
                <a:sym typeface="Nunito"/>
              </a:rPr>
              <a:t>Trey Sandefur - EE</a:t>
            </a:r>
            <a:endParaRPr b="1" sz="28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3948741425_1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01" name="Google Shape;201;g13948741425_1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02" name="Google Shape;202;g13948741425_1_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oy&#10;&#10;Description automatically generated" id="203" name="Google Shape;203;g13948741425_1_7"/>
          <p:cNvPicPr preferRelativeResize="0"/>
          <p:nvPr/>
        </p:nvPicPr>
        <p:blipFill rotWithShape="1">
          <a:blip r:embed="rId3">
            <a:alphaModFix/>
          </a:blip>
          <a:srcRect b="26662" l="0" r="0" t="10500"/>
          <a:stretch/>
        </p:blipFill>
        <p:spPr>
          <a:xfrm>
            <a:off x="20" y="1282"/>
            <a:ext cx="12191980" cy="6856718"/>
          </a:xfrm>
          <a:prstGeom prst="rect">
            <a:avLst/>
          </a:prstGeom>
          <a:noFill/>
          <a:ln>
            <a:noFill/>
          </a:ln>
        </p:spPr>
      </p:pic>
      <p:sp>
        <p:nvSpPr>
          <p:cNvPr id="204" name="Google Shape;204;g13948741425_1_7"/>
          <p:cNvSpPr/>
          <p:nvPr/>
        </p:nvSpPr>
        <p:spPr>
          <a:xfrm>
            <a:off x="0" y="-244177"/>
            <a:ext cx="12192000" cy="17724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g13948741425_1_7"/>
          <p:cNvSpPr/>
          <p:nvPr/>
        </p:nvSpPr>
        <p:spPr>
          <a:xfrm>
            <a:off x="0" y="3657600"/>
            <a:ext cx="12192000" cy="32004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g13948741425_1_7"/>
          <p:cNvSpPr/>
          <p:nvPr/>
        </p:nvSpPr>
        <p:spPr>
          <a:xfrm>
            <a:off x="0" y="87000"/>
            <a:ext cx="12192000" cy="14991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g13948741425_1_7"/>
          <p:cNvSpPr/>
          <p:nvPr/>
        </p:nvSpPr>
        <p:spPr>
          <a:xfrm>
            <a:off x="0" y="-244178"/>
            <a:ext cx="12192000" cy="16494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g13948741425_1_7"/>
          <p:cNvSpPr txBox="1"/>
          <p:nvPr/>
        </p:nvSpPr>
        <p:spPr>
          <a:xfrm>
            <a:off x="1506002" y="95566"/>
            <a:ext cx="9180000" cy="1092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500">
                <a:solidFill>
                  <a:schemeClr val="lt1"/>
                </a:solidFill>
                <a:latin typeface="Nunito"/>
                <a:ea typeface="Nunito"/>
                <a:cs typeface="Nunito"/>
                <a:sym typeface="Nunito"/>
              </a:rPr>
              <a:t>Budget </a:t>
            </a:r>
            <a:r>
              <a:rPr b="1" lang="en-US" sz="6500">
                <a:solidFill>
                  <a:schemeClr val="lt1"/>
                </a:solidFill>
                <a:latin typeface="Nunito"/>
                <a:ea typeface="Nunito"/>
                <a:cs typeface="Nunito"/>
                <a:sym typeface="Nunito"/>
              </a:rPr>
              <a:t>Constraints</a:t>
            </a:r>
            <a:endParaRPr b="1" sz="6500">
              <a:solidFill>
                <a:schemeClr val="lt1"/>
              </a:solidFill>
              <a:latin typeface="Nunito"/>
              <a:ea typeface="Nunito"/>
              <a:cs typeface="Nunito"/>
              <a:sym typeface="Nunito"/>
            </a:endParaRPr>
          </a:p>
        </p:txBody>
      </p:sp>
      <p:sp>
        <p:nvSpPr>
          <p:cNvPr id="209" name="Google Shape;209;g13948741425_1_7"/>
          <p:cNvSpPr/>
          <p:nvPr/>
        </p:nvSpPr>
        <p:spPr>
          <a:xfrm>
            <a:off x="0" y="2593700"/>
            <a:ext cx="12192000" cy="42645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g13948741425_1_7"/>
          <p:cNvSpPr/>
          <p:nvPr/>
        </p:nvSpPr>
        <p:spPr>
          <a:xfrm>
            <a:off x="0" y="2739950"/>
            <a:ext cx="12192000" cy="41181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g13948741425_1_7"/>
          <p:cNvSpPr txBox="1"/>
          <p:nvPr/>
        </p:nvSpPr>
        <p:spPr>
          <a:xfrm>
            <a:off x="1258200" y="2910950"/>
            <a:ext cx="9675600" cy="363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406400" lvl="0" marL="457200" rtl="0" algn="just">
              <a:spcBef>
                <a:spcPts val="0"/>
              </a:spcBef>
              <a:spcAft>
                <a:spcPts val="0"/>
              </a:spcAft>
              <a:buClr>
                <a:schemeClr val="lt1"/>
              </a:buClr>
              <a:buSzPts val="2800"/>
              <a:buFont typeface="Nunito SemiBold"/>
              <a:buChar char="●"/>
            </a:pPr>
            <a:r>
              <a:rPr lang="en-US" sz="2800">
                <a:solidFill>
                  <a:schemeClr val="lt1"/>
                </a:solidFill>
                <a:latin typeface="Nunito SemiBold"/>
                <a:ea typeface="Nunito SemiBold"/>
                <a:cs typeface="Nunito SemiBold"/>
                <a:sym typeface="Nunito SemiBold"/>
              </a:rPr>
              <a:t>Unsponsored project - OOP Cost</a:t>
            </a:r>
            <a:endParaRPr sz="2800">
              <a:solidFill>
                <a:schemeClr val="lt1"/>
              </a:solidFill>
              <a:latin typeface="Nunito SemiBold"/>
              <a:ea typeface="Nunito SemiBold"/>
              <a:cs typeface="Nunito SemiBold"/>
              <a:sym typeface="Nunito SemiBold"/>
            </a:endParaRPr>
          </a:p>
          <a:p>
            <a:pPr indent="-406400" lvl="0" marL="457200" rtl="0" algn="just">
              <a:spcBef>
                <a:spcPts val="0"/>
              </a:spcBef>
              <a:spcAft>
                <a:spcPts val="0"/>
              </a:spcAft>
              <a:buClr>
                <a:schemeClr val="lt1"/>
              </a:buClr>
              <a:buSzPts val="2800"/>
              <a:buFont typeface="Nunito SemiBold"/>
              <a:buChar char="●"/>
            </a:pPr>
            <a:r>
              <a:rPr lang="en-US" sz="2800">
                <a:solidFill>
                  <a:schemeClr val="lt1"/>
                </a:solidFill>
                <a:latin typeface="Nunito SemiBold"/>
                <a:ea typeface="Nunito SemiBold"/>
                <a:cs typeface="Nunito SemiBold"/>
                <a:sym typeface="Nunito SemiBold"/>
              </a:rPr>
              <a:t>Overall Pokéball assembly is relatively low cost and does not require many parts to design or development</a:t>
            </a:r>
            <a:endParaRPr sz="2800">
              <a:solidFill>
                <a:schemeClr val="lt1"/>
              </a:solidFill>
              <a:latin typeface="Nunito SemiBold"/>
              <a:ea typeface="Nunito SemiBold"/>
              <a:cs typeface="Nunito SemiBold"/>
              <a:sym typeface="Nunito SemiBold"/>
            </a:endParaRPr>
          </a:p>
          <a:p>
            <a:pPr indent="-406400" lvl="1" marL="1828800" rtl="0" algn="just">
              <a:spcBef>
                <a:spcPts val="0"/>
              </a:spcBef>
              <a:spcAft>
                <a:spcPts val="0"/>
              </a:spcAft>
              <a:buClr>
                <a:schemeClr val="lt1"/>
              </a:buClr>
              <a:buSzPts val="2800"/>
              <a:buFont typeface="Nunito SemiBold"/>
              <a:buChar char="○"/>
            </a:pPr>
            <a:r>
              <a:rPr lang="en-US" sz="2800">
                <a:solidFill>
                  <a:schemeClr val="lt1"/>
                </a:solidFill>
                <a:latin typeface="Nunito SemiBold"/>
                <a:ea typeface="Nunito SemiBold"/>
                <a:cs typeface="Nunito SemiBold"/>
                <a:sym typeface="Nunito SemiBold"/>
              </a:rPr>
              <a:t>Intentionally done to promote smaller financial footprint</a:t>
            </a:r>
            <a:endParaRPr sz="2800">
              <a:solidFill>
                <a:schemeClr val="lt1"/>
              </a:solidFill>
              <a:latin typeface="Nunito SemiBold"/>
              <a:ea typeface="Nunito SemiBold"/>
              <a:cs typeface="Nunito SemiBold"/>
              <a:sym typeface="Nunito SemiBold"/>
            </a:endParaRPr>
          </a:p>
          <a:p>
            <a:pPr indent="-406400" lvl="1" marL="1828800" rtl="0" algn="just">
              <a:spcBef>
                <a:spcPts val="0"/>
              </a:spcBef>
              <a:spcAft>
                <a:spcPts val="0"/>
              </a:spcAft>
              <a:buClr>
                <a:schemeClr val="lt1"/>
              </a:buClr>
              <a:buSzPts val="2800"/>
              <a:buFont typeface="Nunito SemiBold"/>
              <a:buChar char="○"/>
            </a:pPr>
            <a:r>
              <a:rPr lang="en-US" sz="2800">
                <a:solidFill>
                  <a:schemeClr val="lt1"/>
                </a:solidFill>
                <a:latin typeface="Nunito SemiBold"/>
                <a:ea typeface="Nunito SemiBold"/>
                <a:cs typeface="Nunito SemiBold"/>
                <a:sym typeface="Nunito SemiBold"/>
              </a:rPr>
              <a:t>Promotes a more scalable deployment at a smaller $/unit figure</a:t>
            </a:r>
            <a:endParaRPr sz="2800">
              <a:solidFill>
                <a:schemeClr val="lt1"/>
              </a:solidFill>
              <a:latin typeface="Nunito SemiBold"/>
              <a:ea typeface="Nunito SemiBold"/>
              <a:cs typeface="Nunito SemiBold"/>
              <a:sym typeface="Nunito SemiBold"/>
            </a:endParaRPr>
          </a:p>
          <a:p>
            <a:pPr indent="-406400" lvl="0" marL="457200" rtl="0" algn="just">
              <a:spcBef>
                <a:spcPts val="0"/>
              </a:spcBef>
              <a:spcAft>
                <a:spcPts val="0"/>
              </a:spcAft>
              <a:buClr>
                <a:schemeClr val="lt1"/>
              </a:buClr>
              <a:buSzPts val="2800"/>
              <a:buFont typeface="Nunito SemiBold"/>
              <a:buChar char="●"/>
            </a:pPr>
            <a:r>
              <a:rPr lang="en-US" sz="2800">
                <a:solidFill>
                  <a:schemeClr val="lt1"/>
                </a:solidFill>
                <a:latin typeface="Nunito SemiBold"/>
                <a:ea typeface="Nunito SemiBold"/>
                <a:cs typeface="Nunito SemiBold"/>
                <a:sym typeface="Nunito SemiBold"/>
              </a:rPr>
              <a:t>Budget dictated final deliverable functionality</a:t>
            </a:r>
            <a:endParaRPr sz="2800">
              <a:solidFill>
                <a:schemeClr val="lt1"/>
              </a:solidFill>
              <a:latin typeface="Nunito SemiBold"/>
              <a:ea typeface="Nunito SemiBold"/>
              <a:cs typeface="Nunito SemiBold"/>
              <a:sym typeface="Nunito SemiBold"/>
            </a:endParaRPr>
          </a:p>
        </p:txBody>
      </p:sp>
      <p:sp>
        <p:nvSpPr>
          <p:cNvPr id="212" name="Google Shape;212;g13948741425_1_7"/>
          <p:cNvSpPr txBox="1"/>
          <p:nvPr/>
        </p:nvSpPr>
        <p:spPr>
          <a:xfrm>
            <a:off x="11247600" y="6180900"/>
            <a:ext cx="944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R.C.</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pic>
        <p:nvPicPr>
          <p:cNvPr descr="A picture containing toy&#10;&#10;Description automatically generated" id="217" name="Google Shape;217;g152cec29f96_0_73"/>
          <p:cNvPicPr preferRelativeResize="0"/>
          <p:nvPr/>
        </p:nvPicPr>
        <p:blipFill rotWithShape="1">
          <a:blip r:embed="rId3">
            <a:alphaModFix/>
          </a:blip>
          <a:srcRect b="26662" l="0" r="0" t="10500"/>
          <a:stretch/>
        </p:blipFill>
        <p:spPr>
          <a:xfrm>
            <a:off x="20" y="1282"/>
            <a:ext cx="12191980" cy="6856718"/>
          </a:xfrm>
          <a:prstGeom prst="rect">
            <a:avLst/>
          </a:prstGeom>
          <a:noFill/>
          <a:ln>
            <a:noFill/>
          </a:ln>
        </p:spPr>
      </p:pic>
      <p:sp>
        <p:nvSpPr>
          <p:cNvPr id="218" name="Google Shape;218;g152cec29f96_0_73"/>
          <p:cNvSpPr/>
          <p:nvPr/>
        </p:nvSpPr>
        <p:spPr>
          <a:xfrm>
            <a:off x="0" y="2593700"/>
            <a:ext cx="12192000" cy="42645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g152cec29f96_0_73"/>
          <p:cNvSpPr/>
          <p:nvPr/>
        </p:nvSpPr>
        <p:spPr>
          <a:xfrm>
            <a:off x="0" y="2739950"/>
            <a:ext cx="12192000" cy="41181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g152cec29f96_0_73"/>
          <p:cNvSpPr/>
          <p:nvPr/>
        </p:nvSpPr>
        <p:spPr>
          <a:xfrm>
            <a:off x="0" y="-244177"/>
            <a:ext cx="12192000" cy="17724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g152cec29f96_0_73"/>
          <p:cNvSpPr/>
          <p:nvPr/>
        </p:nvSpPr>
        <p:spPr>
          <a:xfrm>
            <a:off x="0" y="87000"/>
            <a:ext cx="12192000" cy="14991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g152cec29f96_0_73"/>
          <p:cNvSpPr/>
          <p:nvPr/>
        </p:nvSpPr>
        <p:spPr>
          <a:xfrm>
            <a:off x="0" y="-244178"/>
            <a:ext cx="12192000" cy="16494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g152cec29f96_0_73"/>
          <p:cNvSpPr txBox="1"/>
          <p:nvPr/>
        </p:nvSpPr>
        <p:spPr>
          <a:xfrm>
            <a:off x="806700" y="172525"/>
            <a:ext cx="11071800" cy="9390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500">
                <a:solidFill>
                  <a:schemeClr val="lt1"/>
                </a:solidFill>
                <a:latin typeface="Nunito"/>
                <a:ea typeface="Nunito"/>
                <a:cs typeface="Nunito"/>
                <a:sym typeface="Nunito"/>
              </a:rPr>
              <a:t>Requirements and Specifications</a:t>
            </a:r>
            <a:endParaRPr b="1" sz="5500">
              <a:solidFill>
                <a:schemeClr val="lt1"/>
              </a:solidFill>
              <a:latin typeface="Nunito"/>
              <a:ea typeface="Nunito"/>
              <a:cs typeface="Nunito"/>
              <a:sym typeface="Nunito"/>
            </a:endParaRPr>
          </a:p>
        </p:txBody>
      </p:sp>
      <p:sp>
        <p:nvSpPr>
          <p:cNvPr id="224" name="Google Shape;224;g152cec29f96_0_73"/>
          <p:cNvSpPr txBox="1"/>
          <p:nvPr/>
        </p:nvSpPr>
        <p:spPr>
          <a:xfrm>
            <a:off x="243100" y="3151550"/>
            <a:ext cx="21756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u="sng">
                <a:latin typeface="Nunito SemiBold"/>
                <a:ea typeface="Nunito SemiBold"/>
                <a:cs typeface="Nunito SemiBold"/>
                <a:sym typeface="Nunito SemiBold"/>
              </a:rPr>
              <a:t>Active Time</a:t>
            </a:r>
            <a:endParaRPr sz="2300" u="sng">
              <a:latin typeface="Nunito SemiBold"/>
              <a:ea typeface="Nunito SemiBold"/>
              <a:cs typeface="Nunito SemiBold"/>
              <a:sym typeface="Nunito SemiBold"/>
            </a:endParaRPr>
          </a:p>
          <a:p>
            <a:pPr indent="0" lvl="0" marL="0" rtl="0" algn="ctr">
              <a:spcBef>
                <a:spcPts val="0"/>
              </a:spcBef>
              <a:spcAft>
                <a:spcPts val="0"/>
              </a:spcAft>
              <a:buNone/>
            </a:pPr>
            <a:r>
              <a:rPr lang="en-US" sz="2300">
                <a:latin typeface="Nunito SemiBold"/>
                <a:ea typeface="Nunito SemiBold"/>
                <a:cs typeface="Nunito SemiBold"/>
                <a:sym typeface="Nunito SemiBold"/>
              </a:rPr>
              <a:t>12 Hours</a:t>
            </a:r>
            <a:endParaRPr sz="2300">
              <a:latin typeface="Nunito SemiBold"/>
              <a:ea typeface="Nunito SemiBold"/>
              <a:cs typeface="Nunito SemiBold"/>
              <a:sym typeface="Nunito SemiBold"/>
            </a:endParaRPr>
          </a:p>
        </p:txBody>
      </p:sp>
      <p:sp>
        <p:nvSpPr>
          <p:cNvPr id="225" name="Google Shape;225;g152cec29f96_0_73"/>
          <p:cNvSpPr txBox="1"/>
          <p:nvPr/>
        </p:nvSpPr>
        <p:spPr>
          <a:xfrm>
            <a:off x="7709425" y="4471100"/>
            <a:ext cx="41412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u="sng">
                <a:latin typeface="Nunito SemiBold"/>
                <a:ea typeface="Nunito SemiBold"/>
                <a:cs typeface="Nunito SemiBold"/>
                <a:sym typeface="Nunito SemiBold"/>
              </a:rPr>
              <a:t>Wirelessly Transmit Data</a:t>
            </a:r>
            <a:endParaRPr sz="2300" u="sng">
              <a:latin typeface="Nunito SemiBold"/>
              <a:ea typeface="Nunito SemiBold"/>
              <a:cs typeface="Nunito SemiBold"/>
              <a:sym typeface="Nunito SemiBold"/>
            </a:endParaRPr>
          </a:p>
          <a:p>
            <a:pPr indent="0" lvl="0" marL="0" rtl="0" algn="ctr">
              <a:spcBef>
                <a:spcPts val="0"/>
              </a:spcBef>
              <a:spcAft>
                <a:spcPts val="0"/>
              </a:spcAft>
              <a:buNone/>
            </a:pPr>
            <a:r>
              <a:rPr lang="en-US" sz="2300">
                <a:latin typeface="Nunito SemiBold"/>
                <a:ea typeface="Nunito SemiBold"/>
                <a:cs typeface="Nunito SemiBold"/>
                <a:sym typeface="Nunito SemiBold"/>
              </a:rPr>
              <a:t>10 Feet</a:t>
            </a:r>
            <a:endParaRPr sz="2300">
              <a:latin typeface="Nunito SemiBold"/>
              <a:ea typeface="Nunito SemiBold"/>
              <a:cs typeface="Nunito SemiBold"/>
              <a:sym typeface="Nunito SemiBold"/>
            </a:endParaRPr>
          </a:p>
        </p:txBody>
      </p:sp>
      <p:sp>
        <p:nvSpPr>
          <p:cNvPr id="226" name="Google Shape;226;g152cec29f96_0_73"/>
          <p:cNvSpPr txBox="1"/>
          <p:nvPr/>
        </p:nvSpPr>
        <p:spPr>
          <a:xfrm>
            <a:off x="9773275" y="3151550"/>
            <a:ext cx="21756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u="sng">
                <a:latin typeface="Nunito SemiBold"/>
                <a:ea typeface="Nunito SemiBold"/>
                <a:cs typeface="Nunito SemiBold"/>
                <a:sym typeface="Nunito SemiBold"/>
              </a:rPr>
              <a:t>Weight</a:t>
            </a:r>
            <a:endParaRPr sz="2300" u="sng">
              <a:latin typeface="Nunito SemiBold"/>
              <a:ea typeface="Nunito SemiBold"/>
              <a:cs typeface="Nunito SemiBold"/>
              <a:sym typeface="Nunito SemiBold"/>
            </a:endParaRPr>
          </a:p>
          <a:p>
            <a:pPr indent="0" lvl="0" marL="0" rtl="0" algn="ctr">
              <a:spcBef>
                <a:spcPts val="0"/>
              </a:spcBef>
              <a:spcAft>
                <a:spcPts val="0"/>
              </a:spcAft>
              <a:buNone/>
            </a:pPr>
            <a:r>
              <a:rPr lang="en-US" sz="2300">
                <a:latin typeface="Nunito SemiBold"/>
                <a:ea typeface="Nunito SemiBold"/>
                <a:cs typeface="Nunito SemiBold"/>
                <a:sym typeface="Nunito SemiBold"/>
              </a:rPr>
              <a:t>&lt;3 pounds</a:t>
            </a:r>
            <a:endParaRPr sz="2300">
              <a:latin typeface="Nunito SemiBold"/>
              <a:ea typeface="Nunito SemiBold"/>
              <a:cs typeface="Nunito SemiBold"/>
              <a:sym typeface="Nunito SemiBold"/>
            </a:endParaRPr>
          </a:p>
        </p:txBody>
      </p:sp>
      <p:sp>
        <p:nvSpPr>
          <p:cNvPr id="227" name="Google Shape;227;g152cec29f96_0_73"/>
          <p:cNvSpPr txBox="1"/>
          <p:nvPr/>
        </p:nvSpPr>
        <p:spPr>
          <a:xfrm>
            <a:off x="6022950" y="3151550"/>
            <a:ext cx="35616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u="sng">
                <a:latin typeface="Nunito SemiBold"/>
                <a:ea typeface="Nunito SemiBold"/>
                <a:cs typeface="Nunito SemiBold"/>
                <a:sym typeface="Nunito SemiBold"/>
              </a:rPr>
              <a:t>Dimension</a:t>
            </a:r>
            <a:endParaRPr sz="2300" u="sng">
              <a:latin typeface="Nunito SemiBold"/>
              <a:ea typeface="Nunito SemiBold"/>
              <a:cs typeface="Nunito SemiBold"/>
              <a:sym typeface="Nunito SemiBold"/>
            </a:endParaRPr>
          </a:p>
          <a:p>
            <a:pPr indent="0" lvl="0" marL="0" rtl="0" algn="ctr">
              <a:spcBef>
                <a:spcPts val="0"/>
              </a:spcBef>
              <a:spcAft>
                <a:spcPts val="0"/>
              </a:spcAft>
              <a:buNone/>
            </a:pPr>
            <a:r>
              <a:rPr lang="en-US" sz="2300">
                <a:latin typeface="Nunito SemiBold"/>
                <a:ea typeface="Nunito SemiBold"/>
                <a:cs typeface="Nunito SemiBold"/>
                <a:sym typeface="Nunito SemiBold"/>
              </a:rPr>
              <a:t>&lt;5 inches in diameter </a:t>
            </a:r>
            <a:endParaRPr sz="2300">
              <a:latin typeface="Nunito SemiBold"/>
              <a:ea typeface="Nunito SemiBold"/>
              <a:cs typeface="Nunito SemiBold"/>
              <a:sym typeface="Nunito SemiBold"/>
            </a:endParaRPr>
          </a:p>
        </p:txBody>
      </p:sp>
      <p:sp>
        <p:nvSpPr>
          <p:cNvPr id="228" name="Google Shape;228;g152cec29f96_0_73"/>
          <p:cNvSpPr txBox="1"/>
          <p:nvPr/>
        </p:nvSpPr>
        <p:spPr>
          <a:xfrm>
            <a:off x="1388400" y="5790675"/>
            <a:ext cx="2858100" cy="892800"/>
          </a:xfrm>
          <a:prstGeom prst="rect">
            <a:avLst/>
          </a:prstGeom>
          <a:solidFill>
            <a:schemeClr val="lt1"/>
          </a:solidFill>
          <a:ln cap="flat" cmpd="sng" w="38100">
            <a:solidFill>
              <a:srgbClr val="F4CC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300" u="sng">
                <a:latin typeface="Nunito SemiBold"/>
                <a:ea typeface="Nunito SemiBold"/>
                <a:cs typeface="Nunito SemiBold"/>
                <a:sym typeface="Nunito SemiBold"/>
              </a:rPr>
              <a:t>Activation </a:t>
            </a:r>
            <a:r>
              <a:rPr lang="en-US" sz="2300" u="sng">
                <a:latin typeface="Nunito SemiBold"/>
                <a:ea typeface="Nunito SemiBold"/>
                <a:cs typeface="Nunito SemiBold"/>
                <a:sym typeface="Nunito SemiBold"/>
              </a:rPr>
              <a:t>Time</a:t>
            </a:r>
            <a:endParaRPr sz="2300" u="sng">
              <a:latin typeface="Nunito SemiBold"/>
              <a:ea typeface="Nunito SemiBold"/>
              <a:cs typeface="Nunito SemiBold"/>
              <a:sym typeface="Nunito SemiBold"/>
            </a:endParaRPr>
          </a:p>
          <a:p>
            <a:pPr indent="0" lvl="0" marL="0" rtl="0" algn="ctr">
              <a:spcBef>
                <a:spcPts val="0"/>
              </a:spcBef>
              <a:spcAft>
                <a:spcPts val="0"/>
              </a:spcAft>
              <a:buNone/>
            </a:pPr>
            <a:r>
              <a:rPr lang="en-US" sz="2300">
                <a:latin typeface="Nunito SemiBold"/>
                <a:ea typeface="Nunito SemiBold"/>
                <a:cs typeface="Nunito SemiBold"/>
                <a:sym typeface="Nunito SemiBold"/>
              </a:rPr>
              <a:t>1 minute</a:t>
            </a:r>
            <a:endParaRPr sz="2300">
              <a:latin typeface="Nunito SemiBold"/>
              <a:ea typeface="Nunito SemiBold"/>
              <a:cs typeface="Nunito SemiBold"/>
              <a:sym typeface="Nunito SemiBold"/>
            </a:endParaRPr>
          </a:p>
        </p:txBody>
      </p:sp>
      <p:sp>
        <p:nvSpPr>
          <p:cNvPr id="229" name="Google Shape;229;g152cec29f96_0_73"/>
          <p:cNvSpPr txBox="1"/>
          <p:nvPr/>
        </p:nvSpPr>
        <p:spPr>
          <a:xfrm>
            <a:off x="4410762" y="5790675"/>
            <a:ext cx="4053000" cy="892800"/>
          </a:xfrm>
          <a:prstGeom prst="rect">
            <a:avLst/>
          </a:prstGeom>
          <a:solidFill>
            <a:schemeClr val="lt1"/>
          </a:solidFill>
          <a:ln cap="flat" cmpd="sng" w="38100">
            <a:solidFill>
              <a:srgbClr val="F4CC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300" u="sng">
                <a:latin typeface="Nunito SemiBold"/>
                <a:ea typeface="Nunito SemiBold"/>
                <a:cs typeface="Nunito SemiBold"/>
                <a:sym typeface="Nunito SemiBold"/>
              </a:rPr>
              <a:t>Max Pokemon Connection</a:t>
            </a:r>
            <a:endParaRPr sz="2300" u="sng">
              <a:latin typeface="Nunito SemiBold"/>
              <a:ea typeface="Nunito SemiBold"/>
              <a:cs typeface="Nunito SemiBold"/>
              <a:sym typeface="Nunito SemiBold"/>
            </a:endParaRPr>
          </a:p>
          <a:p>
            <a:pPr indent="0" lvl="0" marL="0" rtl="0" algn="ctr">
              <a:spcBef>
                <a:spcPts val="0"/>
              </a:spcBef>
              <a:spcAft>
                <a:spcPts val="0"/>
              </a:spcAft>
              <a:buNone/>
            </a:pPr>
            <a:r>
              <a:rPr lang="en-US" sz="2300">
                <a:latin typeface="Nunito SemiBold"/>
                <a:ea typeface="Nunito SemiBold"/>
                <a:cs typeface="Nunito SemiBold"/>
                <a:sym typeface="Nunito SemiBold"/>
              </a:rPr>
              <a:t>1 Pokemon</a:t>
            </a:r>
            <a:endParaRPr sz="2300">
              <a:latin typeface="Nunito SemiBold"/>
              <a:ea typeface="Nunito SemiBold"/>
              <a:cs typeface="Nunito SemiBold"/>
              <a:sym typeface="Nunito SemiBold"/>
            </a:endParaRPr>
          </a:p>
        </p:txBody>
      </p:sp>
      <p:sp>
        <p:nvSpPr>
          <p:cNvPr id="230" name="Google Shape;230;g152cec29f96_0_73"/>
          <p:cNvSpPr txBox="1"/>
          <p:nvPr/>
        </p:nvSpPr>
        <p:spPr>
          <a:xfrm>
            <a:off x="8628013" y="5790675"/>
            <a:ext cx="2175600" cy="892800"/>
          </a:xfrm>
          <a:prstGeom prst="rect">
            <a:avLst/>
          </a:prstGeom>
          <a:solidFill>
            <a:schemeClr val="lt1"/>
          </a:solidFill>
          <a:ln cap="flat" cmpd="sng" w="38100">
            <a:solidFill>
              <a:srgbClr val="F4CC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300" u="sng">
                <a:latin typeface="Nunito SemiBold"/>
                <a:ea typeface="Nunito SemiBold"/>
                <a:cs typeface="Nunito SemiBold"/>
                <a:sym typeface="Nunito SemiBold"/>
              </a:rPr>
              <a:t>Progression</a:t>
            </a:r>
            <a:endParaRPr sz="2300" u="sng">
              <a:latin typeface="Nunito SemiBold"/>
              <a:ea typeface="Nunito SemiBold"/>
              <a:cs typeface="Nunito SemiBold"/>
              <a:sym typeface="Nunito SemiBold"/>
            </a:endParaRPr>
          </a:p>
          <a:p>
            <a:pPr indent="0" lvl="0" marL="0" rtl="0" algn="ctr">
              <a:spcBef>
                <a:spcPts val="0"/>
              </a:spcBef>
              <a:spcAft>
                <a:spcPts val="0"/>
              </a:spcAft>
              <a:buNone/>
            </a:pPr>
            <a:r>
              <a:rPr lang="en-US" sz="2300">
                <a:latin typeface="Nunito SemiBold"/>
                <a:ea typeface="Nunito SemiBold"/>
                <a:cs typeface="Nunito SemiBold"/>
                <a:sym typeface="Nunito SemiBold"/>
              </a:rPr>
              <a:t>3 minutes</a:t>
            </a:r>
            <a:endParaRPr sz="2300">
              <a:latin typeface="Nunito SemiBold"/>
              <a:ea typeface="Nunito SemiBold"/>
              <a:cs typeface="Nunito SemiBold"/>
              <a:sym typeface="Nunito SemiBold"/>
            </a:endParaRPr>
          </a:p>
        </p:txBody>
      </p:sp>
      <p:sp>
        <p:nvSpPr>
          <p:cNvPr id="231" name="Google Shape;231;g152cec29f96_0_73"/>
          <p:cNvSpPr txBox="1"/>
          <p:nvPr/>
        </p:nvSpPr>
        <p:spPr>
          <a:xfrm>
            <a:off x="281938" y="4471113"/>
            <a:ext cx="37200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u="sng">
                <a:latin typeface="Nunito SemiBold"/>
                <a:ea typeface="Nunito SemiBold"/>
                <a:cs typeface="Nunito SemiBold"/>
                <a:sym typeface="Nunito SemiBold"/>
              </a:rPr>
              <a:t>Unique</a:t>
            </a:r>
            <a:r>
              <a:rPr lang="en-US" sz="2300" u="sng">
                <a:latin typeface="Nunito SemiBold"/>
                <a:ea typeface="Nunito SemiBold"/>
                <a:cs typeface="Nunito SemiBold"/>
                <a:sym typeface="Nunito SemiBold"/>
              </a:rPr>
              <a:t> Identifiers</a:t>
            </a:r>
            <a:endParaRPr sz="2300" u="sng">
              <a:latin typeface="Nunito SemiBold"/>
              <a:ea typeface="Nunito SemiBold"/>
              <a:cs typeface="Nunito SemiBold"/>
              <a:sym typeface="Nunito SemiBold"/>
            </a:endParaRPr>
          </a:p>
          <a:p>
            <a:pPr indent="0" lvl="0" marL="0" rtl="0" algn="ctr">
              <a:spcBef>
                <a:spcPts val="0"/>
              </a:spcBef>
              <a:spcAft>
                <a:spcPts val="0"/>
              </a:spcAft>
              <a:buNone/>
            </a:pPr>
            <a:r>
              <a:rPr lang="en-US" sz="2300">
                <a:latin typeface="Nunito SemiBold"/>
                <a:ea typeface="Nunito SemiBold"/>
                <a:cs typeface="Nunito SemiBold"/>
                <a:sym typeface="Nunito SemiBold"/>
              </a:rPr>
              <a:t>3 unique identifiers</a:t>
            </a:r>
            <a:endParaRPr sz="2300">
              <a:latin typeface="Nunito SemiBold"/>
              <a:ea typeface="Nunito SemiBold"/>
              <a:cs typeface="Nunito SemiBold"/>
              <a:sym typeface="Nunito SemiBold"/>
            </a:endParaRPr>
          </a:p>
        </p:txBody>
      </p:sp>
      <p:sp>
        <p:nvSpPr>
          <p:cNvPr id="232" name="Google Shape;232;g152cec29f96_0_73"/>
          <p:cNvSpPr txBox="1"/>
          <p:nvPr/>
        </p:nvSpPr>
        <p:spPr>
          <a:xfrm>
            <a:off x="2607425" y="3151550"/>
            <a:ext cx="32268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u="sng">
                <a:latin typeface="Nunito SemiBold"/>
                <a:ea typeface="Nunito SemiBold"/>
                <a:cs typeface="Nunito SemiBold"/>
                <a:sym typeface="Nunito SemiBold"/>
              </a:rPr>
              <a:t>Durability</a:t>
            </a:r>
            <a:endParaRPr sz="2300" u="sng">
              <a:latin typeface="Nunito SemiBold"/>
              <a:ea typeface="Nunito SemiBold"/>
              <a:cs typeface="Nunito SemiBold"/>
              <a:sym typeface="Nunito SemiBold"/>
            </a:endParaRPr>
          </a:p>
          <a:p>
            <a:pPr indent="0" lvl="0" marL="0" rtl="0" algn="ctr">
              <a:spcBef>
                <a:spcPts val="0"/>
              </a:spcBef>
              <a:spcAft>
                <a:spcPts val="0"/>
              </a:spcAft>
              <a:buNone/>
            </a:pPr>
            <a:r>
              <a:rPr lang="en-US" sz="2300">
                <a:latin typeface="Nunito SemiBold"/>
                <a:ea typeface="Nunito SemiBold"/>
                <a:cs typeface="Nunito SemiBold"/>
                <a:sym typeface="Nunito SemiBold"/>
              </a:rPr>
              <a:t>5 feet drop test</a:t>
            </a:r>
            <a:endParaRPr sz="2300">
              <a:latin typeface="Nunito SemiBold"/>
              <a:ea typeface="Nunito SemiBold"/>
              <a:cs typeface="Nunito SemiBold"/>
              <a:sym typeface="Nunito SemiBold"/>
            </a:endParaRPr>
          </a:p>
        </p:txBody>
      </p:sp>
      <p:sp>
        <p:nvSpPr>
          <p:cNvPr id="233" name="Google Shape;233;g152cec29f96_0_73"/>
          <p:cNvSpPr txBox="1"/>
          <p:nvPr/>
        </p:nvSpPr>
        <p:spPr>
          <a:xfrm>
            <a:off x="4242275" y="4471113"/>
            <a:ext cx="32268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u="sng">
                <a:latin typeface="Nunito SemiBold"/>
                <a:ea typeface="Nunito SemiBold"/>
                <a:cs typeface="Nunito SemiBold"/>
                <a:sym typeface="Nunito SemiBold"/>
              </a:rPr>
              <a:t>Database Accuracy</a:t>
            </a:r>
            <a:endParaRPr sz="2300" u="sng">
              <a:latin typeface="Nunito SemiBold"/>
              <a:ea typeface="Nunito SemiBold"/>
              <a:cs typeface="Nunito SemiBold"/>
              <a:sym typeface="Nunito SemiBold"/>
            </a:endParaRPr>
          </a:p>
          <a:p>
            <a:pPr indent="0" lvl="0" marL="0" rtl="0" algn="ctr">
              <a:spcBef>
                <a:spcPts val="0"/>
              </a:spcBef>
              <a:spcAft>
                <a:spcPts val="0"/>
              </a:spcAft>
              <a:buNone/>
            </a:pPr>
            <a:r>
              <a:rPr lang="en-US" sz="2300">
                <a:latin typeface="Nunito SemiBold"/>
                <a:ea typeface="Nunito SemiBold"/>
                <a:cs typeface="Nunito SemiBold"/>
                <a:sym typeface="Nunito SemiBold"/>
              </a:rPr>
              <a:t>98%</a:t>
            </a:r>
            <a:endParaRPr sz="2300">
              <a:latin typeface="Nunito SemiBold"/>
              <a:ea typeface="Nunito SemiBold"/>
              <a:cs typeface="Nunito SemiBold"/>
              <a:sym typeface="Nunito SemiBold"/>
            </a:endParaRPr>
          </a:p>
        </p:txBody>
      </p:sp>
      <p:sp>
        <p:nvSpPr>
          <p:cNvPr id="234" name="Google Shape;234;g152cec29f96_0_73"/>
          <p:cNvSpPr txBox="1"/>
          <p:nvPr/>
        </p:nvSpPr>
        <p:spPr>
          <a:xfrm>
            <a:off x="11140850" y="6180900"/>
            <a:ext cx="1051200" cy="6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3200">
                <a:solidFill>
                  <a:schemeClr val="dk1"/>
                </a:solidFill>
                <a:latin typeface="Nunito ExtraBold"/>
                <a:ea typeface="Nunito ExtraBold"/>
                <a:cs typeface="Nunito ExtraBold"/>
                <a:sym typeface="Nunito ExtraBold"/>
              </a:rPr>
              <a:t>K.D.</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g152cec29f96_0_6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40" name="Google Shape;240;g152cec29f96_0_6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41" name="Google Shape;241;g152cec29f96_0_65"/>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oy&#10;&#10;Description automatically generated" id="242" name="Google Shape;242;g152cec29f96_0_65"/>
          <p:cNvPicPr preferRelativeResize="0"/>
          <p:nvPr/>
        </p:nvPicPr>
        <p:blipFill rotWithShape="1">
          <a:blip r:embed="rId3">
            <a:alphaModFix/>
          </a:blip>
          <a:srcRect b="26662" l="0" r="0" t="10500"/>
          <a:stretch/>
        </p:blipFill>
        <p:spPr>
          <a:xfrm>
            <a:off x="20" y="1282"/>
            <a:ext cx="12191980" cy="6856718"/>
          </a:xfrm>
          <a:prstGeom prst="rect">
            <a:avLst/>
          </a:prstGeom>
          <a:noFill/>
          <a:ln>
            <a:noFill/>
          </a:ln>
        </p:spPr>
      </p:pic>
      <p:sp>
        <p:nvSpPr>
          <p:cNvPr id="243" name="Google Shape;243;g152cec29f96_0_65"/>
          <p:cNvSpPr/>
          <p:nvPr/>
        </p:nvSpPr>
        <p:spPr>
          <a:xfrm>
            <a:off x="0" y="-244177"/>
            <a:ext cx="12192000" cy="17724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g152cec29f96_0_65"/>
          <p:cNvSpPr/>
          <p:nvPr/>
        </p:nvSpPr>
        <p:spPr>
          <a:xfrm>
            <a:off x="0" y="3657600"/>
            <a:ext cx="12192000" cy="32004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g152cec29f96_0_65"/>
          <p:cNvSpPr/>
          <p:nvPr/>
        </p:nvSpPr>
        <p:spPr>
          <a:xfrm>
            <a:off x="0" y="87000"/>
            <a:ext cx="12192000" cy="14991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g152cec29f96_0_65"/>
          <p:cNvSpPr/>
          <p:nvPr/>
        </p:nvSpPr>
        <p:spPr>
          <a:xfrm>
            <a:off x="0" y="-244178"/>
            <a:ext cx="12192000" cy="16494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g152cec29f96_0_65"/>
          <p:cNvSpPr txBox="1"/>
          <p:nvPr/>
        </p:nvSpPr>
        <p:spPr>
          <a:xfrm>
            <a:off x="363600" y="95575"/>
            <a:ext cx="11464800" cy="1092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500">
                <a:solidFill>
                  <a:schemeClr val="lt1"/>
                </a:solidFill>
                <a:latin typeface="Nunito"/>
                <a:ea typeface="Nunito"/>
                <a:cs typeface="Nunito"/>
                <a:sym typeface="Nunito"/>
              </a:rPr>
              <a:t>Demonstrable</a:t>
            </a:r>
            <a:r>
              <a:rPr b="1" lang="en-US" sz="6500">
                <a:solidFill>
                  <a:schemeClr val="lt1"/>
                </a:solidFill>
                <a:latin typeface="Nunito"/>
                <a:ea typeface="Nunito"/>
                <a:cs typeface="Nunito"/>
                <a:sym typeface="Nunito"/>
              </a:rPr>
              <a:t> Requirements</a:t>
            </a:r>
            <a:endParaRPr b="1" sz="6500">
              <a:solidFill>
                <a:schemeClr val="lt1"/>
              </a:solidFill>
              <a:latin typeface="Nunito"/>
              <a:ea typeface="Nunito"/>
              <a:cs typeface="Nunito"/>
              <a:sym typeface="Nunito"/>
            </a:endParaRPr>
          </a:p>
        </p:txBody>
      </p:sp>
      <p:sp>
        <p:nvSpPr>
          <p:cNvPr id="248" name="Google Shape;248;g152cec29f96_0_65"/>
          <p:cNvSpPr/>
          <p:nvPr/>
        </p:nvSpPr>
        <p:spPr>
          <a:xfrm>
            <a:off x="0" y="2593700"/>
            <a:ext cx="12192000" cy="42645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g152cec29f96_0_65"/>
          <p:cNvSpPr/>
          <p:nvPr/>
        </p:nvSpPr>
        <p:spPr>
          <a:xfrm>
            <a:off x="0" y="2739950"/>
            <a:ext cx="12192000" cy="41181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g152cec29f96_0_65"/>
          <p:cNvSpPr txBox="1"/>
          <p:nvPr/>
        </p:nvSpPr>
        <p:spPr>
          <a:xfrm>
            <a:off x="1258200" y="3478675"/>
            <a:ext cx="9675600" cy="2339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450850" lvl="0" marL="457200" rtl="0" algn="just">
              <a:lnSpc>
                <a:spcPct val="150000"/>
              </a:lnSpc>
              <a:spcBef>
                <a:spcPts val="0"/>
              </a:spcBef>
              <a:spcAft>
                <a:spcPts val="0"/>
              </a:spcAft>
              <a:buClr>
                <a:schemeClr val="lt1"/>
              </a:buClr>
              <a:buSzPts val="3500"/>
              <a:buFont typeface="Nunito SemiBold"/>
              <a:buChar char="●"/>
            </a:pPr>
            <a:r>
              <a:rPr lang="en-US" sz="3500">
                <a:solidFill>
                  <a:schemeClr val="lt1"/>
                </a:solidFill>
                <a:latin typeface="Nunito SemiBold"/>
                <a:ea typeface="Nunito SemiBold"/>
                <a:cs typeface="Nunito SemiBold"/>
                <a:sym typeface="Nunito SemiBold"/>
              </a:rPr>
              <a:t>Activation Time: 1 minute</a:t>
            </a:r>
            <a:endParaRPr sz="3500">
              <a:solidFill>
                <a:schemeClr val="lt1"/>
              </a:solidFill>
              <a:latin typeface="Nunito SemiBold"/>
              <a:ea typeface="Nunito SemiBold"/>
              <a:cs typeface="Nunito SemiBold"/>
              <a:sym typeface="Nunito SemiBold"/>
            </a:endParaRPr>
          </a:p>
          <a:p>
            <a:pPr indent="-450850" lvl="0" marL="457200" rtl="0" algn="just">
              <a:lnSpc>
                <a:spcPct val="150000"/>
              </a:lnSpc>
              <a:spcBef>
                <a:spcPts val="0"/>
              </a:spcBef>
              <a:spcAft>
                <a:spcPts val="0"/>
              </a:spcAft>
              <a:buClr>
                <a:schemeClr val="lt1"/>
              </a:buClr>
              <a:buSzPts val="3500"/>
              <a:buFont typeface="Nunito SemiBold"/>
              <a:buChar char="●"/>
            </a:pPr>
            <a:r>
              <a:rPr lang="en-US" sz="3500">
                <a:solidFill>
                  <a:schemeClr val="lt1"/>
                </a:solidFill>
                <a:latin typeface="Nunito SemiBold"/>
                <a:ea typeface="Nunito SemiBold"/>
                <a:cs typeface="Nunito SemiBold"/>
                <a:sym typeface="Nunito SemiBold"/>
              </a:rPr>
              <a:t>Max Pokemon Connection: 1 Pokemon</a:t>
            </a:r>
            <a:endParaRPr sz="3500">
              <a:solidFill>
                <a:schemeClr val="lt1"/>
              </a:solidFill>
              <a:latin typeface="Nunito SemiBold"/>
              <a:ea typeface="Nunito SemiBold"/>
              <a:cs typeface="Nunito SemiBold"/>
              <a:sym typeface="Nunito SemiBold"/>
            </a:endParaRPr>
          </a:p>
          <a:p>
            <a:pPr indent="-450850" lvl="0" marL="457200" rtl="0" algn="just">
              <a:lnSpc>
                <a:spcPct val="150000"/>
              </a:lnSpc>
              <a:spcBef>
                <a:spcPts val="0"/>
              </a:spcBef>
              <a:spcAft>
                <a:spcPts val="0"/>
              </a:spcAft>
              <a:buClr>
                <a:schemeClr val="lt1"/>
              </a:buClr>
              <a:buSzPts val="3500"/>
              <a:buFont typeface="Nunito SemiBold"/>
              <a:buChar char="●"/>
            </a:pPr>
            <a:r>
              <a:rPr lang="en-US" sz="3500">
                <a:solidFill>
                  <a:schemeClr val="lt1"/>
                </a:solidFill>
                <a:latin typeface="Nunito SemiBold"/>
                <a:ea typeface="Nunito SemiBold"/>
                <a:cs typeface="Nunito SemiBold"/>
                <a:sym typeface="Nunito SemiBold"/>
              </a:rPr>
              <a:t>Battle Progression: 3 minutes</a:t>
            </a:r>
            <a:endParaRPr sz="3500">
              <a:solidFill>
                <a:schemeClr val="lt1"/>
              </a:solidFill>
              <a:latin typeface="Nunito SemiBold"/>
              <a:ea typeface="Nunito SemiBold"/>
              <a:cs typeface="Nunito SemiBold"/>
              <a:sym typeface="Nunito SemiBold"/>
            </a:endParaRPr>
          </a:p>
        </p:txBody>
      </p:sp>
      <p:sp>
        <p:nvSpPr>
          <p:cNvPr id="251" name="Google Shape;251;g152cec29f96_0_65"/>
          <p:cNvSpPr txBox="1"/>
          <p:nvPr/>
        </p:nvSpPr>
        <p:spPr>
          <a:xfrm>
            <a:off x="11140850" y="6180900"/>
            <a:ext cx="1051200" cy="6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3200">
                <a:solidFill>
                  <a:schemeClr val="dk1"/>
                </a:solidFill>
                <a:latin typeface="Nunito ExtraBold"/>
                <a:ea typeface="Nunito ExtraBold"/>
                <a:cs typeface="Nunito ExtraBold"/>
                <a:sym typeface="Nunito ExtraBold"/>
              </a:rPr>
              <a:t>K.D.</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g1394646b61b_0_7"/>
          <p:cNvPicPr preferRelativeResize="0"/>
          <p:nvPr/>
        </p:nvPicPr>
        <p:blipFill>
          <a:blip r:embed="rId3">
            <a:alphaModFix/>
          </a:blip>
          <a:stretch>
            <a:fillRect/>
          </a:stretch>
        </p:blipFill>
        <p:spPr>
          <a:xfrm>
            <a:off x="0" y="0"/>
            <a:ext cx="12191999" cy="6858000"/>
          </a:xfrm>
          <a:prstGeom prst="rect">
            <a:avLst/>
          </a:prstGeom>
          <a:noFill/>
          <a:ln>
            <a:noFill/>
          </a:ln>
        </p:spPr>
      </p:pic>
      <p:sp>
        <p:nvSpPr>
          <p:cNvPr id="257" name="Google Shape;257;g1394646b61b_0_7"/>
          <p:cNvSpPr/>
          <p:nvPr/>
        </p:nvSpPr>
        <p:spPr>
          <a:xfrm>
            <a:off x="2139275" y="1057025"/>
            <a:ext cx="8055600" cy="5698500"/>
          </a:xfrm>
          <a:prstGeom prst="rect">
            <a:avLst/>
          </a:prstGeom>
          <a:solidFill>
            <a:srgbClr val="FF0000"/>
          </a:solidFill>
          <a:ln>
            <a:noFill/>
          </a:ln>
        </p:spPr>
        <p:txBody>
          <a:bodyPr anchorCtr="0" anchor="ctr" bIns="45700" lIns="91425" spcFirstLastPara="1" rIns="91425" wrap="square" tIns="45700">
            <a:noAutofit/>
          </a:bodyPr>
          <a:lstStyle/>
          <a:p>
            <a:pPr indent="0" lvl="0" marL="457200" marR="0" rtl="0" algn="l">
              <a:lnSpc>
                <a:spcPct val="150000"/>
              </a:lnSpc>
              <a:spcBef>
                <a:spcPts val="0"/>
              </a:spcBef>
              <a:spcAft>
                <a:spcPts val="0"/>
              </a:spcAft>
              <a:buNone/>
            </a:pPr>
            <a:r>
              <a:t/>
            </a:r>
            <a:endParaRPr b="1" sz="3000">
              <a:solidFill>
                <a:srgbClr val="FFDE00"/>
              </a:solidFill>
              <a:latin typeface="Times New Roman"/>
              <a:ea typeface="Times New Roman"/>
              <a:cs typeface="Times New Roman"/>
              <a:sym typeface="Times New Roman"/>
            </a:endParaRPr>
          </a:p>
        </p:txBody>
      </p:sp>
      <p:pic>
        <p:nvPicPr>
          <p:cNvPr id="258" name="Google Shape;258;g1394646b61b_0_7"/>
          <p:cNvPicPr preferRelativeResize="0"/>
          <p:nvPr/>
        </p:nvPicPr>
        <p:blipFill>
          <a:blip r:embed="rId4">
            <a:alphaModFix/>
          </a:blip>
          <a:stretch>
            <a:fillRect/>
          </a:stretch>
        </p:blipFill>
        <p:spPr>
          <a:xfrm>
            <a:off x="2214175" y="1125900"/>
            <a:ext cx="7903575" cy="5563201"/>
          </a:xfrm>
          <a:prstGeom prst="rect">
            <a:avLst/>
          </a:prstGeom>
          <a:noFill/>
          <a:ln>
            <a:noFill/>
          </a:ln>
        </p:spPr>
      </p:pic>
      <p:sp>
        <p:nvSpPr>
          <p:cNvPr id="259" name="Google Shape;259;g1394646b61b_0_7"/>
          <p:cNvSpPr/>
          <p:nvPr/>
        </p:nvSpPr>
        <p:spPr>
          <a:xfrm>
            <a:off x="0" y="87000"/>
            <a:ext cx="12192000" cy="10389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g1394646b61b_0_7"/>
          <p:cNvSpPr/>
          <p:nvPr/>
        </p:nvSpPr>
        <p:spPr>
          <a:xfrm>
            <a:off x="0" y="-152050"/>
            <a:ext cx="12192000" cy="11961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g1394646b61b_0_7"/>
          <p:cNvSpPr txBox="1"/>
          <p:nvPr/>
        </p:nvSpPr>
        <p:spPr>
          <a:xfrm>
            <a:off x="676200" y="-35875"/>
            <a:ext cx="10839600" cy="1092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500">
                <a:solidFill>
                  <a:schemeClr val="lt1"/>
                </a:solidFill>
                <a:latin typeface="Nunito"/>
                <a:ea typeface="Nunito"/>
                <a:cs typeface="Nunito"/>
                <a:sym typeface="Nunito"/>
              </a:rPr>
              <a:t>Apricorn Overall Schematic</a:t>
            </a:r>
            <a:endParaRPr b="1" sz="6500">
              <a:solidFill>
                <a:schemeClr val="lt1"/>
              </a:solidFill>
              <a:latin typeface="Nunito"/>
              <a:ea typeface="Nunito"/>
              <a:cs typeface="Nunito"/>
              <a:sym typeface="Nunito"/>
            </a:endParaRPr>
          </a:p>
        </p:txBody>
      </p:sp>
      <p:sp>
        <p:nvSpPr>
          <p:cNvPr id="262" name="Google Shape;262;g1394646b61b_0_7"/>
          <p:cNvSpPr txBox="1"/>
          <p:nvPr/>
        </p:nvSpPr>
        <p:spPr>
          <a:xfrm>
            <a:off x="2998550" y="1283400"/>
            <a:ext cx="911400" cy="7080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F0000"/>
                </a:solidFill>
                <a:latin typeface="Nunito"/>
                <a:ea typeface="Nunito"/>
                <a:cs typeface="Nunito"/>
                <a:sym typeface="Nunito"/>
              </a:rPr>
              <a:t>1.</a:t>
            </a:r>
            <a:endParaRPr b="1" sz="4000">
              <a:solidFill>
                <a:srgbClr val="FF0000"/>
              </a:solidFill>
              <a:latin typeface="Nunito"/>
              <a:ea typeface="Nunito"/>
              <a:cs typeface="Nunito"/>
              <a:sym typeface="Nunito"/>
            </a:endParaRPr>
          </a:p>
        </p:txBody>
      </p:sp>
      <p:sp>
        <p:nvSpPr>
          <p:cNvPr id="263" name="Google Shape;263;g1394646b61b_0_7"/>
          <p:cNvSpPr txBox="1"/>
          <p:nvPr/>
        </p:nvSpPr>
        <p:spPr>
          <a:xfrm>
            <a:off x="5341400" y="1620050"/>
            <a:ext cx="911400" cy="7080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F0000"/>
                </a:solidFill>
                <a:latin typeface="Nunito"/>
                <a:ea typeface="Nunito"/>
                <a:cs typeface="Nunito"/>
                <a:sym typeface="Nunito"/>
              </a:rPr>
              <a:t>2.</a:t>
            </a:r>
            <a:endParaRPr b="1" sz="4000">
              <a:solidFill>
                <a:srgbClr val="FF0000"/>
              </a:solidFill>
              <a:latin typeface="Nunito"/>
              <a:ea typeface="Nunito"/>
              <a:cs typeface="Nunito"/>
              <a:sym typeface="Nunito"/>
            </a:endParaRPr>
          </a:p>
        </p:txBody>
      </p:sp>
      <p:sp>
        <p:nvSpPr>
          <p:cNvPr id="264" name="Google Shape;264;g1394646b61b_0_7"/>
          <p:cNvSpPr txBox="1"/>
          <p:nvPr/>
        </p:nvSpPr>
        <p:spPr>
          <a:xfrm>
            <a:off x="8370050" y="3225950"/>
            <a:ext cx="911400" cy="7080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F0000"/>
                </a:solidFill>
                <a:latin typeface="Nunito"/>
                <a:ea typeface="Nunito"/>
                <a:cs typeface="Nunito"/>
                <a:sym typeface="Nunito"/>
              </a:rPr>
              <a:t>3.</a:t>
            </a:r>
            <a:endParaRPr b="1" sz="4000">
              <a:solidFill>
                <a:srgbClr val="FF0000"/>
              </a:solidFill>
              <a:latin typeface="Nunito"/>
              <a:ea typeface="Nunito"/>
              <a:cs typeface="Nunito"/>
              <a:sym typeface="Nunito"/>
            </a:endParaRPr>
          </a:p>
        </p:txBody>
      </p:sp>
      <p:sp>
        <p:nvSpPr>
          <p:cNvPr id="265" name="Google Shape;265;g1394646b61b_0_7"/>
          <p:cNvSpPr txBox="1"/>
          <p:nvPr/>
        </p:nvSpPr>
        <p:spPr>
          <a:xfrm>
            <a:off x="4755675" y="3490925"/>
            <a:ext cx="911400" cy="7080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F0000"/>
                </a:solidFill>
                <a:latin typeface="Nunito"/>
                <a:ea typeface="Nunito"/>
                <a:cs typeface="Nunito"/>
                <a:sym typeface="Nunito"/>
              </a:rPr>
              <a:t>4.</a:t>
            </a:r>
            <a:endParaRPr b="1" sz="4000">
              <a:solidFill>
                <a:srgbClr val="FF0000"/>
              </a:solidFill>
              <a:latin typeface="Nunito"/>
              <a:ea typeface="Nunito"/>
              <a:cs typeface="Nunito"/>
              <a:sym typeface="Nunito"/>
            </a:endParaRPr>
          </a:p>
        </p:txBody>
      </p:sp>
      <p:sp>
        <p:nvSpPr>
          <p:cNvPr id="266" name="Google Shape;266;g1394646b61b_0_7"/>
          <p:cNvSpPr txBox="1"/>
          <p:nvPr/>
        </p:nvSpPr>
        <p:spPr>
          <a:xfrm>
            <a:off x="3485275" y="4390575"/>
            <a:ext cx="911400" cy="7080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F0000"/>
                </a:solidFill>
                <a:latin typeface="Nunito"/>
                <a:ea typeface="Nunito"/>
                <a:cs typeface="Nunito"/>
                <a:sym typeface="Nunito"/>
              </a:rPr>
              <a:t>6.</a:t>
            </a:r>
            <a:endParaRPr b="1" sz="4000">
              <a:solidFill>
                <a:srgbClr val="FF0000"/>
              </a:solidFill>
              <a:latin typeface="Nunito"/>
              <a:ea typeface="Nunito"/>
              <a:cs typeface="Nunito"/>
              <a:sym typeface="Nunito"/>
            </a:endParaRPr>
          </a:p>
        </p:txBody>
      </p:sp>
      <p:sp>
        <p:nvSpPr>
          <p:cNvPr id="267" name="Google Shape;267;g1394646b61b_0_7"/>
          <p:cNvSpPr txBox="1"/>
          <p:nvPr/>
        </p:nvSpPr>
        <p:spPr>
          <a:xfrm>
            <a:off x="2470800" y="2843800"/>
            <a:ext cx="911400" cy="7080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F0000"/>
                </a:solidFill>
                <a:latin typeface="Nunito"/>
                <a:ea typeface="Nunito"/>
                <a:cs typeface="Nunito"/>
                <a:sym typeface="Nunito"/>
              </a:rPr>
              <a:t>5.</a:t>
            </a:r>
            <a:endParaRPr b="1" sz="4000">
              <a:solidFill>
                <a:srgbClr val="FF0000"/>
              </a:solidFill>
              <a:latin typeface="Nunito"/>
              <a:ea typeface="Nunito"/>
              <a:cs typeface="Nunito"/>
              <a:sym typeface="Nunito"/>
            </a:endParaRPr>
          </a:p>
        </p:txBody>
      </p:sp>
      <p:sp>
        <p:nvSpPr>
          <p:cNvPr id="268" name="Google Shape;268;g1394646b61b_0_7"/>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T.S.</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gfef7a3c986_1_11"/>
          <p:cNvPicPr preferRelativeResize="0"/>
          <p:nvPr/>
        </p:nvPicPr>
        <p:blipFill>
          <a:blip r:embed="rId3">
            <a:alphaModFix/>
          </a:blip>
          <a:stretch>
            <a:fillRect/>
          </a:stretch>
        </p:blipFill>
        <p:spPr>
          <a:xfrm>
            <a:off x="0" y="0"/>
            <a:ext cx="12191999" cy="6858000"/>
          </a:xfrm>
          <a:prstGeom prst="rect">
            <a:avLst/>
          </a:prstGeom>
          <a:noFill/>
          <a:ln>
            <a:noFill/>
          </a:ln>
        </p:spPr>
      </p:pic>
      <p:sp>
        <p:nvSpPr>
          <p:cNvPr id="274" name="Google Shape;274;gfef7a3c986_1_11"/>
          <p:cNvSpPr/>
          <p:nvPr/>
        </p:nvSpPr>
        <p:spPr>
          <a:xfrm>
            <a:off x="0" y="87000"/>
            <a:ext cx="12192000" cy="10389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gfef7a3c986_1_11"/>
          <p:cNvSpPr/>
          <p:nvPr/>
        </p:nvSpPr>
        <p:spPr>
          <a:xfrm>
            <a:off x="0" y="-152050"/>
            <a:ext cx="12192000" cy="11961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gfef7a3c986_1_11"/>
          <p:cNvSpPr txBox="1"/>
          <p:nvPr/>
        </p:nvSpPr>
        <p:spPr>
          <a:xfrm>
            <a:off x="676200" y="-48850"/>
            <a:ext cx="10839600" cy="1092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500">
                <a:solidFill>
                  <a:schemeClr val="lt1"/>
                </a:solidFill>
                <a:latin typeface="Nunito"/>
                <a:ea typeface="Nunito"/>
                <a:cs typeface="Nunito"/>
                <a:sym typeface="Nunito"/>
              </a:rPr>
              <a:t>Apricorn Partial Schematic</a:t>
            </a:r>
            <a:endParaRPr b="1" sz="6500">
              <a:solidFill>
                <a:schemeClr val="lt1"/>
              </a:solidFill>
              <a:latin typeface="Nunito"/>
              <a:ea typeface="Nunito"/>
              <a:cs typeface="Nunito"/>
              <a:sym typeface="Nunito"/>
            </a:endParaRPr>
          </a:p>
        </p:txBody>
      </p:sp>
      <p:sp>
        <p:nvSpPr>
          <p:cNvPr id="277" name="Google Shape;277;gfef7a3c986_1_11"/>
          <p:cNvSpPr/>
          <p:nvPr/>
        </p:nvSpPr>
        <p:spPr>
          <a:xfrm>
            <a:off x="4063625" y="4299050"/>
            <a:ext cx="8280900" cy="2711400"/>
          </a:xfrm>
          <a:prstGeom prst="rect">
            <a:avLst/>
          </a:prstGeom>
          <a:solidFill>
            <a:srgbClr val="FF0000"/>
          </a:solidFill>
          <a:ln>
            <a:noFill/>
          </a:ln>
        </p:spPr>
        <p:txBody>
          <a:bodyPr anchorCtr="0" anchor="ctr" bIns="45700" lIns="91425" spcFirstLastPara="1" rIns="91425" wrap="square" tIns="45700">
            <a:noAutofit/>
          </a:bodyPr>
          <a:lstStyle/>
          <a:p>
            <a:pPr indent="0" lvl="0" marL="457200" marR="0" rtl="0" algn="l">
              <a:lnSpc>
                <a:spcPct val="150000"/>
              </a:lnSpc>
              <a:spcBef>
                <a:spcPts val="0"/>
              </a:spcBef>
              <a:spcAft>
                <a:spcPts val="0"/>
              </a:spcAft>
              <a:buNone/>
            </a:pPr>
            <a:r>
              <a:t/>
            </a:r>
            <a:endParaRPr b="1" sz="3000">
              <a:solidFill>
                <a:srgbClr val="FFDE00"/>
              </a:solidFill>
              <a:latin typeface="Times New Roman"/>
              <a:ea typeface="Times New Roman"/>
              <a:cs typeface="Times New Roman"/>
              <a:sym typeface="Times New Roman"/>
            </a:endParaRPr>
          </a:p>
        </p:txBody>
      </p:sp>
      <p:pic>
        <p:nvPicPr>
          <p:cNvPr id="278" name="Google Shape;278;gfef7a3c986_1_11"/>
          <p:cNvPicPr preferRelativeResize="0"/>
          <p:nvPr/>
        </p:nvPicPr>
        <p:blipFill>
          <a:blip r:embed="rId4">
            <a:alphaModFix/>
          </a:blip>
          <a:stretch>
            <a:fillRect/>
          </a:stretch>
        </p:blipFill>
        <p:spPr>
          <a:xfrm>
            <a:off x="4135275" y="4360500"/>
            <a:ext cx="8056726" cy="2497500"/>
          </a:xfrm>
          <a:prstGeom prst="rect">
            <a:avLst/>
          </a:prstGeom>
          <a:noFill/>
          <a:ln>
            <a:noFill/>
          </a:ln>
        </p:spPr>
      </p:pic>
      <p:sp>
        <p:nvSpPr>
          <p:cNvPr id="279" name="Google Shape;279;gfef7a3c986_1_11"/>
          <p:cNvSpPr/>
          <p:nvPr/>
        </p:nvSpPr>
        <p:spPr>
          <a:xfrm>
            <a:off x="0" y="1125900"/>
            <a:ext cx="7441500" cy="3234600"/>
          </a:xfrm>
          <a:prstGeom prst="rect">
            <a:avLst/>
          </a:prstGeom>
          <a:solidFill>
            <a:srgbClr val="FF0000"/>
          </a:solidFill>
          <a:ln>
            <a:noFill/>
          </a:ln>
        </p:spPr>
        <p:txBody>
          <a:bodyPr anchorCtr="0" anchor="ctr" bIns="45700" lIns="91425" spcFirstLastPara="1" rIns="91425" wrap="square" tIns="45700">
            <a:noAutofit/>
          </a:bodyPr>
          <a:lstStyle/>
          <a:p>
            <a:pPr indent="0" lvl="0" marL="457200" marR="0" rtl="0" algn="l">
              <a:lnSpc>
                <a:spcPct val="150000"/>
              </a:lnSpc>
              <a:spcBef>
                <a:spcPts val="0"/>
              </a:spcBef>
              <a:spcAft>
                <a:spcPts val="0"/>
              </a:spcAft>
              <a:buNone/>
            </a:pPr>
            <a:r>
              <a:t/>
            </a:r>
            <a:endParaRPr b="1" sz="3000">
              <a:solidFill>
                <a:srgbClr val="FFDE00"/>
              </a:solidFill>
              <a:latin typeface="Times New Roman"/>
              <a:ea typeface="Times New Roman"/>
              <a:cs typeface="Times New Roman"/>
              <a:sym typeface="Times New Roman"/>
            </a:endParaRPr>
          </a:p>
        </p:txBody>
      </p:sp>
      <p:pic>
        <p:nvPicPr>
          <p:cNvPr id="280" name="Google Shape;280;gfef7a3c986_1_11"/>
          <p:cNvPicPr preferRelativeResize="0"/>
          <p:nvPr/>
        </p:nvPicPr>
        <p:blipFill>
          <a:blip r:embed="rId5">
            <a:alphaModFix/>
          </a:blip>
          <a:stretch>
            <a:fillRect/>
          </a:stretch>
        </p:blipFill>
        <p:spPr>
          <a:xfrm>
            <a:off x="0" y="1125900"/>
            <a:ext cx="7382076" cy="3173150"/>
          </a:xfrm>
          <a:prstGeom prst="rect">
            <a:avLst/>
          </a:prstGeom>
          <a:noFill/>
          <a:ln>
            <a:noFill/>
          </a:ln>
        </p:spPr>
      </p:pic>
      <p:sp>
        <p:nvSpPr>
          <p:cNvPr id="281" name="Google Shape;281;gfef7a3c986_1_11"/>
          <p:cNvSpPr txBox="1"/>
          <p:nvPr/>
        </p:nvSpPr>
        <p:spPr>
          <a:xfrm>
            <a:off x="7686625" y="1353763"/>
            <a:ext cx="4217700" cy="1939500"/>
          </a:xfrm>
          <a:prstGeom prst="rect">
            <a:avLst/>
          </a:prstGeom>
          <a:noFill/>
          <a:ln>
            <a:noFill/>
          </a:ln>
          <a:effectLst>
            <a:outerShdw blurRad="57150" rotWithShape="0" algn="bl" dir="5400000" dist="19050">
              <a:srgbClr val="FF0000">
                <a:alpha val="50000"/>
              </a:srgbClr>
            </a:outerShdw>
          </a:effectLst>
        </p:spPr>
        <p:txBody>
          <a:bodyPr anchorCtr="0" anchor="t" bIns="45700" lIns="91425" spcFirstLastPara="1" rIns="91425" wrap="square" tIns="45700">
            <a:spAutoFit/>
          </a:bodyPr>
          <a:lstStyle/>
          <a:p>
            <a:pPr indent="-482600" lvl="0" marL="457200" marR="0" rtl="0" algn="ctr">
              <a:spcBef>
                <a:spcPts val="0"/>
              </a:spcBef>
              <a:spcAft>
                <a:spcPts val="0"/>
              </a:spcAft>
              <a:buClr>
                <a:srgbClr val="FF0000"/>
              </a:buClr>
              <a:buSzPts val="4000"/>
              <a:buFont typeface="Nunito"/>
              <a:buAutoNum type="arabicPeriod"/>
            </a:pPr>
            <a:r>
              <a:rPr b="1" lang="en-US" sz="4000">
                <a:solidFill>
                  <a:schemeClr val="lt1"/>
                </a:solidFill>
                <a:latin typeface="Nunito"/>
                <a:ea typeface="Nunito"/>
                <a:cs typeface="Nunito"/>
                <a:sym typeface="Nunito"/>
              </a:rPr>
              <a:t>Battery &amp; Voltage Regulation</a:t>
            </a:r>
            <a:endParaRPr b="1" sz="4000">
              <a:solidFill>
                <a:schemeClr val="lt1"/>
              </a:solidFill>
              <a:latin typeface="Nunito"/>
              <a:ea typeface="Nunito"/>
              <a:cs typeface="Nunito"/>
              <a:sym typeface="Nunito"/>
            </a:endParaRPr>
          </a:p>
        </p:txBody>
      </p:sp>
      <p:sp>
        <p:nvSpPr>
          <p:cNvPr id="282" name="Google Shape;282;gfef7a3c986_1_11"/>
          <p:cNvSpPr txBox="1"/>
          <p:nvPr/>
        </p:nvSpPr>
        <p:spPr>
          <a:xfrm>
            <a:off x="336175" y="4947450"/>
            <a:ext cx="3236100" cy="1323600"/>
          </a:xfrm>
          <a:prstGeom prst="rect">
            <a:avLst/>
          </a:prstGeom>
          <a:noFill/>
          <a:ln>
            <a:noFill/>
          </a:ln>
          <a:effectLst>
            <a:outerShdw blurRad="57150" rotWithShape="0" algn="bl" dir="5400000" dist="19050">
              <a:srgbClr val="FF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F0000"/>
                </a:solidFill>
                <a:latin typeface="Nunito"/>
                <a:ea typeface="Nunito"/>
                <a:cs typeface="Nunito"/>
                <a:sym typeface="Nunito"/>
              </a:rPr>
              <a:t>2.</a:t>
            </a:r>
            <a:r>
              <a:rPr b="1" lang="en-US" sz="4000">
                <a:solidFill>
                  <a:schemeClr val="lt1"/>
                </a:solidFill>
                <a:latin typeface="Nunito"/>
                <a:ea typeface="Nunito"/>
                <a:cs typeface="Nunito"/>
                <a:sym typeface="Nunito"/>
              </a:rPr>
              <a:t> Bypass  C’s</a:t>
            </a:r>
            <a:endParaRPr b="1" sz="4000">
              <a:solidFill>
                <a:schemeClr val="lt1"/>
              </a:solidFill>
              <a:latin typeface="Nunito"/>
              <a:ea typeface="Nunito"/>
              <a:cs typeface="Nunito"/>
              <a:sym typeface="Nunito"/>
            </a:endParaRPr>
          </a:p>
        </p:txBody>
      </p:sp>
      <p:sp>
        <p:nvSpPr>
          <p:cNvPr id="283" name="Google Shape;283;gfef7a3c986_1_11"/>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T.S.</a:t>
            </a:r>
            <a:endParaRPr sz="3200">
              <a:solidFill>
                <a:schemeClr val="dk1"/>
              </a:solidFill>
              <a:latin typeface="Nunito ExtraBold"/>
              <a:ea typeface="Nunito ExtraBold"/>
              <a:cs typeface="Nunito ExtraBold"/>
              <a:sym typeface="Nunito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gfef7a3c986_1_32"/>
          <p:cNvPicPr preferRelativeResize="0"/>
          <p:nvPr/>
        </p:nvPicPr>
        <p:blipFill>
          <a:blip r:embed="rId3">
            <a:alphaModFix/>
          </a:blip>
          <a:stretch>
            <a:fillRect/>
          </a:stretch>
        </p:blipFill>
        <p:spPr>
          <a:xfrm>
            <a:off x="0" y="0"/>
            <a:ext cx="12191999" cy="6858000"/>
          </a:xfrm>
          <a:prstGeom prst="rect">
            <a:avLst/>
          </a:prstGeom>
          <a:noFill/>
          <a:ln>
            <a:noFill/>
          </a:ln>
        </p:spPr>
      </p:pic>
      <p:sp>
        <p:nvSpPr>
          <p:cNvPr id="289" name="Google Shape;289;gfef7a3c986_1_32"/>
          <p:cNvSpPr/>
          <p:nvPr/>
        </p:nvSpPr>
        <p:spPr>
          <a:xfrm>
            <a:off x="0" y="87000"/>
            <a:ext cx="12192000" cy="10389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gfef7a3c986_1_32"/>
          <p:cNvSpPr/>
          <p:nvPr/>
        </p:nvSpPr>
        <p:spPr>
          <a:xfrm>
            <a:off x="0" y="-152050"/>
            <a:ext cx="12192000" cy="11961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gfef7a3c986_1_32"/>
          <p:cNvSpPr txBox="1"/>
          <p:nvPr/>
        </p:nvSpPr>
        <p:spPr>
          <a:xfrm>
            <a:off x="676200" y="-35875"/>
            <a:ext cx="10839600" cy="1092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500">
                <a:solidFill>
                  <a:schemeClr val="lt1"/>
                </a:solidFill>
                <a:latin typeface="Nunito"/>
                <a:ea typeface="Nunito"/>
                <a:cs typeface="Nunito"/>
                <a:sym typeface="Nunito"/>
              </a:rPr>
              <a:t>Apricorn Partial Schematic</a:t>
            </a:r>
            <a:endParaRPr b="1" sz="6500">
              <a:solidFill>
                <a:schemeClr val="lt1"/>
              </a:solidFill>
              <a:latin typeface="Nunito"/>
              <a:ea typeface="Nunito"/>
              <a:cs typeface="Nunito"/>
              <a:sym typeface="Nunito"/>
            </a:endParaRPr>
          </a:p>
        </p:txBody>
      </p:sp>
      <p:sp>
        <p:nvSpPr>
          <p:cNvPr id="292" name="Google Shape;292;gfef7a3c986_1_32"/>
          <p:cNvSpPr/>
          <p:nvPr/>
        </p:nvSpPr>
        <p:spPr>
          <a:xfrm>
            <a:off x="676200" y="1289725"/>
            <a:ext cx="10839600" cy="5025900"/>
          </a:xfrm>
          <a:prstGeom prst="rect">
            <a:avLst/>
          </a:prstGeom>
          <a:solidFill>
            <a:srgbClr val="FF0000"/>
          </a:solidFill>
          <a:ln>
            <a:noFill/>
          </a:ln>
        </p:spPr>
        <p:txBody>
          <a:bodyPr anchorCtr="0" anchor="ctr" bIns="45700" lIns="91425" spcFirstLastPara="1" rIns="91425" wrap="square" tIns="45700">
            <a:noAutofit/>
          </a:bodyPr>
          <a:lstStyle/>
          <a:p>
            <a:pPr indent="0" lvl="0" marL="457200" marR="0" rtl="0" algn="l">
              <a:lnSpc>
                <a:spcPct val="150000"/>
              </a:lnSpc>
              <a:spcBef>
                <a:spcPts val="0"/>
              </a:spcBef>
              <a:spcAft>
                <a:spcPts val="0"/>
              </a:spcAft>
              <a:buNone/>
            </a:pPr>
            <a:r>
              <a:t/>
            </a:r>
            <a:endParaRPr b="1" sz="3000">
              <a:solidFill>
                <a:srgbClr val="FFDE00"/>
              </a:solidFill>
              <a:latin typeface="Times New Roman"/>
              <a:ea typeface="Times New Roman"/>
              <a:cs typeface="Times New Roman"/>
              <a:sym typeface="Times New Roman"/>
            </a:endParaRPr>
          </a:p>
        </p:txBody>
      </p:sp>
      <p:pic>
        <p:nvPicPr>
          <p:cNvPr id="293" name="Google Shape;293;gfef7a3c986_1_32"/>
          <p:cNvPicPr preferRelativeResize="0"/>
          <p:nvPr/>
        </p:nvPicPr>
        <p:blipFill>
          <a:blip r:embed="rId4">
            <a:alphaModFix/>
          </a:blip>
          <a:stretch>
            <a:fillRect/>
          </a:stretch>
        </p:blipFill>
        <p:spPr>
          <a:xfrm>
            <a:off x="742850" y="1361350"/>
            <a:ext cx="10706299" cy="4868550"/>
          </a:xfrm>
          <a:prstGeom prst="rect">
            <a:avLst/>
          </a:prstGeom>
          <a:noFill/>
          <a:ln>
            <a:noFill/>
          </a:ln>
        </p:spPr>
      </p:pic>
      <p:sp>
        <p:nvSpPr>
          <p:cNvPr id="294" name="Google Shape;294;gfef7a3c986_1_32"/>
          <p:cNvSpPr txBox="1"/>
          <p:nvPr/>
        </p:nvSpPr>
        <p:spPr>
          <a:xfrm>
            <a:off x="5721350" y="1466375"/>
            <a:ext cx="5527800" cy="1323600"/>
          </a:xfrm>
          <a:prstGeom prst="rect">
            <a:avLst/>
          </a:prstGeom>
          <a:noFill/>
          <a:ln>
            <a:noFill/>
          </a:ln>
          <a:effectLst>
            <a:outerShdw blurRad="57150" rotWithShape="0" algn="bl" dir="5400000" dist="19050">
              <a:schemeClr val="lt1">
                <a:alpha val="50000"/>
              </a:schemeClr>
            </a:outerShdw>
          </a:effectLst>
        </p:spPr>
        <p:txBody>
          <a:bodyPr anchorCtr="0" anchor="t" bIns="45700" lIns="91425" spcFirstLastPara="1" rIns="91425" wrap="square" tIns="45700">
            <a:spAutoFit/>
          </a:bodyPr>
          <a:lstStyle/>
          <a:p>
            <a:pPr indent="0" lvl="0" marL="457200" marR="0" rtl="0" algn="ctr">
              <a:spcBef>
                <a:spcPts val="0"/>
              </a:spcBef>
              <a:spcAft>
                <a:spcPts val="0"/>
              </a:spcAft>
              <a:buNone/>
            </a:pPr>
            <a:r>
              <a:rPr b="1" lang="en-US" sz="4000">
                <a:solidFill>
                  <a:srgbClr val="FF0000"/>
                </a:solidFill>
                <a:latin typeface="Nunito"/>
                <a:ea typeface="Nunito"/>
                <a:cs typeface="Nunito"/>
                <a:sym typeface="Nunito"/>
              </a:rPr>
              <a:t>3. RF Antenna Matching Circuit</a:t>
            </a:r>
            <a:endParaRPr b="1" sz="4000">
              <a:solidFill>
                <a:srgbClr val="FF0000"/>
              </a:solidFill>
              <a:latin typeface="Nunito"/>
              <a:ea typeface="Nunito"/>
              <a:cs typeface="Nunito"/>
              <a:sym typeface="Nunito"/>
            </a:endParaRPr>
          </a:p>
        </p:txBody>
      </p:sp>
      <p:sp>
        <p:nvSpPr>
          <p:cNvPr id="295" name="Google Shape;295;gfef7a3c986_1_32"/>
          <p:cNvSpPr/>
          <p:nvPr/>
        </p:nvSpPr>
        <p:spPr>
          <a:xfrm>
            <a:off x="9140600" y="2988875"/>
            <a:ext cx="1883100" cy="1092900"/>
          </a:xfrm>
          <a:prstGeom prst="bracketPair">
            <a:avLst/>
          </a:prstGeom>
          <a:noFill/>
          <a:ln cap="flat" cmpd="sng" w="76200">
            <a:solidFill>
              <a:srgbClr val="3B4C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fef7a3c986_1_32"/>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T.S.</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gfef7a3c986_1_47"/>
          <p:cNvPicPr preferRelativeResize="0"/>
          <p:nvPr/>
        </p:nvPicPr>
        <p:blipFill>
          <a:blip r:embed="rId3">
            <a:alphaModFix/>
          </a:blip>
          <a:stretch>
            <a:fillRect/>
          </a:stretch>
        </p:blipFill>
        <p:spPr>
          <a:xfrm>
            <a:off x="0" y="0"/>
            <a:ext cx="12191999" cy="6858000"/>
          </a:xfrm>
          <a:prstGeom prst="rect">
            <a:avLst/>
          </a:prstGeom>
          <a:noFill/>
          <a:ln>
            <a:noFill/>
          </a:ln>
        </p:spPr>
      </p:pic>
      <p:sp>
        <p:nvSpPr>
          <p:cNvPr id="302" name="Google Shape;302;gfef7a3c986_1_47"/>
          <p:cNvSpPr/>
          <p:nvPr/>
        </p:nvSpPr>
        <p:spPr>
          <a:xfrm>
            <a:off x="0" y="87000"/>
            <a:ext cx="12192000" cy="10389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gfef7a3c986_1_47"/>
          <p:cNvSpPr/>
          <p:nvPr/>
        </p:nvSpPr>
        <p:spPr>
          <a:xfrm>
            <a:off x="0" y="-152050"/>
            <a:ext cx="12192000" cy="11961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gfef7a3c986_1_47"/>
          <p:cNvSpPr txBox="1"/>
          <p:nvPr/>
        </p:nvSpPr>
        <p:spPr>
          <a:xfrm>
            <a:off x="676200" y="-35875"/>
            <a:ext cx="10839600" cy="1092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500">
                <a:solidFill>
                  <a:schemeClr val="lt1"/>
                </a:solidFill>
                <a:latin typeface="Nunito"/>
                <a:ea typeface="Nunito"/>
                <a:cs typeface="Nunito"/>
                <a:sym typeface="Nunito"/>
              </a:rPr>
              <a:t>Apricorn Partial Schematic</a:t>
            </a:r>
            <a:endParaRPr b="1" sz="6500">
              <a:solidFill>
                <a:schemeClr val="lt1"/>
              </a:solidFill>
              <a:latin typeface="Nunito"/>
              <a:ea typeface="Nunito"/>
              <a:cs typeface="Nunito"/>
              <a:sym typeface="Nunito"/>
            </a:endParaRPr>
          </a:p>
        </p:txBody>
      </p:sp>
      <p:sp>
        <p:nvSpPr>
          <p:cNvPr id="305" name="Google Shape;305;gfef7a3c986_1_47"/>
          <p:cNvSpPr/>
          <p:nvPr/>
        </p:nvSpPr>
        <p:spPr>
          <a:xfrm>
            <a:off x="0" y="3050275"/>
            <a:ext cx="7103700" cy="3807900"/>
          </a:xfrm>
          <a:prstGeom prst="rect">
            <a:avLst/>
          </a:prstGeom>
          <a:solidFill>
            <a:srgbClr val="FF0000"/>
          </a:solidFill>
          <a:ln>
            <a:noFill/>
          </a:ln>
        </p:spPr>
        <p:txBody>
          <a:bodyPr anchorCtr="0" anchor="ctr" bIns="45700" lIns="91425" spcFirstLastPara="1" rIns="91425" wrap="square" tIns="45700">
            <a:noAutofit/>
          </a:bodyPr>
          <a:lstStyle/>
          <a:p>
            <a:pPr indent="0" lvl="0" marL="457200" marR="0" rtl="0" algn="l">
              <a:lnSpc>
                <a:spcPct val="150000"/>
              </a:lnSpc>
              <a:spcBef>
                <a:spcPts val="0"/>
              </a:spcBef>
              <a:spcAft>
                <a:spcPts val="0"/>
              </a:spcAft>
              <a:buNone/>
            </a:pPr>
            <a:r>
              <a:t/>
            </a:r>
            <a:endParaRPr b="1" sz="3000">
              <a:solidFill>
                <a:srgbClr val="FFDE00"/>
              </a:solidFill>
              <a:latin typeface="Times New Roman"/>
              <a:ea typeface="Times New Roman"/>
              <a:cs typeface="Times New Roman"/>
              <a:sym typeface="Times New Roman"/>
            </a:endParaRPr>
          </a:p>
        </p:txBody>
      </p:sp>
      <p:pic>
        <p:nvPicPr>
          <p:cNvPr id="306" name="Google Shape;306;gfef7a3c986_1_47"/>
          <p:cNvPicPr preferRelativeResize="0"/>
          <p:nvPr/>
        </p:nvPicPr>
        <p:blipFill>
          <a:blip r:embed="rId4">
            <a:alphaModFix/>
          </a:blip>
          <a:stretch>
            <a:fillRect/>
          </a:stretch>
        </p:blipFill>
        <p:spPr>
          <a:xfrm>
            <a:off x="0" y="3145100"/>
            <a:ext cx="6996251" cy="3712900"/>
          </a:xfrm>
          <a:prstGeom prst="rect">
            <a:avLst/>
          </a:prstGeom>
          <a:noFill/>
          <a:ln>
            <a:noFill/>
          </a:ln>
        </p:spPr>
      </p:pic>
      <p:sp>
        <p:nvSpPr>
          <p:cNvPr id="307" name="Google Shape;307;gfef7a3c986_1_47"/>
          <p:cNvSpPr/>
          <p:nvPr/>
        </p:nvSpPr>
        <p:spPr>
          <a:xfrm>
            <a:off x="6996250" y="1125900"/>
            <a:ext cx="5195700" cy="3971700"/>
          </a:xfrm>
          <a:prstGeom prst="rect">
            <a:avLst/>
          </a:prstGeom>
          <a:solidFill>
            <a:srgbClr val="FF0000"/>
          </a:solidFill>
          <a:ln>
            <a:noFill/>
          </a:ln>
        </p:spPr>
        <p:txBody>
          <a:bodyPr anchorCtr="0" anchor="ctr" bIns="45700" lIns="91425" spcFirstLastPara="1" rIns="91425" wrap="square" tIns="45700">
            <a:noAutofit/>
          </a:bodyPr>
          <a:lstStyle/>
          <a:p>
            <a:pPr indent="0" lvl="0" marL="457200" marR="0" rtl="0" algn="l">
              <a:lnSpc>
                <a:spcPct val="150000"/>
              </a:lnSpc>
              <a:spcBef>
                <a:spcPts val="0"/>
              </a:spcBef>
              <a:spcAft>
                <a:spcPts val="0"/>
              </a:spcAft>
              <a:buNone/>
            </a:pPr>
            <a:r>
              <a:t/>
            </a:r>
            <a:endParaRPr b="1" sz="3000">
              <a:solidFill>
                <a:srgbClr val="FFDE00"/>
              </a:solidFill>
              <a:latin typeface="Times New Roman"/>
              <a:ea typeface="Times New Roman"/>
              <a:cs typeface="Times New Roman"/>
              <a:sym typeface="Times New Roman"/>
            </a:endParaRPr>
          </a:p>
        </p:txBody>
      </p:sp>
      <p:pic>
        <p:nvPicPr>
          <p:cNvPr id="308" name="Google Shape;308;gfef7a3c986_1_47"/>
          <p:cNvPicPr preferRelativeResize="0"/>
          <p:nvPr/>
        </p:nvPicPr>
        <p:blipFill>
          <a:blip r:embed="rId5">
            <a:alphaModFix/>
          </a:blip>
          <a:stretch>
            <a:fillRect/>
          </a:stretch>
        </p:blipFill>
        <p:spPr>
          <a:xfrm>
            <a:off x="7103700" y="1125900"/>
            <a:ext cx="5088299" cy="3886454"/>
          </a:xfrm>
          <a:prstGeom prst="rect">
            <a:avLst/>
          </a:prstGeom>
          <a:noFill/>
          <a:ln>
            <a:noFill/>
          </a:ln>
        </p:spPr>
      </p:pic>
      <p:sp>
        <p:nvSpPr>
          <p:cNvPr id="309" name="Google Shape;309;gfef7a3c986_1_47"/>
          <p:cNvSpPr txBox="1"/>
          <p:nvPr/>
        </p:nvSpPr>
        <p:spPr>
          <a:xfrm>
            <a:off x="954000" y="1391850"/>
            <a:ext cx="5195700" cy="1323600"/>
          </a:xfrm>
          <a:prstGeom prst="rect">
            <a:avLst/>
          </a:prstGeom>
          <a:noFill/>
          <a:ln>
            <a:noFill/>
          </a:ln>
          <a:effectLst>
            <a:outerShdw blurRad="57150" rotWithShape="0" algn="bl" dir="5400000" dist="19050">
              <a:srgbClr val="FF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F0000"/>
                </a:solidFill>
                <a:latin typeface="Nunito"/>
                <a:ea typeface="Nunito"/>
                <a:cs typeface="Nunito"/>
                <a:sym typeface="Nunito"/>
              </a:rPr>
              <a:t>4</a:t>
            </a:r>
            <a:r>
              <a:rPr b="1" lang="en-US" sz="4000">
                <a:solidFill>
                  <a:srgbClr val="FF0000"/>
                </a:solidFill>
                <a:latin typeface="Nunito"/>
                <a:ea typeface="Nunito"/>
                <a:cs typeface="Nunito"/>
                <a:sym typeface="Nunito"/>
              </a:rPr>
              <a:t>.</a:t>
            </a:r>
            <a:r>
              <a:rPr b="1" lang="en-US" sz="4000">
                <a:solidFill>
                  <a:schemeClr val="lt1"/>
                </a:solidFill>
                <a:latin typeface="Nunito"/>
                <a:ea typeface="Nunito"/>
                <a:cs typeface="Nunito"/>
                <a:sym typeface="Nunito"/>
              </a:rPr>
              <a:t> Quartz Crystal Osc. Circuitry</a:t>
            </a:r>
            <a:endParaRPr b="1" sz="4000">
              <a:solidFill>
                <a:schemeClr val="lt1"/>
              </a:solidFill>
              <a:latin typeface="Nunito"/>
              <a:ea typeface="Nunito"/>
              <a:cs typeface="Nunito"/>
              <a:sym typeface="Nunito"/>
            </a:endParaRPr>
          </a:p>
        </p:txBody>
      </p:sp>
      <p:sp>
        <p:nvSpPr>
          <p:cNvPr id="310" name="Google Shape;310;gfef7a3c986_1_47"/>
          <p:cNvSpPr txBox="1"/>
          <p:nvPr/>
        </p:nvSpPr>
        <p:spPr>
          <a:xfrm>
            <a:off x="7050000" y="5299525"/>
            <a:ext cx="5195700" cy="1323600"/>
          </a:xfrm>
          <a:prstGeom prst="rect">
            <a:avLst/>
          </a:prstGeom>
          <a:noFill/>
          <a:ln>
            <a:noFill/>
          </a:ln>
          <a:effectLst>
            <a:outerShdw blurRad="57150" rotWithShape="0" algn="bl" dir="5400000" dist="19050">
              <a:srgbClr val="FF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F0000"/>
                </a:solidFill>
                <a:latin typeface="Nunito"/>
                <a:ea typeface="Nunito"/>
                <a:cs typeface="Nunito"/>
                <a:sym typeface="Nunito"/>
              </a:rPr>
              <a:t>5</a:t>
            </a:r>
            <a:r>
              <a:rPr b="1" lang="en-US" sz="4000">
                <a:solidFill>
                  <a:srgbClr val="FF0000"/>
                </a:solidFill>
                <a:latin typeface="Nunito"/>
                <a:ea typeface="Nunito"/>
                <a:cs typeface="Nunito"/>
                <a:sym typeface="Nunito"/>
              </a:rPr>
              <a:t>.</a:t>
            </a:r>
            <a:r>
              <a:rPr b="1" lang="en-US" sz="4000">
                <a:solidFill>
                  <a:schemeClr val="lt1"/>
                </a:solidFill>
                <a:latin typeface="Nunito"/>
                <a:ea typeface="Nunito"/>
                <a:cs typeface="Nunito"/>
                <a:sym typeface="Nunito"/>
              </a:rPr>
              <a:t> Reset Switch Circuitry</a:t>
            </a:r>
            <a:endParaRPr b="1" sz="4000">
              <a:solidFill>
                <a:schemeClr val="lt1"/>
              </a:solidFill>
              <a:latin typeface="Nunito"/>
              <a:ea typeface="Nunito"/>
              <a:cs typeface="Nunito"/>
              <a:sym typeface="Nunito"/>
            </a:endParaRPr>
          </a:p>
        </p:txBody>
      </p:sp>
      <p:sp>
        <p:nvSpPr>
          <p:cNvPr id="311" name="Google Shape;311;gfef7a3c986_1_47"/>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T.S.</a:t>
            </a:r>
            <a:endParaRPr sz="3200">
              <a:solidFill>
                <a:schemeClr val="dk1"/>
              </a:solidFill>
              <a:latin typeface="Nunito ExtraBold"/>
              <a:ea typeface="Nunito ExtraBold"/>
              <a:cs typeface="Nunito ExtraBold"/>
              <a:sym typeface="Nunito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gfef7a3c986_1_63"/>
          <p:cNvPicPr preferRelativeResize="0"/>
          <p:nvPr/>
        </p:nvPicPr>
        <p:blipFill>
          <a:blip r:embed="rId3">
            <a:alphaModFix/>
          </a:blip>
          <a:stretch>
            <a:fillRect/>
          </a:stretch>
        </p:blipFill>
        <p:spPr>
          <a:xfrm>
            <a:off x="0" y="0"/>
            <a:ext cx="12191999" cy="6858000"/>
          </a:xfrm>
          <a:prstGeom prst="rect">
            <a:avLst/>
          </a:prstGeom>
          <a:noFill/>
          <a:ln>
            <a:noFill/>
          </a:ln>
        </p:spPr>
      </p:pic>
      <p:sp>
        <p:nvSpPr>
          <p:cNvPr id="317" name="Google Shape;317;gfef7a3c986_1_63"/>
          <p:cNvSpPr/>
          <p:nvPr/>
        </p:nvSpPr>
        <p:spPr>
          <a:xfrm>
            <a:off x="0" y="87000"/>
            <a:ext cx="12192000" cy="10389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gfef7a3c986_1_63"/>
          <p:cNvSpPr/>
          <p:nvPr/>
        </p:nvSpPr>
        <p:spPr>
          <a:xfrm>
            <a:off x="0" y="-152050"/>
            <a:ext cx="12192000" cy="11961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gfef7a3c986_1_63"/>
          <p:cNvSpPr txBox="1"/>
          <p:nvPr/>
        </p:nvSpPr>
        <p:spPr>
          <a:xfrm>
            <a:off x="676200" y="-35875"/>
            <a:ext cx="10839600" cy="1092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500">
                <a:solidFill>
                  <a:schemeClr val="lt1"/>
                </a:solidFill>
                <a:latin typeface="Nunito"/>
                <a:ea typeface="Nunito"/>
                <a:cs typeface="Nunito"/>
                <a:sym typeface="Nunito"/>
              </a:rPr>
              <a:t>Apricorn Partial Schematic</a:t>
            </a:r>
            <a:endParaRPr b="1" sz="6500">
              <a:solidFill>
                <a:schemeClr val="lt1"/>
              </a:solidFill>
              <a:latin typeface="Nunito"/>
              <a:ea typeface="Nunito"/>
              <a:cs typeface="Nunito"/>
              <a:sym typeface="Nunito"/>
            </a:endParaRPr>
          </a:p>
        </p:txBody>
      </p:sp>
      <p:sp>
        <p:nvSpPr>
          <p:cNvPr id="320" name="Google Shape;320;gfef7a3c986_1_63"/>
          <p:cNvSpPr/>
          <p:nvPr/>
        </p:nvSpPr>
        <p:spPr>
          <a:xfrm>
            <a:off x="2487925" y="1939625"/>
            <a:ext cx="7225800" cy="5025900"/>
          </a:xfrm>
          <a:prstGeom prst="rect">
            <a:avLst/>
          </a:prstGeom>
          <a:solidFill>
            <a:srgbClr val="FF0000"/>
          </a:solidFill>
          <a:ln>
            <a:noFill/>
          </a:ln>
        </p:spPr>
        <p:txBody>
          <a:bodyPr anchorCtr="0" anchor="ctr" bIns="45700" lIns="91425" spcFirstLastPara="1" rIns="91425" wrap="square" tIns="45700">
            <a:noAutofit/>
          </a:bodyPr>
          <a:lstStyle/>
          <a:p>
            <a:pPr indent="0" lvl="0" marL="457200" marR="0" rtl="0" algn="l">
              <a:lnSpc>
                <a:spcPct val="150000"/>
              </a:lnSpc>
              <a:spcBef>
                <a:spcPts val="0"/>
              </a:spcBef>
              <a:spcAft>
                <a:spcPts val="0"/>
              </a:spcAft>
              <a:buNone/>
            </a:pPr>
            <a:r>
              <a:t/>
            </a:r>
            <a:endParaRPr b="1" sz="3000">
              <a:solidFill>
                <a:srgbClr val="FFDE00"/>
              </a:solidFill>
              <a:latin typeface="Times New Roman"/>
              <a:ea typeface="Times New Roman"/>
              <a:cs typeface="Times New Roman"/>
              <a:sym typeface="Times New Roman"/>
            </a:endParaRPr>
          </a:p>
        </p:txBody>
      </p:sp>
      <p:pic>
        <p:nvPicPr>
          <p:cNvPr id="321" name="Google Shape;321;gfef7a3c986_1_63"/>
          <p:cNvPicPr preferRelativeResize="0"/>
          <p:nvPr/>
        </p:nvPicPr>
        <p:blipFill>
          <a:blip r:embed="rId4">
            <a:alphaModFix/>
          </a:blip>
          <a:stretch>
            <a:fillRect/>
          </a:stretch>
        </p:blipFill>
        <p:spPr>
          <a:xfrm>
            <a:off x="2601650" y="2047125"/>
            <a:ext cx="6988700" cy="4810875"/>
          </a:xfrm>
          <a:prstGeom prst="rect">
            <a:avLst/>
          </a:prstGeom>
          <a:noFill/>
          <a:ln>
            <a:noFill/>
          </a:ln>
        </p:spPr>
      </p:pic>
      <p:sp>
        <p:nvSpPr>
          <p:cNvPr id="322" name="Google Shape;322;gfef7a3c986_1_63"/>
          <p:cNvSpPr txBox="1"/>
          <p:nvPr/>
        </p:nvSpPr>
        <p:spPr>
          <a:xfrm>
            <a:off x="2220450" y="1232513"/>
            <a:ext cx="7751100" cy="708000"/>
          </a:xfrm>
          <a:prstGeom prst="rect">
            <a:avLst/>
          </a:prstGeom>
          <a:noFill/>
          <a:ln>
            <a:noFill/>
          </a:ln>
          <a:effectLst>
            <a:outerShdw blurRad="57150" rotWithShape="0" algn="bl" dir="5400000" dist="19050">
              <a:srgbClr val="FF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F0000"/>
                </a:solidFill>
                <a:latin typeface="Nunito"/>
                <a:ea typeface="Nunito"/>
                <a:cs typeface="Nunito"/>
                <a:sym typeface="Nunito"/>
              </a:rPr>
              <a:t>6</a:t>
            </a:r>
            <a:r>
              <a:rPr b="1" lang="en-US" sz="4000">
                <a:solidFill>
                  <a:srgbClr val="FF0000"/>
                </a:solidFill>
                <a:latin typeface="Nunito"/>
                <a:ea typeface="Nunito"/>
                <a:cs typeface="Nunito"/>
                <a:sym typeface="Nunito"/>
              </a:rPr>
              <a:t>.</a:t>
            </a:r>
            <a:r>
              <a:rPr b="1" lang="en-US" sz="4000">
                <a:solidFill>
                  <a:schemeClr val="lt1"/>
                </a:solidFill>
                <a:latin typeface="Nunito"/>
                <a:ea typeface="Nunito"/>
                <a:cs typeface="Nunito"/>
                <a:sym typeface="Nunito"/>
              </a:rPr>
              <a:t> JTAG Debugging Circuitry</a:t>
            </a:r>
            <a:endParaRPr b="1" sz="4000">
              <a:solidFill>
                <a:schemeClr val="lt1"/>
              </a:solidFill>
              <a:latin typeface="Nunito"/>
              <a:ea typeface="Nunito"/>
              <a:cs typeface="Nunito"/>
              <a:sym typeface="Nunito"/>
            </a:endParaRPr>
          </a:p>
        </p:txBody>
      </p:sp>
      <p:sp>
        <p:nvSpPr>
          <p:cNvPr id="323" name="Google Shape;323;gfef7a3c986_1_63"/>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T.S.</a:t>
            </a:r>
            <a:endParaRPr sz="3200">
              <a:solidFill>
                <a:schemeClr val="dk1"/>
              </a:solidFill>
              <a:latin typeface="Nunito ExtraBold"/>
              <a:ea typeface="Nunito ExtraBold"/>
              <a:cs typeface="Nunito ExtraBold"/>
              <a:sym typeface="Nunito Extra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pic>
        <p:nvPicPr>
          <p:cNvPr descr="A picture containing toy&#10;&#10;Description automatically generated" id="328" name="Google Shape;328;g139462ac477_0_32"/>
          <p:cNvPicPr preferRelativeResize="0"/>
          <p:nvPr/>
        </p:nvPicPr>
        <p:blipFill rotWithShape="1">
          <a:blip r:embed="rId3">
            <a:alphaModFix/>
          </a:blip>
          <a:srcRect b="26662" l="0" r="0" t="10500"/>
          <a:stretch/>
        </p:blipFill>
        <p:spPr>
          <a:xfrm>
            <a:off x="20" y="1282"/>
            <a:ext cx="12191980" cy="6856718"/>
          </a:xfrm>
          <a:prstGeom prst="rect">
            <a:avLst/>
          </a:prstGeom>
          <a:noFill/>
          <a:ln>
            <a:noFill/>
          </a:ln>
        </p:spPr>
      </p:pic>
      <p:sp>
        <p:nvSpPr>
          <p:cNvPr id="329" name="Google Shape;329;g139462ac477_0_32"/>
          <p:cNvSpPr/>
          <p:nvPr/>
        </p:nvSpPr>
        <p:spPr>
          <a:xfrm>
            <a:off x="0" y="2593700"/>
            <a:ext cx="12192000" cy="42645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g139462ac477_0_32"/>
          <p:cNvSpPr/>
          <p:nvPr/>
        </p:nvSpPr>
        <p:spPr>
          <a:xfrm>
            <a:off x="0" y="2739950"/>
            <a:ext cx="12192000" cy="41181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1" name="Google Shape;331;g139462ac477_0_32"/>
          <p:cNvPicPr preferRelativeResize="0"/>
          <p:nvPr/>
        </p:nvPicPr>
        <p:blipFill rotWithShape="1">
          <a:blip r:embed="rId4">
            <a:alphaModFix/>
          </a:blip>
          <a:srcRect b="2037" l="851" r="1320" t="0"/>
          <a:stretch/>
        </p:blipFill>
        <p:spPr>
          <a:xfrm>
            <a:off x="1750113" y="1690825"/>
            <a:ext cx="8691775" cy="4921875"/>
          </a:xfrm>
          <a:prstGeom prst="rect">
            <a:avLst/>
          </a:prstGeom>
          <a:noFill/>
          <a:ln>
            <a:noFill/>
          </a:ln>
        </p:spPr>
      </p:pic>
      <p:sp>
        <p:nvSpPr>
          <p:cNvPr id="332" name="Google Shape;332;g139462ac477_0_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33" name="Google Shape;333;g139462ac477_0_32"/>
          <p:cNvSpPr/>
          <p:nvPr/>
        </p:nvSpPr>
        <p:spPr>
          <a:xfrm>
            <a:off x="0" y="-244177"/>
            <a:ext cx="12192000" cy="17724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g139462ac477_0_32"/>
          <p:cNvSpPr/>
          <p:nvPr/>
        </p:nvSpPr>
        <p:spPr>
          <a:xfrm>
            <a:off x="0" y="87000"/>
            <a:ext cx="12192000" cy="14991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g139462ac477_0_32"/>
          <p:cNvSpPr/>
          <p:nvPr/>
        </p:nvSpPr>
        <p:spPr>
          <a:xfrm>
            <a:off x="0" y="-244178"/>
            <a:ext cx="12192000" cy="16494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g139462ac477_0_32"/>
          <p:cNvSpPr txBox="1"/>
          <p:nvPr/>
        </p:nvSpPr>
        <p:spPr>
          <a:xfrm>
            <a:off x="1506002" y="95566"/>
            <a:ext cx="9180000" cy="1092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500">
                <a:solidFill>
                  <a:schemeClr val="lt1"/>
                </a:solidFill>
                <a:latin typeface="Nunito"/>
                <a:ea typeface="Nunito"/>
                <a:cs typeface="Nunito"/>
                <a:sym typeface="Nunito"/>
              </a:rPr>
              <a:t>Software Flow</a:t>
            </a:r>
            <a:endParaRPr b="1" sz="6500">
              <a:solidFill>
                <a:schemeClr val="lt1"/>
              </a:solidFill>
              <a:latin typeface="Nunito"/>
              <a:ea typeface="Nunito"/>
              <a:cs typeface="Nunito"/>
              <a:sym typeface="Nunito"/>
            </a:endParaRPr>
          </a:p>
        </p:txBody>
      </p:sp>
      <p:sp>
        <p:nvSpPr>
          <p:cNvPr id="337" name="Google Shape;337;g139462ac477_0_32"/>
          <p:cNvSpPr txBox="1"/>
          <p:nvPr/>
        </p:nvSpPr>
        <p:spPr>
          <a:xfrm>
            <a:off x="11140850" y="6180900"/>
            <a:ext cx="1051200" cy="6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3200">
                <a:solidFill>
                  <a:schemeClr val="dk1"/>
                </a:solidFill>
                <a:latin typeface="Nunito ExtraBold"/>
                <a:ea typeface="Nunito ExtraBold"/>
                <a:cs typeface="Nunito ExtraBold"/>
                <a:sym typeface="Nunito ExtraBold"/>
              </a:rPr>
              <a:t>K.D.</a:t>
            </a:r>
            <a:endParaRPr sz="3200">
              <a:solidFill>
                <a:schemeClr val="dk1"/>
              </a:solidFill>
              <a:latin typeface="Nunito ExtraBold"/>
              <a:ea typeface="Nunito ExtraBold"/>
              <a:cs typeface="Nunito ExtraBold"/>
              <a:sym typeface="Nunito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sp>
        <p:nvSpPr>
          <p:cNvPr id="342" name="Google Shape;342;g152cec29f96_0_168"/>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oy&#10;&#10;Description automatically generated" id="343" name="Google Shape;343;g152cec29f96_0_168"/>
          <p:cNvPicPr preferRelativeResize="0"/>
          <p:nvPr/>
        </p:nvPicPr>
        <p:blipFill rotWithShape="1">
          <a:blip r:embed="rId3">
            <a:alphaModFix/>
          </a:blip>
          <a:srcRect b="26662" l="0" r="0" t="10500"/>
          <a:stretch/>
        </p:blipFill>
        <p:spPr>
          <a:xfrm>
            <a:off x="20" y="1282"/>
            <a:ext cx="12191980" cy="6856718"/>
          </a:xfrm>
          <a:prstGeom prst="rect">
            <a:avLst/>
          </a:prstGeom>
          <a:noFill/>
          <a:ln>
            <a:noFill/>
          </a:ln>
        </p:spPr>
      </p:pic>
      <p:sp>
        <p:nvSpPr>
          <p:cNvPr id="344" name="Google Shape;344;g152cec29f96_0_168"/>
          <p:cNvSpPr/>
          <p:nvPr/>
        </p:nvSpPr>
        <p:spPr>
          <a:xfrm>
            <a:off x="0" y="87000"/>
            <a:ext cx="12192000" cy="14991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g152cec29f96_0_168"/>
          <p:cNvSpPr/>
          <p:nvPr/>
        </p:nvSpPr>
        <p:spPr>
          <a:xfrm>
            <a:off x="-50" y="-133925"/>
            <a:ext cx="12192000" cy="15828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g152cec29f96_0_168"/>
          <p:cNvSpPr/>
          <p:nvPr/>
        </p:nvSpPr>
        <p:spPr>
          <a:xfrm>
            <a:off x="0" y="3047125"/>
            <a:ext cx="12192000" cy="38112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g152cec29f96_0_168"/>
          <p:cNvSpPr/>
          <p:nvPr/>
        </p:nvSpPr>
        <p:spPr>
          <a:xfrm>
            <a:off x="22675" y="3168125"/>
            <a:ext cx="12168000" cy="36900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g152cec29f96_0_168"/>
          <p:cNvSpPr txBox="1"/>
          <p:nvPr/>
        </p:nvSpPr>
        <p:spPr>
          <a:xfrm>
            <a:off x="110875" y="208100"/>
            <a:ext cx="119916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chemeClr val="lt1"/>
                </a:solidFill>
                <a:latin typeface="Nunito"/>
                <a:ea typeface="Nunito"/>
                <a:cs typeface="Nunito"/>
                <a:sym typeface="Nunito"/>
              </a:rPr>
              <a:t>Wireless Communication Types</a:t>
            </a:r>
            <a:endParaRPr b="1" sz="6000">
              <a:solidFill>
                <a:schemeClr val="lt1"/>
              </a:solidFill>
              <a:latin typeface="Nunito"/>
              <a:ea typeface="Nunito"/>
              <a:cs typeface="Nunito"/>
              <a:sym typeface="Nunito"/>
            </a:endParaRPr>
          </a:p>
        </p:txBody>
      </p:sp>
      <p:graphicFrame>
        <p:nvGraphicFramePr>
          <p:cNvPr id="349" name="Google Shape;349;g152cec29f96_0_168"/>
          <p:cNvGraphicFramePr/>
          <p:nvPr/>
        </p:nvGraphicFramePr>
        <p:xfrm>
          <a:off x="461050" y="3539475"/>
          <a:ext cx="3000000" cy="3000000"/>
        </p:xfrm>
        <a:graphic>
          <a:graphicData uri="http://schemas.openxmlformats.org/drawingml/2006/table">
            <a:tbl>
              <a:tblPr>
                <a:noFill/>
                <a:tableStyleId>{DEB1580F-55FD-4938-A839-05797B6B4DB5}</a:tableStyleId>
              </a:tblPr>
              <a:tblGrid>
                <a:gridCol w="2786300"/>
                <a:gridCol w="2657750"/>
                <a:gridCol w="2884600"/>
                <a:gridCol w="2816550"/>
              </a:tblGrid>
              <a:tr h="462375">
                <a:tc>
                  <a:txBody>
                    <a:bodyPr/>
                    <a:lstStyle/>
                    <a:p>
                      <a:pPr indent="0" lvl="0" marL="0" rtl="0" algn="ctr">
                        <a:spcBef>
                          <a:spcPts val="0"/>
                        </a:spcBef>
                        <a:spcAft>
                          <a:spcPts val="0"/>
                        </a:spcAft>
                        <a:buNone/>
                      </a:pPr>
                      <a:r>
                        <a:t/>
                      </a:r>
                      <a:endParaRPr>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ctr">
                        <a:spcBef>
                          <a:spcPts val="0"/>
                        </a:spcBef>
                        <a:spcAft>
                          <a:spcPts val="0"/>
                        </a:spcAft>
                        <a:buNone/>
                      </a:pPr>
                      <a:r>
                        <a:rPr b="1" lang="en-US">
                          <a:solidFill>
                            <a:schemeClr val="lt1"/>
                          </a:solidFill>
                          <a:latin typeface="Nunito"/>
                          <a:ea typeface="Nunito"/>
                          <a:cs typeface="Nunito"/>
                          <a:sym typeface="Nunito"/>
                        </a:rPr>
                        <a:t>Radio Frequency </a:t>
                      </a:r>
                      <a:endParaRPr b="1">
                        <a:solidFill>
                          <a:schemeClr val="lt1"/>
                        </a:solidFill>
                        <a:latin typeface="Nunito"/>
                        <a:ea typeface="Nunito"/>
                        <a:cs typeface="Nunito"/>
                        <a:sym typeface="Nunito"/>
                      </a:endParaRPr>
                    </a:p>
                  </a:txBody>
                  <a:tcPr marT="91425" marB="91425" marR="91425" marL="91425">
                    <a:solidFill>
                      <a:srgbClr val="E69138"/>
                    </a:solidFill>
                  </a:tcPr>
                </a:tc>
                <a:tc>
                  <a:txBody>
                    <a:bodyPr/>
                    <a:lstStyle/>
                    <a:p>
                      <a:pPr indent="0" lvl="0" marL="0" rtl="0" algn="ctr">
                        <a:spcBef>
                          <a:spcPts val="0"/>
                        </a:spcBef>
                        <a:spcAft>
                          <a:spcPts val="0"/>
                        </a:spcAft>
                        <a:buNone/>
                      </a:pPr>
                      <a:r>
                        <a:rPr b="1" lang="en-US">
                          <a:solidFill>
                            <a:schemeClr val="lt1"/>
                          </a:solidFill>
                          <a:latin typeface="Nunito"/>
                          <a:ea typeface="Nunito"/>
                          <a:cs typeface="Nunito"/>
                          <a:sym typeface="Nunito"/>
                        </a:rPr>
                        <a:t>Wi-Fi</a:t>
                      </a:r>
                      <a:endParaRPr b="1">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US">
                          <a:solidFill>
                            <a:schemeClr val="lt1"/>
                          </a:solidFill>
                          <a:latin typeface="Nunito"/>
                          <a:ea typeface="Nunito"/>
                          <a:cs typeface="Nunito"/>
                          <a:sym typeface="Nunito"/>
                        </a:rPr>
                        <a:t>Bluetooth</a:t>
                      </a:r>
                      <a:endParaRPr b="1">
                        <a:solidFill>
                          <a:schemeClr val="lt1"/>
                        </a:solidFill>
                        <a:latin typeface="Nunito"/>
                        <a:ea typeface="Nunito"/>
                        <a:cs typeface="Nunito"/>
                        <a:sym typeface="Nunito"/>
                      </a:endParaRPr>
                    </a:p>
                  </a:txBody>
                  <a:tcPr marT="91425" marB="91425" marR="91425" marL="91425"/>
                </a:tc>
              </a:tr>
              <a:tr h="447250">
                <a:tc>
                  <a:txBody>
                    <a:bodyPr/>
                    <a:lstStyle/>
                    <a:p>
                      <a:pPr indent="0" lvl="0" marL="0" rtl="0" algn="l">
                        <a:spcBef>
                          <a:spcPts val="0"/>
                        </a:spcBef>
                        <a:spcAft>
                          <a:spcPts val="0"/>
                        </a:spcAft>
                        <a:buNone/>
                      </a:pPr>
                      <a:r>
                        <a:rPr b="1" lang="en-US">
                          <a:solidFill>
                            <a:schemeClr val="lt1"/>
                          </a:solidFill>
                          <a:latin typeface="Nunito"/>
                          <a:ea typeface="Nunito"/>
                          <a:cs typeface="Nunito"/>
                          <a:sym typeface="Nunito"/>
                        </a:rPr>
                        <a:t>Communication</a:t>
                      </a:r>
                      <a:endParaRPr b="1">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1-way</a:t>
                      </a:r>
                      <a:endParaRPr>
                        <a:solidFill>
                          <a:schemeClr val="lt1"/>
                        </a:solidFill>
                        <a:latin typeface="Nunito SemiBold"/>
                        <a:ea typeface="Nunito SemiBold"/>
                        <a:cs typeface="Nunito SemiBold"/>
                        <a:sym typeface="Nunito SemiBold"/>
                      </a:endParaRPr>
                    </a:p>
                  </a:txBody>
                  <a:tcPr marT="91425" marB="91425" marR="91425" marL="91425">
                    <a:solidFill>
                      <a:srgbClr val="E69138"/>
                    </a:solidFill>
                  </a:tcPr>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2-way</a:t>
                      </a:r>
                      <a:endParaRPr>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2-way</a:t>
                      </a:r>
                      <a:endParaRPr>
                        <a:solidFill>
                          <a:schemeClr val="lt1"/>
                        </a:solidFill>
                        <a:latin typeface="Nunito SemiBold"/>
                        <a:ea typeface="Nunito SemiBold"/>
                        <a:cs typeface="Nunito SemiBold"/>
                        <a:sym typeface="Nunito SemiBold"/>
                      </a:endParaRPr>
                    </a:p>
                  </a:txBody>
                  <a:tcPr marT="91425" marB="91425" marR="91425" marL="91425"/>
                </a:tc>
              </a:tr>
              <a:tr h="447250">
                <a:tc>
                  <a:txBody>
                    <a:bodyPr/>
                    <a:lstStyle/>
                    <a:p>
                      <a:pPr indent="0" lvl="0" marL="0" rtl="0" algn="l">
                        <a:spcBef>
                          <a:spcPts val="0"/>
                        </a:spcBef>
                        <a:spcAft>
                          <a:spcPts val="0"/>
                        </a:spcAft>
                        <a:buNone/>
                      </a:pPr>
                      <a:r>
                        <a:rPr b="1" lang="en-US">
                          <a:solidFill>
                            <a:schemeClr val="lt1"/>
                          </a:solidFill>
                          <a:latin typeface="Nunito"/>
                          <a:ea typeface="Nunito"/>
                          <a:cs typeface="Nunito"/>
                          <a:sym typeface="Nunito"/>
                        </a:rPr>
                        <a:t>Frequency</a:t>
                      </a:r>
                      <a:endParaRPr b="1">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30 KHz - 30 MHz</a:t>
                      </a:r>
                      <a:endParaRPr>
                        <a:solidFill>
                          <a:schemeClr val="lt1"/>
                        </a:solidFill>
                        <a:latin typeface="Nunito SemiBold"/>
                        <a:ea typeface="Nunito SemiBold"/>
                        <a:cs typeface="Nunito SemiBold"/>
                        <a:sym typeface="Nunito SemiBold"/>
                      </a:endParaRPr>
                    </a:p>
                  </a:txBody>
                  <a:tcPr marT="91425" marB="91425" marR="91425" marL="91425">
                    <a:solidFill>
                      <a:srgbClr val="E69138"/>
                    </a:solidFill>
                  </a:tcPr>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2.4 GHz</a:t>
                      </a:r>
                      <a:endParaRPr>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2.4 GHz</a:t>
                      </a:r>
                      <a:endParaRPr>
                        <a:solidFill>
                          <a:schemeClr val="lt1"/>
                        </a:solidFill>
                        <a:latin typeface="Nunito SemiBold"/>
                        <a:ea typeface="Nunito SemiBold"/>
                        <a:cs typeface="Nunito SemiBold"/>
                        <a:sym typeface="Nunito SemiBold"/>
                      </a:endParaRPr>
                    </a:p>
                  </a:txBody>
                  <a:tcPr marT="91425" marB="91425" marR="91425" marL="91425"/>
                </a:tc>
              </a:tr>
              <a:tr h="447250">
                <a:tc>
                  <a:txBody>
                    <a:bodyPr/>
                    <a:lstStyle/>
                    <a:p>
                      <a:pPr indent="0" lvl="0" marL="0" rtl="0" algn="l">
                        <a:spcBef>
                          <a:spcPts val="0"/>
                        </a:spcBef>
                        <a:spcAft>
                          <a:spcPts val="0"/>
                        </a:spcAft>
                        <a:buNone/>
                      </a:pPr>
                      <a:r>
                        <a:rPr b="1" lang="en-US">
                          <a:solidFill>
                            <a:schemeClr val="lt1"/>
                          </a:solidFill>
                          <a:latin typeface="Nunito"/>
                          <a:ea typeface="Nunito"/>
                          <a:cs typeface="Nunito"/>
                          <a:sym typeface="Nunito"/>
                        </a:rPr>
                        <a:t>Data Transfer Rate</a:t>
                      </a:r>
                      <a:endParaRPr b="1">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Very low</a:t>
                      </a:r>
                      <a:endParaRPr>
                        <a:solidFill>
                          <a:schemeClr val="lt1"/>
                        </a:solidFill>
                        <a:latin typeface="Nunito SemiBold"/>
                        <a:ea typeface="Nunito SemiBold"/>
                        <a:cs typeface="Nunito SemiBold"/>
                        <a:sym typeface="Nunito SemiBold"/>
                      </a:endParaRPr>
                    </a:p>
                  </a:txBody>
                  <a:tcPr marT="91425" marB="91425" marR="91425" marL="91425">
                    <a:solidFill>
                      <a:srgbClr val="E69138"/>
                    </a:solidFill>
                  </a:tcPr>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720 Mbps (802.11ac)</a:t>
                      </a:r>
                      <a:endParaRPr>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5 Mbps (Version 5.0)</a:t>
                      </a:r>
                      <a:endParaRPr>
                        <a:solidFill>
                          <a:schemeClr val="lt1"/>
                        </a:solidFill>
                        <a:latin typeface="Nunito SemiBold"/>
                        <a:ea typeface="Nunito SemiBold"/>
                        <a:cs typeface="Nunito SemiBold"/>
                        <a:sym typeface="Nunito SemiBold"/>
                      </a:endParaRPr>
                    </a:p>
                  </a:txBody>
                  <a:tcPr marT="91425" marB="91425" marR="91425" marL="91425"/>
                </a:tc>
              </a:tr>
              <a:tr h="447250">
                <a:tc>
                  <a:txBody>
                    <a:bodyPr/>
                    <a:lstStyle/>
                    <a:p>
                      <a:pPr indent="0" lvl="0" marL="0" rtl="0" algn="l">
                        <a:spcBef>
                          <a:spcPts val="0"/>
                        </a:spcBef>
                        <a:spcAft>
                          <a:spcPts val="0"/>
                        </a:spcAft>
                        <a:buNone/>
                      </a:pPr>
                      <a:r>
                        <a:rPr b="1" lang="en-US">
                          <a:solidFill>
                            <a:schemeClr val="lt1"/>
                          </a:solidFill>
                          <a:latin typeface="Nunito"/>
                          <a:ea typeface="Nunito"/>
                          <a:cs typeface="Nunito"/>
                          <a:sym typeface="Nunito"/>
                        </a:rPr>
                        <a:t>Power Consumption</a:t>
                      </a:r>
                      <a:endParaRPr b="1">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1-3 microwatts</a:t>
                      </a:r>
                      <a:endParaRPr>
                        <a:solidFill>
                          <a:schemeClr val="lt1"/>
                        </a:solidFill>
                        <a:latin typeface="Nunito SemiBold"/>
                        <a:ea typeface="Nunito SemiBold"/>
                        <a:cs typeface="Nunito SemiBold"/>
                        <a:sym typeface="Nunito SemiBold"/>
                      </a:endParaRPr>
                    </a:p>
                  </a:txBody>
                  <a:tcPr marT="91425" marB="91425" marR="91425" marL="91425">
                    <a:solidFill>
                      <a:srgbClr val="E69138"/>
                    </a:solidFill>
                  </a:tcPr>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80 milliwatt at 75 bytes per second</a:t>
                      </a:r>
                      <a:endParaRPr>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2 milliwatts at 75 bytes per second</a:t>
                      </a:r>
                      <a:endParaRPr>
                        <a:solidFill>
                          <a:schemeClr val="lt1"/>
                        </a:solidFill>
                        <a:latin typeface="Nunito SemiBold"/>
                        <a:ea typeface="Nunito SemiBold"/>
                        <a:cs typeface="Nunito SemiBold"/>
                        <a:sym typeface="Nunito SemiBold"/>
                      </a:endParaRPr>
                    </a:p>
                  </a:txBody>
                  <a:tcPr marT="91425" marB="91425" marR="91425" marL="91425"/>
                </a:tc>
              </a:tr>
              <a:tr h="447250">
                <a:tc>
                  <a:txBody>
                    <a:bodyPr/>
                    <a:lstStyle/>
                    <a:p>
                      <a:pPr indent="0" lvl="0" marL="0" rtl="0" algn="l">
                        <a:spcBef>
                          <a:spcPts val="0"/>
                        </a:spcBef>
                        <a:spcAft>
                          <a:spcPts val="0"/>
                        </a:spcAft>
                        <a:buNone/>
                      </a:pPr>
                      <a:r>
                        <a:rPr b="1" lang="en-US">
                          <a:solidFill>
                            <a:schemeClr val="lt1"/>
                          </a:solidFill>
                          <a:latin typeface="Nunito"/>
                          <a:ea typeface="Nunito"/>
                          <a:cs typeface="Nunito"/>
                          <a:sym typeface="Nunito"/>
                        </a:rPr>
                        <a:t>Range</a:t>
                      </a:r>
                      <a:endParaRPr b="1">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0 - 30 feet</a:t>
                      </a:r>
                      <a:endParaRPr>
                        <a:solidFill>
                          <a:schemeClr val="lt1"/>
                        </a:solidFill>
                        <a:latin typeface="Nunito SemiBold"/>
                        <a:ea typeface="Nunito SemiBold"/>
                        <a:cs typeface="Nunito SemiBold"/>
                        <a:sym typeface="Nunito SemiBold"/>
                      </a:endParaRPr>
                    </a:p>
                  </a:txBody>
                  <a:tcPr marT="91425" marB="91425" marR="91425" marL="91425">
                    <a:solidFill>
                      <a:srgbClr val="E69138"/>
                    </a:solidFill>
                  </a:tcPr>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60 feet</a:t>
                      </a:r>
                      <a:endParaRPr>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Nunito SemiBold"/>
                          <a:ea typeface="Nunito SemiBold"/>
                          <a:cs typeface="Nunito SemiBold"/>
                          <a:sym typeface="Nunito SemiBold"/>
                        </a:rPr>
                        <a:t>30 feet</a:t>
                      </a:r>
                      <a:endParaRPr>
                        <a:solidFill>
                          <a:schemeClr val="lt1"/>
                        </a:solidFill>
                        <a:latin typeface="Nunito SemiBold"/>
                        <a:ea typeface="Nunito SemiBold"/>
                        <a:cs typeface="Nunito SemiBold"/>
                        <a:sym typeface="Nunito SemiBold"/>
                      </a:endParaRPr>
                    </a:p>
                  </a:txBody>
                  <a:tcPr marT="91425" marB="91425" marR="91425" marL="91425"/>
                </a:tc>
              </a:tr>
            </a:tbl>
          </a:graphicData>
        </a:graphic>
      </p:graphicFrame>
      <p:sp>
        <p:nvSpPr>
          <p:cNvPr id="350" name="Google Shape;350;g152cec29f96_0_168"/>
          <p:cNvSpPr txBox="1"/>
          <p:nvPr/>
        </p:nvSpPr>
        <p:spPr>
          <a:xfrm>
            <a:off x="11184600" y="6305175"/>
            <a:ext cx="1007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D</a:t>
            </a:r>
            <a:r>
              <a:rPr lang="en-US" sz="3200">
                <a:solidFill>
                  <a:schemeClr val="dk1"/>
                </a:solidFill>
                <a:latin typeface="Nunito ExtraBold"/>
                <a:ea typeface="Nunito ExtraBold"/>
                <a:cs typeface="Nunito ExtraBold"/>
                <a:sym typeface="Nunito ExtraBold"/>
              </a:rPr>
              <a:t>.Y.</a:t>
            </a:r>
            <a:endParaRPr sz="3200">
              <a:solidFill>
                <a:schemeClr val="dk1"/>
              </a:solidFill>
              <a:latin typeface="Nunito ExtraBold"/>
              <a:ea typeface="Nunito ExtraBold"/>
              <a:cs typeface="Nunito ExtraBold"/>
              <a:sym typeface="Nunito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p&#10;&#10;Description automatically generated" id="97" name="Google Shape;97;p2"/>
          <p:cNvPicPr preferRelativeResize="0"/>
          <p:nvPr/>
        </p:nvPicPr>
        <p:blipFill rotWithShape="1">
          <a:blip r:embed="rId3">
            <a:alphaModFix/>
          </a:blip>
          <a:srcRect b="22426" l="0" r="0" t="10085"/>
          <a:stretch/>
        </p:blipFill>
        <p:spPr>
          <a:xfrm>
            <a:off x="20" y="1282"/>
            <a:ext cx="12191980" cy="6856718"/>
          </a:xfrm>
          <a:prstGeom prst="rect">
            <a:avLst/>
          </a:prstGeom>
          <a:noFill/>
          <a:ln>
            <a:noFill/>
          </a:ln>
        </p:spPr>
      </p:pic>
      <p:sp>
        <p:nvSpPr>
          <p:cNvPr id="98" name="Google Shape;98;p2"/>
          <p:cNvSpPr/>
          <p:nvPr/>
        </p:nvSpPr>
        <p:spPr>
          <a:xfrm rot="2431946">
            <a:off x="-542088" y="-4094188"/>
            <a:ext cx="7067014" cy="11682592"/>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2"/>
          <p:cNvSpPr/>
          <p:nvPr/>
        </p:nvSpPr>
        <p:spPr>
          <a:xfrm rot="2431946">
            <a:off x="-680188" y="-4217988"/>
            <a:ext cx="7067014" cy="11682592"/>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2"/>
          <p:cNvSpPr/>
          <p:nvPr/>
        </p:nvSpPr>
        <p:spPr>
          <a:xfrm rot="-2971945">
            <a:off x="6326507" y="3226141"/>
            <a:ext cx="9284964" cy="4210314"/>
          </a:xfrm>
          <a:prstGeom prst="rect">
            <a:avLst/>
          </a:prstGeom>
          <a:solidFill>
            <a:srgbClr val="BCA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2"/>
          <p:cNvSpPr txBox="1"/>
          <p:nvPr/>
        </p:nvSpPr>
        <p:spPr>
          <a:xfrm>
            <a:off x="968593" y="376362"/>
            <a:ext cx="2466600" cy="8310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lt1"/>
                </a:solidFill>
                <a:latin typeface="Nunito SemiBold"/>
                <a:ea typeface="Nunito SemiBold"/>
                <a:cs typeface="Nunito SemiBold"/>
                <a:sym typeface="Nunito SemiBold"/>
              </a:rPr>
              <a:t>Outline:</a:t>
            </a:r>
            <a:endParaRPr>
              <a:latin typeface="Nunito SemiBold"/>
              <a:ea typeface="Nunito SemiBold"/>
              <a:cs typeface="Nunito SemiBold"/>
              <a:sym typeface="Nunito SemiBold"/>
            </a:endParaRPr>
          </a:p>
        </p:txBody>
      </p:sp>
      <p:sp>
        <p:nvSpPr>
          <p:cNvPr id="102" name="Google Shape;102;p2"/>
          <p:cNvSpPr txBox="1"/>
          <p:nvPr/>
        </p:nvSpPr>
        <p:spPr>
          <a:xfrm>
            <a:off x="884650" y="1258320"/>
            <a:ext cx="4752600" cy="4032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571500" lvl="0" marL="571500" marR="0" rtl="0" algn="l">
              <a:spcBef>
                <a:spcPts val="0"/>
              </a:spcBef>
              <a:spcAft>
                <a:spcPts val="0"/>
              </a:spcAft>
              <a:buClr>
                <a:schemeClr val="lt1"/>
              </a:buClr>
              <a:buSzPts val="3200"/>
              <a:buFont typeface="Nunito ExtraBold"/>
              <a:buChar char="●"/>
            </a:pPr>
            <a:r>
              <a:rPr lang="en-US" sz="3200">
                <a:solidFill>
                  <a:schemeClr val="lt1"/>
                </a:solidFill>
                <a:latin typeface="Nunito ExtraBold"/>
                <a:ea typeface="Nunito ExtraBold"/>
                <a:cs typeface="Nunito ExtraBold"/>
                <a:sym typeface="Nunito ExtraBold"/>
              </a:rPr>
              <a:t>Introduction</a:t>
            </a:r>
            <a:endParaRPr>
              <a:latin typeface="Nunito ExtraBold"/>
              <a:ea typeface="Nunito ExtraBold"/>
              <a:cs typeface="Nunito ExtraBold"/>
              <a:sym typeface="Nunito ExtraBold"/>
            </a:endParaRPr>
          </a:p>
          <a:p>
            <a:pPr indent="0" lvl="0" marL="457200" marR="0" rtl="0" algn="l">
              <a:spcBef>
                <a:spcPts val="0"/>
              </a:spcBef>
              <a:spcAft>
                <a:spcPts val="0"/>
              </a:spcAft>
              <a:buNone/>
            </a:pPr>
            <a:r>
              <a:t/>
            </a:r>
            <a:endParaRPr sz="3200">
              <a:solidFill>
                <a:schemeClr val="lt1"/>
              </a:solidFill>
              <a:latin typeface="Nunito ExtraBold"/>
              <a:ea typeface="Nunito ExtraBold"/>
              <a:cs typeface="Nunito ExtraBold"/>
              <a:sym typeface="Nunito ExtraBold"/>
            </a:endParaRPr>
          </a:p>
          <a:p>
            <a:pPr indent="-431800" lvl="0" marL="457200" rtl="0" algn="l">
              <a:spcBef>
                <a:spcPts val="0"/>
              </a:spcBef>
              <a:spcAft>
                <a:spcPts val="0"/>
              </a:spcAft>
              <a:buClr>
                <a:schemeClr val="lt1"/>
              </a:buClr>
              <a:buSzPts val="3200"/>
              <a:buFont typeface="Nunito ExtraBold"/>
              <a:buChar char="●"/>
            </a:pPr>
            <a:r>
              <a:rPr lang="en-US" sz="3200">
                <a:solidFill>
                  <a:schemeClr val="lt1"/>
                </a:solidFill>
                <a:latin typeface="Nunito ExtraBold"/>
                <a:ea typeface="Nunito ExtraBold"/>
                <a:cs typeface="Nunito ExtraBold"/>
                <a:sym typeface="Nunito ExtraBold"/>
              </a:rPr>
              <a:t> </a:t>
            </a:r>
            <a:r>
              <a:rPr lang="en-US" sz="3200">
                <a:solidFill>
                  <a:schemeClr val="lt1"/>
                </a:solidFill>
                <a:latin typeface="Nunito ExtraBold"/>
                <a:ea typeface="Nunito ExtraBold"/>
                <a:cs typeface="Nunito ExtraBold"/>
                <a:sym typeface="Nunito ExtraBold"/>
              </a:rPr>
              <a:t>Design</a:t>
            </a:r>
            <a:endParaRPr sz="3200">
              <a:solidFill>
                <a:schemeClr val="lt1"/>
              </a:solidFill>
              <a:latin typeface="Nunito ExtraBold"/>
              <a:ea typeface="Nunito ExtraBold"/>
              <a:cs typeface="Nunito ExtraBold"/>
              <a:sym typeface="Nunito ExtraBold"/>
            </a:endParaRPr>
          </a:p>
          <a:p>
            <a:pPr indent="0" lvl="0" marL="457200" marR="0" rtl="0" algn="l">
              <a:spcBef>
                <a:spcPts val="0"/>
              </a:spcBef>
              <a:spcAft>
                <a:spcPts val="0"/>
              </a:spcAft>
              <a:buNone/>
            </a:pPr>
            <a:r>
              <a:t/>
            </a:r>
            <a:endParaRPr sz="3200">
              <a:solidFill>
                <a:schemeClr val="lt1"/>
              </a:solidFill>
              <a:latin typeface="Nunito ExtraBold"/>
              <a:ea typeface="Nunito ExtraBold"/>
              <a:cs typeface="Nunito ExtraBold"/>
              <a:sym typeface="Nunito ExtraBold"/>
            </a:endParaRPr>
          </a:p>
          <a:p>
            <a:pPr indent="-571500" lvl="0" marL="571500" marR="0" rtl="0" algn="l">
              <a:spcBef>
                <a:spcPts val="0"/>
              </a:spcBef>
              <a:spcAft>
                <a:spcPts val="0"/>
              </a:spcAft>
              <a:buClr>
                <a:schemeClr val="lt1"/>
              </a:buClr>
              <a:buSzPts val="3200"/>
              <a:buFont typeface="Nunito ExtraBold"/>
              <a:buChar char="●"/>
            </a:pPr>
            <a:r>
              <a:rPr lang="en-US" sz="3200">
                <a:solidFill>
                  <a:schemeClr val="lt1"/>
                </a:solidFill>
                <a:latin typeface="Nunito ExtraBold"/>
                <a:ea typeface="Nunito ExtraBold"/>
                <a:cs typeface="Nunito ExtraBold"/>
                <a:sym typeface="Nunito ExtraBold"/>
              </a:rPr>
              <a:t>Testing</a:t>
            </a:r>
            <a:endParaRPr>
              <a:latin typeface="Nunito ExtraBold"/>
              <a:ea typeface="Nunito ExtraBold"/>
              <a:cs typeface="Nunito ExtraBold"/>
              <a:sym typeface="Nunito ExtraBold"/>
            </a:endParaRPr>
          </a:p>
          <a:p>
            <a:pPr indent="0" lvl="0" marL="457200" marR="0" rtl="0" algn="l">
              <a:spcBef>
                <a:spcPts val="0"/>
              </a:spcBef>
              <a:spcAft>
                <a:spcPts val="0"/>
              </a:spcAft>
              <a:buNone/>
            </a:pPr>
            <a:r>
              <a:t/>
            </a:r>
            <a:endParaRPr sz="3200">
              <a:solidFill>
                <a:schemeClr val="lt1"/>
              </a:solidFill>
              <a:latin typeface="Nunito ExtraBold"/>
              <a:ea typeface="Nunito ExtraBold"/>
              <a:cs typeface="Nunito ExtraBold"/>
              <a:sym typeface="Nunito ExtraBold"/>
            </a:endParaRPr>
          </a:p>
          <a:p>
            <a:pPr indent="-571500" lvl="0" marL="571500" marR="0" rtl="0" algn="l">
              <a:spcBef>
                <a:spcPts val="0"/>
              </a:spcBef>
              <a:spcAft>
                <a:spcPts val="0"/>
              </a:spcAft>
              <a:buClr>
                <a:schemeClr val="lt1"/>
              </a:buClr>
              <a:buSzPts val="3200"/>
              <a:buFont typeface="Nunito ExtraBold"/>
              <a:buChar char="●"/>
            </a:pPr>
            <a:r>
              <a:rPr lang="en-US" sz="3200">
                <a:solidFill>
                  <a:schemeClr val="lt1"/>
                </a:solidFill>
                <a:latin typeface="Nunito ExtraBold"/>
                <a:ea typeface="Nunito ExtraBold"/>
                <a:cs typeface="Nunito ExtraBold"/>
                <a:sym typeface="Nunito ExtraBold"/>
              </a:rPr>
              <a:t>Administrative</a:t>
            </a:r>
            <a:endParaRPr>
              <a:latin typeface="Nunito ExtraBold"/>
              <a:ea typeface="Nunito ExtraBold"/>
              <a:cs typeface="Nunito ExtraBold"/>
              <a:sym typeface="Nunito ExtraBold"/>
            </a:endParaRPr>
          </a:p>
          <a:p>
            <a:pPr indent="0" lvl="0" marL="457200" marR="0" rtl="0" algn="l">
              <a:spcBef>
                <a:spcPts val="0"/>
              </a:spcBef>
              <a:spcAft>
                <a:spcPts val="0"/>
              </a:spcAft>
              <a:buNone/>
            </a:pPr>
            <a:r>
              <a:t/>
            </a:r>
            <a:endParaRPr sz="3200">
              <a:solidFill>
                <a:schemeClr val="lt1"/>
              </a:solidFill>
              <a:latin typeface="Nunito"/>
              <a:ea typeface="Nunito"/>
              <a:cs typeface="Nunito"/>
              <a:sym typeface="Nunito"/>
            </a:endParaRPr>
          </a:p>
        </p:txBody>
      </p:sp>
      <p:sp>
        <p:nvSpPr>
          <p:cNvPr id="103" name="Google Shape;103;p2"/>
          <p:cNvSpPr/>
          <p:nvPr/>
        </p:nvSpPr>
        <p:spPr>
          <a:xfrm rot="-2971945">
            <a:off x="6457665" y="3332495"/>
            <a:ext cx="9284964" cy="4266160"/>
          </a:xfrm>
          <a:prstGeom prst="rect">
            <a:avLst/>
          </a:prstGeom>
          <a:solidFill>
            <a:srgbClr val="FFDE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Icon&#10;&#10;Description automatically generated" id="104" name="Google Shape;104;p2"/>
          <p:cNvPicPr preferRelativeResize="0"/>
          <p:nvPr/>
        </p:nvPicPr>
        <p:blipFill rotWithShape="1">
          <a:blip r:embed="rId4">
            <a:alphaModFix/>
          </a:blip>
          <a:srcRect b="0" l="0" r="0" t="0"/>
          <a:stretch/>
        </p:blipFill>
        <p:spPr>
          <a:xfrm rot="482058">
            <a:off x="846107" y="373888"/>
            <a:ext cx="835931" cy="835931"/>
          </a:xfrm>
          <a:prstGeom prst="rect">
            <a:avLst/>
          </a:prstGeom>
          <a:noFill/>
          <a:ln>
            <a:noFill/>
          </a:ln>
        </p:spPr>
      </p:pic>
      <p:sp>
        <p:nvSpPr>
          <p:cNvPr id="105" name="Google Shape;105;p2"/>
          <p:cNvSpPr txBox="1"/>
          <p:nvPr/>
        </p:nvSpPr>
        <p:spPr>
          <a:xfrm>
            <a:off x="1457875" y="2187225"/>
            <a:ext cx="1587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rgbClr val="FFDE00"/>
                </a:solidFill>
                <a:latin typeface="Nunito ExtraBold"/>
                <a:ea typeface="Nunito ExtraBold"/>
                <a:cs typeface="Nunito ExtraBold"/>
                <a:sym typeface="Nunito ExtraBold"/>
              </a:rPr>
              <a:t>Design</a:t>
            </a:r>
            <a:endParaRPr sz="3200">
              <a:solidFill>
                <a:srgbClr val="FFDE00"/>
              </a:solidFill>
              <a:latin typeface="Nunito ExtraBold"/>
              <a:ea typeface="Nunito ExtraBold"/>
              <a:cs typeface="Nunito ExtraBold"/>
              <a:sym typeface="Nunito ExtraBold"/>
            </a:endParaRPr>
          </a:p>
        </p:txBody>
      </p:sp>
      <p:sp>
        <p:nvSpPr>
          <p:cNvPr id="106" name="Google Shape;106;p2"/>
          <p:cNvSpPr txBox="1"/>
          <p:nvPr/>
        </p:nvSpPr>
        <p:spPr>
          <a:xfrm>
            <a:off x="1457875" y="1207350"/>
            <a:ext cx="2790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rgbClr val="FFDE00"/>
                </a:solidFill>
                <a:latin typeface="Nunito ExtraBold"/>
                <a:ea typeface="Nunito ExtraBold"/>
                <a:cs typeface="Nunito ExtraBold"/>
                <a:sym typeface="Nunito ExtraBold"/>
              </a:rPr>
              <a:t>Introduction</a:t>
            </a:r>
            <a:endParaRPr sz="3200">
              <a:solidFill>
                <a:srgbClr val="FFDE00"/>
              </a:solidFill>
              <a:latin typeface="Nunito ExtraBold"/>
              <a:ea typeface="Nunito ExtraBold"/>
              <a:cs typeface="Nunito ExtraBold"/>
              <a:sym typeface="Nunito ExtraBold"/>
            </a:endParaRPr>
          </a:p>
        </p:txBody>
      </p:sp>
      <p:sp>
        <p:nvSpPr>
          <p:cNvPr id="107" name="Google Shape;107;p2"/>
          <p:cNvSpPr txBox="1"/>
          <p:nvPr/>
        </p:nvSpPr>
        <p:spPr>
          <a:xfrm>
            <a:off x="1457875" y="3167100"/>
            <a:ext cx="1759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rgbClr val="FFDE00"/>
                </a:solidFill>
                <a:latin typeface="Nunito ExtraBold"/>
                <a:ea typeface="Nunito ExtraBold"/>
                <a:cs typeface="Nunito ExtraBold"/>
                <a:sym typeface="Nunito ExtraBold"/>
              </a:rPr>
              <a:t>Testing</a:t>
            </a:r>
            <a:endParaRPr>
              <a:solidFill>
                <a:srgbClr val="FFDE00"/>
              </a:solidFill>
            </a:endParaRPr>
          </a:p>
        </p:txBody>
      </p:sp>
      <p:sp>
        <p:nvSpPr>
          <p:cNvPr id="108" name="Google Shape;108;p2"/>
          <p:cNvSpPr txBox="1"/>
          <p:nvPr/>
        </p:nvSpPr>
        <p:spPr>
          <a:xfrm>
            <a:off x="1457875" y="4146975"/>
            <a:ext cx="3130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rgbClr val="FFDE00"/>
                </a:solidFill>
                <a:latin typeface="Nunito ExtraBold"/>
                <a:ea typeface="Nunito ExtraBold"/>
                <a:cs typeface="Nunito ExtraBold"/>
                <a:sym typeface="Nunito ExtraBold"/>
              </a:rPr>
              <a:t>Administrative</a:t>
            </a:r>
            <a:endParaRPr sz="3200">
              <a:solidFill>
                <a:srgbClr val="FFDE00"/>
              </a:solidFill>
            </a:endParaRPr>
          </a:p>
        </p:txBody>
      </p:sp>
      <p:sp>
        <p:nvSpPr>
          <p:cNvPr id="109" name="Google Shape;109;p2"/>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T.S.</a:t>
            </a:r>
            <a:endParaRPr sz="3200">
              <a:solidFill>
                <a:schemeClr val="dk1"/>
              </a:solidFill>
              <a:latin typeface="Nunito ExtraBold"/>
              <a:ea typeface="Nunito ExtraBold"/>
              <a:cs typeface="Nunito ExtraBold"/>
              <a:sym typeface="Nunito ExtraBold"/>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par>
                                <p:cTn fill="hold" nodeType="withEffect" presetClass="entr" presetID="10" presetSubtype="0">
                                  <p:stCondLst>
                                    <p:cond delay="50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par>
                                <p:cTn fill="hold" nodeType="withEffect" presetClass="entr" presetID="10" presetSubtype="0">
                                  <p:stCondLst>
                                    <p:cond delay="100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g152cec29f96_0_176"/>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oy&#10;&#10;Description automatically generated" id="356" name="Google Shape;356;g152cec29f96_0_176"/>
          <p:cNvPicPr preferRelativeResize="0"/>
          <p:nvPr/>
        </p:nvPicPr>
        <p:blipFill rotWithShape="1">
          <a:blip r:embed="rId3">
            <a:alphaModFix/>
          </a:blip>
          <a:srcRect b="26662" l="0" r="0" t="10500"/>
          <a:stretch/>
        </p:blipFill>
        <p:spPr>
          <a:xfrm>
            <a:off x="20" y="1282"/>
            <a:ext cx="12191980" cy="6856718"/>
          </a:xfrm>
          <a:prstGeom prst="rect">
            <a:avLst/>
          </a:prstGeom>
          <a:noFill/>
          <a:ln>
            <a:noFill/>
          </a:ln>
        </p:spPr>
      </p:pic>
      <p:sp>
        <p:nvSpPr>
          <p:cNvPr id="357" name="Google Shape;357;g152cec29f96_0_176"/>
          <p:cNvSpPr/>
          <p:nvPr/>
        </p:nvSpPr>
        <p:spPr>
          <a:xfrm>
            <a:off x="0" y="87000"/>
            <a:ext cx="12192000" cy="14991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g152cec29f96_0_176"/>
          <p:cNvSpPr/>
          <p:nvPr/>
        </p:nvSpPr>
        <p:spPr>
          <a:xfrm>
            <a:off x="0" y="-244175"/>
            <a:ext cx="12192000" cy="16773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g152cec29f96_0_176"/>
          <p:cNvSpPr/>
          <p:nvPr/>
        </p:nvSpPr>
        <p:spPr>
          <a:xfrm>
            <a:off x="0" y="3511675"/>
            <a:ext cx="12192000" cy="33468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g152cec29f96_0_176"/>
          <p:cNvSpPr/>
          <p:nvPr/>
        </p:nvSpPr>
        <p:spPr>
          <a:xfrm>
            <a:off x="0" y="3657600"/>
            <a:ext cx="12192000" cy="32004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g152cec29f96_0_176"/>
          <p:cNvSpPr txBox="1"/>
          <p:nvPr/>
        </p:nvSpPr>
        <p:spPr>
          <a:xfrm>
            <a:off x="464550" y="341950"/>
            <a:ext cx="11582100" cy="800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US" sz="4600">
                <a:solidFill>
                  <a:schemeClr val="lt1"/>
                </a:solidFill>
                <a:latin typeface="Nunito"/>
                <a:ea typeface="Nunito"/>
                <a:cs typeface="Nunito"/>
                <a:sym typeface="Nunito"/>
              </a:rPr>
              <a:t>What is </a:t>
            </a:r>
            <a:r>
              <a:rPr b="1" lang="en-US" sz="4600">
                <a:solidFill>
                  <a:schemeClr val="lt1"/>
                </a:solidFill>
                <a:latin typeface="Nunito"/>
                <a:ea typeface="Nunito"/>
                <a:cs typeface="Nunito"/>
                <a:sym typeface="Nunito"/>
              </a:rPr>
              <a:t>Radio Frequency Identification?</a:t>
            </a:r>
            <a:endParaRPr b="1" sz="4600">
              <a:solidFill>
                <a:schemeClr val="lt1"/>
              </a:solidFill>
              <a:latin typeface="Nunito"/>
              <a:ea typeface="Nunito"/>
              <a:cs typeface="Nunito"/>
              <a:sym typeface="Nunito"/>
            </a:endParaRPr>
          </a:p>
        </p:txBody>
      </p:sp>
      <p:sp>
        <p:nvSpPr>
          <p:cNvPr id="362" name="Google Shape;362;g152cec29f96_0_176"/>
          <p:cNvSpPr txBox="1"/>
          <p:nvPr/>
        </p:nvSpPr>
        <p:spPr>
          <a:xfrm>
            <a:off x="378050" y="4151100"/>
            <a:ext cx="9960000" cy="2047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Nunito SemiBold"/>
              <a:buChar char="●"/>
            </a:pPr>
            <a:r>
              <a:rPr lang="en-US" sz="2400">
                <a:solidFill>
                  <a:schemeClr val="lt1"/>
                </a:solidFill>
                <a:latin typeface="Nunito SemiBold"/>
                <a:ea typeface="Nunito SemiBold"/>
                <a:cs typeface="Nunito SemiBold"/>
                <a:sym typeface="Nunito SemiBold"/>
              </a:rPr>
              <a:t>Wireless communication technology </a:t>
            </a:r>
            <a:endParaRPr sz="2400">
              <a:solidFill>
                <a:schemeClr val="lt1"/>
              </a:solidFill>
              <a:latin typeface="Nunito SemiBold"/>
              <a:ea typeface="Nunito SemiBold"/>
              <a:cs typeface="Nunito SemiBold"/>
              <a:sym typeface="Nunito SemiBold"/>
            </a:endParaRPr>
          </a:p>
          <a:p>
            <a:pPr indent="-381000" lvl="0" marL="457200" rtl="0" algn="l">
              <a:spcBef>
                <a:spcPts val="1000"/>
              </a:spcBef>
              <a:spcAft>
                <a:spcPts val="0"/>
              </a:spcAft>
              <a:buClr>
                <a:schemeClr val="lt1"/>
              </a:buClr>
              <a:buSzPts val="2400"/>
              <a:buFont typeface="Nunito SemiBold"/>
              <a:buChar char="●"/>
            </a:pPr>
            <a:r>
              <a:rPr lang="en-US" sz="2400">
                <a:solidFill>
                  <a:schemeClr val="lt1"/>
                </a:solidFill>
                <a:latin typeface="Nunito SemiBold"/>
                <a:ea typeface="Nunito SemiBold"/>
                <a:cs typeface="Nunito SemiBold"/>
                <a:sym typeface="Nunito SemiBold"/>
              </a:rPr>
              <a:t>Encodes unique digital identification into tag or label</a:t>
            </a:r>
            <a:endParaRPr sz="2400">
              <a:solidFill>
                <a:schemeClr val="lt1"/>
              </a:solidFill>
              <a:latin typeface="Nunito SemiBold"/>
              <a:ea typeface="Nunito SemiBold"/>
              <a:cs typeface="Nunito SemiBold"/>
              <a:sym typeface="Nunito SemiBold"/>
            </a:endParaRPr>
          </a:p>
          <a:p>
            <a:pPr indent="-381000" lvl="0" marL="457200" rtl="0" algn="l">
              <a:spcBef>
                <a:spcPts val="1000"/>
              </a:spcBef>
              <a:spcAft>
                <a:spcPts val="0"/>
              </a:spcAft>
              <a:buClr>
                <a:schemeClr val="lt1"/>
              </a:buClr>
              <a:buSzPts val="2400"/>
              <a:buFont typeface="Nunito SemiBold"/>
              <a:buChar char="●"/>
            </a:pPr>
            <a:r>
              <a:rPr lang="en-US" sz="2400">
                <a:solidFill>
                  <a:schemeClr val="lt1"/>
                </a:solidFill>
                <a:latin typeface="Nunito SemiBold"/>
                <a:ea typeface="Nunito SemiBold"/>
                <a:cs typeface="Nunito SemiBold"/>
                <a:sym typeface="Nunito SemiBold"/>
              </a:rPr>
              <a:t>Can be active or passive</a:t>
            </a:r>
            <a:endParaRPr sz="2400">
              <a:solidFill>
                <a:schemeClr val="lt1"/>
              </a:solidFill>
              <a:latin typeface="Nunito SemiBold"/>
              <a:ea typeface="Nunito SemiBold"/>
              <a:cs typeface="Nunito SemiBold"/>
              <a:sym typeface="Nunito SemiBold"/>
            </a:endParaRPr>
          </a:p>
          <a:p>
            <a:pPr indent="-381000" lvl="0" marL="457200" rtl="0" algn="l">
              <a:spcBef>
                <a:spcPts val="1000"/>
              </a:spcBef>
              <a:spcAft>
                <a:spcPts val="1000"/>
              </a:spcAft>
              <a:buClr>
                <a:schemeClr val="lt1"/>
              </a:buClr>
              <a:buSzPts val="2400"/>
              <a:buFont typeface="Nunito SemiBold"/>
              <a:buChar char="●"/>
            </a:pPr>
            <a:r>
              <a:rPr lang="en-US" sz="2400">
                <a:solidFill>
                  <a:schemeClr val="lt1"/>
                </a:solidFill>
                <a:latin typeface="Nunito SemiBold"/>
                <a:ea typeface="Nunito SemiBold"/>
                <a:cs typeface="Nunito SemiBold"/>
                <a:sym typeface="Nunito SemiBold"/>
              </a:rPr>
              <a:t>Requires device that captures the signal and can decode the signal</a:t>
            </a:r>
            <a:endParaRPr sz="2400">
              <a:solidFill>
                <a:schemeClr val="lt1"/>
              </a:solidFill>
              <a:latin typeface="Nunito SemiBold"/>
              <a:ea typeface="Nunito SemiBold"/>
              <a:cs typeface="Nunito SemiBold"/>
              <a:sym typeface="Nunito SemiBold"/>
            </a:endParaRPr>
          </a:p>
        </p:txBody>
      </p:sp>
      <p:sp>
        <p:nvSpPr>
          <p:cNvPr id="363" name="Google Shape;363;g152cec29f96_0_176"/>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D</a:t>
            </a:r>
            <a:r>
              <a:rPr lang="en-US" sz="3200">
                <a:solidFill>
                  <a:schemeClr val="dk1"/>
                </a:solidFill>
                <a:latin typeface="Nunito ExtraBold"/>
                <a:ea typeface="Nunito ExtraBold"/>
                <a:cs typeface="Nunito ExtraBold"/>
                <a:sym typeface="Nunito ExtraBold"/>
              </a:rPr>
              <a:t>.Y.</a:t>
            </a:r>
            <a:endParaRPr sz="3200">
              <a:solidFill>
                <a:schemeClr val="dk1"/>
              </a:solidFill>
              <a:latin typeface="Nunito ExtraBold"/>
              <a:ea typeface="Nunito ExtraBold"/>
              <a:cs typeface="Nunito ExtraBold"/>
              <a:sym typeface="Nunito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g152cec29f96_0_184"/>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oy&#10;&#10;Description automatically generated" id="369" name="Google Shape;369;g152cec29f96_0_184"/>
          <p:cNvPicPr preferRelativeResize="0"/>
          <p:nvPr/>
        </p:nvPicPr>
        <p:blipFill rotWithShape="1">
          <a:blip r:embed="rId3">
            <a:alphaModFix/>
          </a:blip>
          <a:srcRect b="26662" l="0" r="0" t="10500"/>
          <a:stretch/>
        </p:blipFill>
        <p:spPr>
          <a:xfrm>
            <a:off x="20" y="1282"/>
            <a:ext cx="12191980" cy="6856718"/>
          </a:xfrm>
          <a:prstGeom prst="rect">
            <a:avLst/>
          </a:prstGeom>
          <a:noFill/>
          <a:ln>
            <a:noFill/>
          </a:ln>
        </p:spPr>
      </p:pic>
      <p:sp>
        <p:nvSpPr>
          <p:cNvPr id="370" name="Google Shape;370;g152cec29f96_0_184"/>
          <p:cNvSpPr/>
          <p:nvPr/>
        </p:nvSpPr>
        <p:spPr>
          <a:xfrm>
            <a:off x="0" y="87000"/>
            <a:ext cx="12192000" cy="14562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g152cec29f96_0_184"/>
          <p:cNvSpPr/>
          <p:nvPr/>
        </p:nvSpPr>
        <p:spPr>
          <a:xfrm>
            <a:off x="0" y="3125850"/>
            <a:ext cx="12192000" cy="37326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Google Shape;372;g152cec29f96_0_184"/>
          <p:cNvSpPr/>
          <p:nvPr/>
        </p:nvSpPr>
        <p:spPr>
          <a:xfrm>
            <a:off x="0" y="-244178"/>
            <a:ext cx="12192000" cy="16536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g152cec29f96_0_184"/>
          <p:cNvSpPr/>
          <p:nvPr/>
        </p:nvSpPr>
        <p:spPr>
          <a:xfrm>
            <a:off x="0" y="3212475"/>
            <a:ext cx="12192000" cy="3645600"/>
          </a:xfrm>
          <a:prstGeom prst="rect">
            <a:avLst/>
          </a:prstGeom>
          <a:solidFill>
            <a:srgbClr val="FF0000"/>
          </a:solidFill>
          <a:ln>
            <a:noFill/>
          </a:ln>
        </p:spPr>
        <p:txBody>
          <a:bodyPr anchorCtr="0" anchor="ctr" bIns="45700" lIns="91425" spcFirstLastPara="1" rIns="91425" wrap="square" tIns="45700">
            <a:noAutofit/>
          </a:bodyPr>
          <a:lstStyle/>
          <a:p>
            <a:pPr indent="-355600" lvl="0" marL="457200" rtl="0" algn="l">
              <a:spcBef>
                <a:spcPts val="0"/>
              </a:spcBef>
              <a:spcAft>
                <a:spcPts val="0"/>
              </a:spcAft>
              <a:buClr>
                <a:schemeClr val="lt1"/>
              </a:buClr>
              <a:buSzPts val="2000"/>
              <a:buFont typeface="Nunito SemiBold"/>
              <a:buChar char="●"/>
            </a:pPr>
            <a:r>
              <a:rPr lang="en-US" sz="2000">
                <a:solidFill>
                  <a:schemeClr val="lt1"/>
                </a:solidFill>
                <a:latin typeface="Nunito SemiBold"/>
                <a:ea typeface="Nunito SemiBold"/>
                <a:cs typeface="Nunito SemiBold"/>
                <a:sym typeface="Nunito SemiBold"/>
              </a:rPr>
              <a:t>Passive RFID requires an external power source, usually a reader, to decode the data from the tag.</a:t>
            </a:r>
            <a:endParaRPr sz="2000">
              <a:solidFill>
                <a:schemeClr val="lt1"/>
              </a:solidFill>
              <a:latin typeface="Nunito SemiBold"/>
              <a:ea typeface="Nunito SemiBold"/>
              <a:cs typeface="Nunito SemiBold"/>
              <a:sym typeface="Nunito SemiBold"/>
            </a:endParaRPr>
          </a:p>
          <a:p>
            <a:pPr indent="-355600" lvl="0" marL="457200" rtl="0" algn="l">
              <a:spcBef>
                <a:spcPts val="0"/>
              </a:spcBef>
              <a:spcAft>
                <a:spcPts val="0"/>
              </a:spcAft>
              <a:buClr>
                <a:schemeClr val="lt1"/>
              </a:buClr>
              <a:buSzPts val="2000"/>
              <a:buFont typeface="Nunito SemiBold"/>
              <a:buChar char="●"/>
            </a:pPr>
            <a:r>
              <a:rPr lang="en-US" sz="2000">
                <a:solidFill>
                  <a:schemeClr val="lt1"/>
                </a:solidFill>
                <a:latin typeface="Nunito SemiBold"/>
                <a:ea typeface="Nunito SemiBold"/>
                <a:cs typeface="Nunito SemiBold"/>
                <a:sym typeface="Nunito SemiBold"/>
              </a:rPr>
              <a:t>Passive tags are only energized when a reader is present.</a:t>
            </a:r>
            <a:endParaRPr sz="2000">
              <a:solidFill>
                <a:schemeClr val="lt1"/>
              </a:solidFill>
              <a:latin typeface="Nunito SemiBold"/>
              <a:ea typeface="Nunito SemiBold"/>
              <a:cs typeface="Nunito SemiBold"/>
              <a:sym typeface="Nunito SemiBold"/>
            </a:endParaRPr>
          </a:p>
          <a:p>
            <a:pPr indent="-355600" lvl="0" marL="457200" rtl="0" algn="l">
              <a:spcBef>
                <a:spcPts val="0"/>
              </a:spcBef>
              <a:spcAft>
                <a:spcPts val="0"/>
              </a:spcAft>
              <a:buClr>
                <a:schemeClr val="lt1"/>
              </a:buClr>
              <a:buSzPts val="2000"/>
              <a:buFont typeface="Nunito SemiBold"/>
              <a:buChar char="●"/>
            </a:pPr>
            <a:r>
              <a:rPr lang="en-US" sz="2000">
                <a:solidFill>
                  <a:schemeClr val="lt1"/>
                </a:solidFill>
                <a:latin typeface="Nunito SemiBold"/>
                <a:ea typeface="Nunito SemiBold"/>
                <a:cs typeface="Nunito SemiBold"/>
                <a:sym typeface="Nunito SemiBold"/>
              </a:rPr>
              <a:t>Very small in size and can last a lifetime.</a:t>
            </a:r>
            <a:endParaRPr sz="2000">
              <a:solidFill>
                <a:schemeClr val="lt1"/>
              </a:solidFill>
              <a:latin typeface="Nunito SemiBold"/>
              <a:ea typeface="Nunito SemiBold"/>
              <a:cs typeface="Nunito SemiBold"/>
              <a:sym typeface="Nunito SemiBold"/>
            </a:endParaRPr>
          </a:p>
          <a:p>
            <a:pPr indent="0" lvl="0" marL="0" rtl="0" algn="l">
              <a:spcBef>
                <a:spcPts val="0"/>
              </a:spcBef>
              <a:spcAft>
                <a:spcPts val="0"/>
              </a:spcAft>
              <a:buNone/>
            </a:pPr>
            <a:r>
              <a:t/>
            </a:r>
            <a:endParaRPr sz="2000">
              <a:solidFill>
                <a:schemeClr val="lt1"/>
              </a:solidFill>
              <a:latin typeface="Nunito SemiBold"/>
              <a:ea typeface="Nunito SemiBold"/>
              <a:cs typeface="Nunito SemiBold"/>
              <a:sym typeface="Nunito SemiBold"/>
            </a:endParaRPr>
          </a:p>
          <a:p>
            <a:pPr indent="-355600" lvl="0" marL="457200" marR="0" rtl="0" algn="l">
              <a:spcBef>
                <a:spcPts val="0"/>
              </a:spcBef>
              <a:spcAft>
                <a:spcPts val="0"/>
              </a:spcAft>
              <a:buClr>
                <a:schemeClr val="lt1"/>
              </a:buClr>
              <a:buSzPts val="2000"/>
              <a:buFont typeface="Nunito SemiBold"/>
              <a:buChar char="●"/>
            </a:pPr>
            <a:r>
              <a:rPr lang="en-US" sz="2000">
                <a:solidFill>
                  <a:schemeClr val="lt1"/>
                </a:solidFill>
                <a:latin typeface="Nunito SemiBold"/>
                <a:ea typeface="Nunito SemiBold"/>
                <a:cs typeface="Nunito SemiBold"/>
                <a:sym typeface="Nunito SemiBold"/>
              </a:rPr>
              <a:t>Active RFID utilizes an internal battery that will allow signal transmission over an extended range around 100 meters.</a:t>
            </a:r>
            <a:endParaRPr sz="2000">
              <a:solidFill>
                <a:schemeClr val="lt1"/>
              </a:solidFill>
              <a:latin typeface="Nunito SemiBold"/>
              <a:ea typeface="Nunito SemiBold"/>
              <a:cs typeface="Nunito SemiBold"/>
              <a:sym typeface="Nunito SemiBold"/>
            </a:endParaRPr>
          </a:p>
          <a:p>
            <a:pPr indent="-355600" lvl="0" marL="457200" marR="0" rtl="0" algn="l">
              <a:spcBef>
                <a:spcPts val="0"/>
              </a:spcBef>
              <a:spcAft>
                <a:spcPts val="0"/>
              </a:spcAft>
              <a:buClr>
                <a:schemeClr val="lt1"/>
              </a:buClr>
              <a:buSzPts val="2000"/>
              <a:buFont typeface="Nunito SemiBold"/>
              <a:buChar char="●"/>
            </a:pPr>
            <a:r>
              <a:rPr lang="en-US" sz="2000">
                <a:solidFill>
                  <a:schemeClr val="lt1"/>
                </a:solidFill>
                <a:latin typeface="Nunito SemiBold"/>
                <a:ea typeface="Nunito SemiBold"/>
                <a:cs typeface="Nunito SemiBold"/>
                <a:sym typeface="Nunito SemiBold"/>
              </a:rPr>
              <a:t>Active RFID tags are always energized.</a:t>
            </a:r>
            <a:endParaRPr sz="2000">
              <a:solidFill>
                <a:schemeClr val="lt1"/>
              </a:solidFill>
              <a:latin typeface="Nunito SemiBold"/>
              <a:ea typeface="Nunito SemiBold"/>
              <a:cs typeface="Nunito SemiBold"/>
              <a:sym typeface="Nunito SemiBold"/>
            </a:endParaRPr>
          </a:p>
          <a:p>
            <a:pPr indent="-355600" lvl="0" marL="457200" marR="0" rtl="0" algn="l">
              <a:spcBef>
                <a:spcPts val="0"/>
              </a:spcBef>
              <a:spcAft>
                <a:spcPts val="0"/>
              </a:spcAft>
              <a:buClr>
                <a:schemeClr val="lt1"/>
              </a:buClr>
              <a:buSzPts val="2000"/>
              <a:buFont typeface="Nunito SemiBold"/>
              <a:buChar char="●"/>
            </a:pPr>
            <a:r>
              <a:rPr lang="en-US" sz="2000">
                <a:solidFill>
                  <a:schemeClr val="lt1"/>
                </a:solidFill>
                <a:latin typeface="Nunito SemiBold"/>
                <a:ea typeface="Nunito SemiBold"/>
                <a:cs typeface="Nunito SemiBold"/>
                <a:sym typeface="Nunito SemiBold"/>
              </a:rPr>
              <a:t>Larger in </a:t>
            </a:r>
            <a:r>
              <a:rPr lang="en-US" sz="2000">
                <a:solidFill>
                  <a:schemeClr val="lt1"/>
                </a:solidFill>
                <a:latin typeface="Nunito SemiBold"/>
                <a:ea typeface="Nunito SemiBold"/>
                <a:cs typeface="Nunito SemiBold"/>
                <a:sym typeface="Nunito SemiBold"/>
              </a:rPr>
              <a:t>size and has a shelf life equivalent to life of the battery.</a:t>
            </a:r>
            <a:endParaRPr sz="2000">
              <a:solidFill>
                <a:schemeClr val="lt1"/>
              </a:solidFill>
              <a:latin typeface="Nunito SemiBold"/>
              <a:ea typeface="Nunito SemiBold"/>
              <a:cs typeface="Nunito SemiBold"/>
              <a:sym typeface="Nunito SemiBold"/>
            </a:endParaRPr>
          </a:p>
          <a:p>
            <a:pPr indent="0" lvl="0" marL="0" marR="0" rtl="0" algn="l">
              <a:spcBef>
                <a:spcPts val="0"/>
              </a:spcBef>
              <a:spcAft>
                <a:spcPts val="0"/>
              </a:spcAft>
              <a:buNone/>
            </a:pPr>
            <a:r>
              <a:t/>
            </a:r>
            <a:endParaRPr sz="2000">
              <a:solidFill>
                <a:schemeClr val="lt1"/>
              </a:solidFill>
              <a:latin typeface="Nunito SemiBold"/>
              <a:ea typeface="Nunito SemiBold"/>
              <a:cs typeface="Nunito SemiBold"/>
              <a:sym typeface="Nunito SemiBold"/>
            </a:endParaRPr>
          </a:p>
          <a:p>
            <a:pPr indent="0" lvl="0" marL="457200" marR="0" rtl="0" algn="l">
              <a:spcBef>
                <a:spcPts val="0"/>
              </a:spcBef>
              <a:spcAft>
                <a:spcPts val="0"/>
              </a:spcAft>
              <a:buNone/>
            </a:pPr>
            <a:r>
              <a:t/>
            </a:r>
            <a:endParaRPr sz="2000">
              <a:solidFill>
                <a:schemeClr val="lt1"/>
              </a:solidFill>
              <a:latin typeface="Nunito SemiBold"/>
              <a:ea typeface="Nunito SemiBold"/>
              <a:cs typeface="Nunito SemiBold"/>
              <a:sym typeface="Nunito SemiBold"/>
            </a:endParaRPr>
          </a:p>
        </p:txBody>
      </p:sp>
      <p:sp>
        <p:nvSpPr>
          <p:cNvPr id="374" name="Google Shape;374;g152cec29f96_0_184"/>
          <p:cNvSpPr txBox="1"/>
          <p:nvPr/>
        </p:nvSpPr>
        <p:spPr>
          <a:xfrm>
            <a:off x="1506002" y="200191"/>
            <a:ext cx="9180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chemeClr val="lt1"/>
                </a:solidFill>
                <a:latin typeface="Nunito"/>
                <a:ea typeface="Nunito"/>
                <a:cs typeface="Nunito"/>
                <a:sym typeface="Nunito"/>
              </a:rPr>
              <a:t>Active or Passive Tags</a:t>
            </a:r>
            <a:endParaRPr b="1" sz="6000">
              <a:solidFill>
                <a:schemeClr val="lt1"/>
              </a:solidFill>
              <a:latin typeface="Nunito"/>
              <a:ea typeface="Nunito"/>
              <a:cs typeface="Nunito"/>
              <a:sym typeface="Nunito"/>
            </a:endParaRPr>
          </a:p>
        </p:txBody>
      </p:sp>
      <p:sp>
        <p:nvSpPr>
          <p:cNvPr id="375" name="Google Shape;375;g152cec29f96_0_184"/>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D.Y.</a:t>
            </a:r>
            <a:endParaRPr sz="3200">
              <a:solidFill>
                <a:schemeClr val="dk1"/>
              </a:solidFill>
              <a:latin typeface="Nunito ExtraBold"/>
              <a:ea typeface="Nunito ExtraBold"/>
              <a:cs typeface="Nunito ExtraBold"/>
              <a:sym typeface="Nunito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g152cec29f96_0_203"/>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oy&#10;&#10;Description automatically generated" id="381" name="Google Shape;381;g152cec29f96_0_203"/>
          <p:cNvPicPr preferRelativeResize="0"/>
          <p:nvPr/>
        </p:nvPicPr>
        <p:blipFill rotWithShape="1">
          <a:blip r:embed="rId3">
            <a:alphaModFix/>
          </a:blip>
          <a:srcRect b="26662" l="0" r="0" t="10500"/>
          <a:stretch/>
        </p:blipFill>
        <p:spPr>
          <a:xfrm>
            <a:off x="20" y="1282"/>
            <a:ext cx="12191980" cy="6856718"/>
          </a:xfrm>
          <a:prstGeom prst="rect">
            <a:avLst/>
          </a:prstGeom>
          <a:noFill/>
          <a:ln>
            <a:noFill/>
          </a:ln>
        </p:spPr>
      </p:pic>
      <p:sp>
        <p:nvSpPr>
          <p:cNvPr id="382" name="Google Shape;382;g152cec29f96_0_203"/>
          <p:cNvSpPr/>
          <p:nvPr/>
        </p:nvSpPr>
        <p:spPr>
          <a:xfrm>
            <a:off x="0" y="87000"/>
            <a:ext cx="12192000" cy="13224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g152cec29f96_0_203"/>
          <p:cNvSpPr/>
          <p:nvPr/>
        </p:nvSpPr>
        <p:spPr>
          <a:xfrm>
            <a:off x="0" y="-244175"/>
            <a:ext cx="12192000" cy="15198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g152cec29f96_0_203"/>
          <p:cNvSpPr/>
          <p:nvPr/>
        </p:nvSpPr>
        <p:spPr>
          <a:xfrm>
            <a:off x="0" y="3251850"/>
            <a:ext cx="12192000" cy="36066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g152cec29f96_0_203"/>
          <p:cNvSpPr/>
          <p:nvPr/>
        </p:nvSpPr>
        <p:spPr>
          <a:xfrm>
            <a:off x="1525" y="3362075"/>
            <a:ext cx="12192000" cy="349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g152cec29f96_0_203"/>
          <p:cNvSpPr txBox="1"/>
          <p:nvPr/>
        </p:nvSpPr>
        <p:spPr>
          <a:xfrm>
            <a:off x="1506002" y="223841"/>
            <a:ext cx="9180000" cy="1015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6000">
                <a:solidFill>
                  <a:schemeClr val="lt1"/>
                </a:solidFill>
                <a:latin typeface="Nunito"/>
                <a:ea typeface="Nunito"/>
                <a:cs typeface="Nunito"/>
                <a:sym typeface="Nunito"/>
              </a:rPr>
              <a:t>RF Band Ranges</a:t>
            </a:r>
            <a:endParaRPr b="1" sz="6000">
              <a:solidFill>
                <a:schemeClr val="lt1"/>
              </a:solidFill>
              <a:latin typeface="Nunito"/>
              <a:ea typeface="Nunito"/>
              <a:cs typeface="Nunito"/>
              <a:sym typeface="Nunito"/>
            </a:endParaRPr>
          </a:p>
        </p:txBody>
      </p:sp>
      <p:graphicFrame>
        <p:nvGraphicFramePr>
          <p:cNvPr id="387" name="Google Shape;387;g152cec29f96_0_203"/>
          <p:cNvGraphicFramePr/>
          <p:nvPr/>
        </p:nvGraphicFramePr>
        <p:xfrm>
          <a:off x="422875" y="3659300"/>
          <a:ext cx="3000000" cy="3000000"/>
        </p:xfrm>
        <a:graphic>
          <a:graphicData uri="http://schemas.openxmlformats.org/drawingml/2006/table">
            <a:tbl>
              <a:tblPr>
                <a:noFill/>
                <a:tableStyleId>{DEB1580F-55FD-4938-A839-05797B6B4DB5}</a:tableStyleId>
              </a:tblPr>
              <a:tblGrid>
                <a:gridCol w="2575700"/>
                <a:gridCol w="2662300"/>
                <a:gridCol w="2756800"/>
                <a:gridCol w="2843400"/>
              </a:tblGrid>
              <a:tr h="426700">
                <a:tc>
                  <a:txBody>
                    <a:bodyPr/>
                    <a:lstStyle/>
                    <a:p>
                      <a:pPr indent="0" lvl="0" marL="0" rtl="0" algn="l">
                        <a:spcBef>
                          <a:spcPts val="0"/>
                        </a:spcBef>
                        <a:spcAft>
                          <a:spcPts val="0"/>
                        </a:spcAft>
                        <a:buNone/>
                      </a:pPr>
                      <a:r>
                        <a:t/>
                      </a:r>
                      <a:endParaRPr sz="1600">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b="1" lang="en-US" sz="1600">
                          <a:solidFill>
                            <a:schemeClr val="lt1"/>
                          </a:solidFill>
                          <a:latin typeface="Nunito"/>
                          <a:ea typeface="Nunito"/>
                          <a:cs typeface="Nunito"/>
                          <a:sym typeface="Nunito"/>
                        </a:rPr>
                        <a:t>Low Frequency</a:t>
                      </a:r>
                      <a:endParaRPr b="1" sz="16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US" sz="1600">
                          <a:solidFill>
                            <a:schemeClr val="lt1"/>
                          </a:solidFill>
                          <a:latin typeface="Nunito"/>
                          <a:ea typeface="Nunito"/>
                          <a:cs typeface="Nunito"/>
                          <a:sym typeface="Nunito"/>
                        </a:rPr>
                        <a:t>High Frequency</a:t>
                      </a:r>
                      <a:endParaRPr b="1" sz="16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US" sz="1600">
                          <a:solidFill>
                            <a:schemeClr val="lt1"/>
                          </a:solidFill>
                          <a:latin typeface="Nunito"/>
                          <a:ea typeface="Nunito"/>
                          <a:cs typeface="Nunito"/>
                          <a:sym typeface="Nunito"/>
                        </a:rPr>
                        <a:t>Ultra-High Frequency</a:t>
                      </a:r>
                      <a:endParaRPr b="1" sz="1600">
                        <a:solidFill>
                          <a:schemeClr val="lt1"/>
                        </a:solidFill>
                        <a:latin typeface="Nunito"/>
                        <a:ea typeface="Nunito"/>
                        <a:cs typeface="Nunito"/>
                        <a:sym typeface="Nunito"/>
                      </a:endParaRPr>
                    </a:p>
                  </a:txBody>
                  <a:tcPr marT="91425" marB="91425" marR="91425" marL="91425"/>
                </a:tc>
              </a:tr>
              <a:tr h="426700">
                <a:tc>
                  <a:txBody>
                    <a:bodyPr/>
                    <a:lstStyle/>
                    <a:p>
                      <a:pPr indent="0" lvl="0" marL="0" rtl="0" algn="l">
                        <a:spcBef>
                          <a:spcPts val="0"/>
                        </a:spcBef>
                        <a:spcAft>
                          <a:spcPts val="0"/>
                        </a:spcAft>
                        <a:buNone/>
                      </a:pPr>
                      <a:r>
                        <a:rPr b="1" lang="en-US" sz="1600">
                          <a:solidFill>
                            <a:schemeClr val="lt1"/>
                          </a:solidFill>
                          <a:latin typeface="Nunito"/>
                          <a:ea typeface="Nunito"/>
                          <a:cs typeface="Nunito"/>
                          <a:sym typeface="Nunito"/>
                        </a:rPr>
                        <a:t>Frequency</a:t>
                      </a:r>
                      <a:endParaRPr b="1" sz="16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US" sz="1600">
                          <a:solidFill>
                            <a:schemeClr val="lt1"/>
                          </a:solidFill>
                          <a:latin typeface="Nunito SemiBold"/>
                          <a:ea typeface="Nunito SemiBold"/>
                          <a:cs typeface="Nunito SemiBold"/>
                          <a:sym typeface="Nunito SemiBold"/>
                        </a:rPr>
                        <a:t>30 - 300 KHz</a:t>
                      </a:r>
                      <a:endParaRPr sz="1600">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lang="en-US" sz="1600">
                          <a:solidFill>
                            <a:schemeClr val="lt1"/>
                          </a:solidFill>
                          <a:latin typeface="Nunito SemiBold"/>
                          <a:ea typeface="Nunito SemiBold"/>
                          <a:cs typeface="Nunito SemiBold"/>
                          <a:sym typeface="Nunito SemiBold"/>
                        </a:rPr>
                        <a:t>3 - 30 MHz</a:t>
                      </a:r>
                      <a:endParaRPr sz="1600">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lang="en-US" sz="1600">
                          <a:solidFill>
                            <a:schemeClr val="lt1"/>
                          </a:solidFill>
                          <a:latin typeface="Nunito SemiBold"/>
                          <a:ea typeface="Nunito SemiBold"/>
                          <a:cs typeface="Nunito SemiBold"/>
                          <a:sym typeface="Nunito SemiBold"/>
                        </a:rPr>
                        <a:t>300 MHz - 3 GHz</a:t>
                      </a:r>
                      <a:endParaRPr sz="1600">
                        <a:solidFill>
                          <a:schemeClr val="lt1"/>
                        </a:solidFill>
                        <a:latin typeface="Nunito SemiBold"/>
                        <a:ea typeface="Nunito SemiBold"/>
                        <a:cs typeface="Nunito SemiBold"/>
                        <a:sym typeface="Nunito SemiBold"/>
                      </a:endParaRPr>
                    </a:p>
                  </a:txBody>
                  <a:tcPr marT="91425" marB="91425" marR="91425" marL="91425"/>
                </a:tc>
              </a:tr>
              <a:tr h="670525">
                <a:tc>
                  <a:txBody>
                    <a:bodyPr/>
                    <a:lstStyle/>
                    <a:p>
                      <a:pPr indent="0" lvl="0" marL="0" rtl="0" algn="l">
                        <a:spcBef>
                          <a:spcPts val="0"/>
                        </a:spcBef>
                        <a:spcAft>
                          <a:spcPts val="0"/>
                        </a:spcAft>
                        <a:buNone/>
                      </a:pPr>
                      <a:r>
                        <a:rPr b="1" lang="en-US" sz="1600">
                          <a:solidFill>
                            <a:schemeClr val="lt1"/>
                          </a:solidFill>
                          <a:latin typeface="Nunito"/>
                          <a:ea typeface="Nunito"/>
                          <a:cs typeface="Nunito"/>
                          <a:sym typeface="Nunito"/>
                        </a:rPr>
                        <a:t>Typical Operating Frequency</a:t>
                      </a:r>
                      <a:endParaRPr b="1" sz="16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US" sz="1600">
                          <a:solidFill>
                            <a:schemeClr val="lt1"/>
                          </a:solidFill>
                          <a:latin typeface="Nunito SemiBold"/>
                          <a:ea typeface="Nunito SemiBold"/>
                          <a:cs typeface="Nunito SemiBold"/>
                          <a:sym typeface="Nunito SemiBold"/>
                        </a:rPr>
                        <a:t>125 KHz or 134 KHz</a:t>
                      </a:r>
                      <a:endParaRPr sz="1600">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lang="en-US" sz="1600">
                          <a:solidFill>
                            <a:schemeClr val="lt1"/>
                          </a:solidFill>
                          <a:latin typeface="Nunito SemiBold"/>
                          <a:ea typeface="Nunito SemiBold"/>
                          <a:cs typeface="Nunito SemiBold"/>
                          <a:sym typeface="Nunito SemiBold"/>
                        </a:rPr>
                        <a:t>13.56 MHz</a:t>
                      </a:r>
                      <a:endParaRPr sz="1600">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lang="en-US" sz="1600">
                          <a:solidFill>
                            <a:schemeClr val="lt1"/>
                          </a:solidFill>
                          <a:latin typeface="Nunito SemiBold"/>
                          <a:ea typeface="Nunito SemiBold"/>
                          <a:cs typeface="Nunito SemiBold"/>
                          <a:sym typeface="Nunito SemiBold"/>
                        </a:rPr>
                        <a:t>860 to 960 MHz</a:t>
                      </a:r>
                      <a:endParaRPr sz="1600">
                        <a:solidFill>
                          <a:schemeClr val="lt1"/>
                        </a:solidFill>
                        <a:latin typeface="Nunito SemiBold"/>
                        <a:ea typeface="Nunito SemiBold"/>
                        <a:cs typeface="Nunito SemiBold"/>
                        <a:sym typeface="Nunito SemiBold"/>
                      </a:endParaRPr>
                    </a:p>
                  </a:txBody>
                  <a:tcPr marT="91425" marB="91425" marR="91425" marL="91425"/>
                </a:tc>
              </a:tr>
              <a:tr h="426700">
                <a:tc>
                  <a:txBody>
                    <a:bodyPr/>
                    <a:lstStyle/>
                    <a:p>
                      <a:pPr indent="0" lvl="0" marL="0" rtl="0" algn="l">
                        <a:spcBef>
                          <a:spcPts val="0"/>
                        </a:spcBef>
                        <a:spcAft>
                          <a:spcPts val="0"/>
                        </a:spcAft>
                        <a:buNone/>
                      </a:pPr>
                      <a:r>
                        <a:rPr b="1" lang="en-US" sz="1600">
                          <a:solidFill>
                            <a:schemeClr val="lt1"/>
                          </a:solidFill>
                          <a:latin typeface="Nunito"/>
                          <a:ea typeface="Nunito"/>
                          <a:cs typeface="Nunito"/>
                          <a:sym typeface="Nunito"/>
                        </a:rPr>
                        <a:t>Range</a:t>
                      </a:r>
                      <a:endParaRPr b="1" sz="16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US" sz="1600">
                          <a:solidFill>
                            <a:schemeClr val="lt1"/>
                          </a:solidFill>
                          <a:latin typeface="Nunito SemiBold"/>
                          <a:ea typeface="Nunito SemiBold"/>
                          <a:cs typeface="Nunito SemiBold"/>
                          <a:sym typeface="Nunito SemiBold"/>
                        </a:rPr>
                        <a:t>10 cm</a:t>
                      </a:r>
                      <a:endParaRPr sz="1600">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lang="en-US" sz="1600">
                          <a:solidFill>
                            <a:schemeClr val="lt1"/>
                          </a:solidFill>
                          <a:latin typeface="Nunito SemiBold"/>
                          <a:ea typeface="Nunito SemiBold"/>
                          <a:cs typeface="Nunito SemiBold"/>
                          <a:sym typeface="Nunito SemiBold"/>
                        </a:rPr>
                        <a:t>10 cm - 1 m</a:t>
                      </a:r>
                      <a:endParaRPr sz="1600">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lang="en-US" sz="1600">
                          <a:solidFill>
                            <a:schemeClr val="lt1"/>
                          </a:solidFill>
                          <a:latin typeface="Nunito SemiBold"/>
                          <a:ea typeface="Nunito SemiBold"/>
                          <a:cs typeface="Nunito SemiBold"/>
                          <a:sym typeface="Nunito SemiBold"/>
                        </a:rPr>
                        <a:t>12 m</a:t>
                      </a:r>
                      <a:endParaRPr sz="1600">
                        <a:solidFill>
                          <a:schemeClr val="lt1"/>
                        </a:solidFill>
                        <a:latin typeface="Nunito SemiBold"/>
                        <a:ea typeface="Nunito SemiBold"/>
                        <a:cs typeface="Nunito SemiBold"/>
                        <a:sym typeface="Nunito SemiBold"/>
                      </a:endParaRPr>
                    </a:p>
                  </a:txBody>
                  <a:tcPr marT="91425" marB="91425" marR="91425" marL="91425"/>
                </a:tc>
              </a:tr>
              <a:tr h="426700">
                <a:tc>
                  <a:txBody>
                    <a:bodyPr/>
                    <a:lstStyle/>
                    <a:p>
                      <a:pPr indent="0" lvl="0" marL="0" rtl="0" algn="l">
                        <a:spcBef>
                          <a:spcPts val="0"/>
                        </a:spcBef>
                        <a:spcAft>
                          <a:spcPts val="0"/>
                        </a:spcAft>
                        <a:buNone/>
                      </a:pPr>
                      <a:r>
                        <a:rPr b="1" lang="en-US" sz="1600">
                          <a:solidFill>
                            <a:schemeClr val="lt1"/>
                          </a:solidFill>
                          <a:latin typeface="Nunito"/>
                          <a:ea typeface="Nunito"/>
                          <a:cs typeface="Nunito"/>
                          <a:sym typeface="Nunito"/>
                        </a:rPr>
                        <a:t>Speed</a:t>
                      </a:r>
                      <a:endParaRPr b="1" sz="16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US" sz="1600">
                          <a:solidFill>
                            <a:schemeClr val="lt1"/>
                          </a:solidFill>
                          <a:latin typeface="Nunito SemiBold"/>
                          <a:ea typeface="Nunito SemiBold"/>
                          <a:cs typeface="Nunito SemiBold"/>
                          <a:sym typeface="Nunito SemiBold"/>
                        </a:rPr>
                        <a:t>Slow</a:t>
                      </a:r>
                      <a:endParaRPr sz="1600">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lang="en-US" sz="1600">
                          <a:solidFill>
                            <a:schemeClr val="lt1"/>
                          </a:solidFill>
                          <a:latin typeface="Nunito SemiBold"/>
                          <a:ea typeface="Nunito SemiBold"/>
                          <a:cs typeface="Nunito SemiBold"/>
                          <a:sym typeface="Nunito SemiBold"/>
                        </a:rPr>
                        <a:t>Moderate</a:t>
                      </a:r>
                      <a:endParaRPr sz="1600">
                        <a:solidFill>
                          <a:schemeClr val="lt1"/>
                        </a:solidFill>
                        <a:latin typeface="Nunito SemiBold"/>
                        <a:ea typeface="Nunito SemiBold"/>
                        <a:cs typeface="Nunito SemiBold"/>
                        <a:sym typeface="Nunito SemiBold"/>
                      </a:endParaRPr>
                    </a:p>
                  </a:txBody>
                  <a:tcPr marT="91425" marB="91425" marR="91425" marL="91425"/>
                </a:tc>
                <a:tc>
                  <a:txBody>
                    <a:bodyPr/>
                    <a:lstStyle/>
                    <a:p>
                      <a:pPr indent="0" lvl="0" marL="0" rtl="0" algn="l">
                        <a:spcBef>
                          <a:spcPts val="0"/>
                        </a:spcBef>
                        <a:spcAft>
                          <a:spcPts val="0"/>
                        </a:spcAft>
                        <a:buNone/>
                      </a:pPr>
                      <a:r>
                        <a:rPr lang="en-US" sz="1600">
                          <a:solidFill>
                            <a:schemeClr val="lt1"/>
                          </a:solidFill>
                          <a:latin typeface="Nunito SemiBold"/>
                          <a:ea typeface="Nunito SemiBold"/>
                          <a:cs typeface="Nunito SemiBold"/>
                          <a:sym typeface="Nunito SemiBold"/>
                        </a:rPr>
                        <a:t>Fast</a:t>
                      </a:r>
                      <a:endParaRPr sz="1600">
                        <a:solidFill>
                          <a:schemeClr val="lt1"/>
                        </a:solidFill>
                        <a:latin typeface="Nunito SemiBold"/>
                        <a:ea typeface="Nunito SemiBold"/>
                        <a:cs typeface="Nunito SemiBold"/>
                        <a:sym typeface="Nunito SemiBold"/>
                      </a:endParaRPr>
                    </a:p>
                  </a:txBody>
                  <a:tcPr marT="91425" marB="91425" marR="91425" marL="91425"/>
                </a:tc>
              </a:tr>
            </a:tbl>
          </a:graphicData>
        </a:graphic>
      </p:graphicFrame>
      <p:sp>
        <p:nvSpPr>
          <p:cNvPr id="388" name="Google Shape;388;g152cec29f96_0_203"/>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D.Y.</a:t>
            </a:r>
            <a:endParaRPr sz="3200">
              <a:solidFill>
                <a:schemeClr val="dk1"/>
              </a:solidFill>
              <a:latin typeface="Nunito ExtraBold"/>
              <a:ea typeface="Nunito ExtraBold"/>
              <a:cs typeface="Nunito ExtraBold"/>
              <a:sym typeface="Nunito Extra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g152cec29f96_0_89"/>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oy&#10;&#10;Description automatically generated" id="394" name="Google Shape;394;g152cec29f96_0_89"/>
          <p:cNvPicPr preferRelativeResize="0"/>
          <p:nvPr/>
        </p:nvPicPr>
        <p:blipFill rotWithShape="1">
          <a:blip r:embed="rId3">
            <a:alphaModFix/>
          </a:blip>
          <a:srcRect b="26662" l="0" r="0" t="10500"/>
          <a:stretch/>
        </p:blipFill>
        <p:spPr>
          <a:xfrm>
            <a:off x="20" y="1282"/>
            <a:ext cx="12191980" cy="6856718"/>
          </a:xfrm>
          <a:prstGeom prst="rect">
            <a:avLst/>
          </a:prstGeom>
          <a:noFill/>
          <a:ln>
            <a:noFill/>
          </a:ln>
        </p:spPr>
      </p:pic>
      <p:sp>
        <p:nvSpPr>
          <p:cNvPr id="395" name="Google Shape;395;g152cec29f96_0_89"/>
          <p:cNvSpPr/>
          <p:nvPr/>
        </p:nvSpPr>
        <p:spPr>
          <a:xfrm>
            <a:off x="0" y="87000"/>
            <a:ext cx="12192000" cy="14562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g152cec29f96_0_89"/>
          <p:cNvSpPr/>
          <p:nvPr/>
        </p:nvSpPr>
        <p:spPr>
          <a:xfrm>
            <a:off x="0" y="-244175"/>
            <a:ext cx="12192000" cy="16614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g152cec29f96_0_89"/>
          <p:cNvSpPr/>
          <p:nvPr/>
        </p:nvSpPr>
        <p:spPr>
          <a:xfrm>
            <a:off x="0" y="3125850"/>
            <a:ext cx="12192000" cy="37326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g152cec29f96_0_89"/>
          <p:cNvSpPr/>
          <p:nvPr/>
        </p:nvSpPr>
        <p:spPr>
          <a:xfrm>
            <a:off x="0" y="3212475"/>
            <a:ext cx="12192000" cy="36456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chemeClr val="lt1"/>
                </a:solidFill>
                <a:latin typeface="Nunito SemiBold"/>
                <a:ea typeface="Nunito SemiBold"/>
                <a:cs typeface="Nunito SemiBold"/>
                <a:sym typeface="Nunito SemiBold"/>
              </a:rPr>
              <a:t>Arduino Uno</a:t>
            </a:r>
            <a:endParaRPr sz="3000">
              <a:solidFill>
                <a:schemeClr val="lt1"/>
              </a:solidFill>
              <a:latin typeface="Nunito SemiBold"/>
              <a:ea typeface="Nunito SemiBold"/>
              <a:cs typeface="Nunito SemiBold"/>
              <a:sym typeface="Nunito SemiBold"/>
            </a:endParaRPr>
          </a:p>
          <a:p>
            <a:pPr indent="0" lvl="0" marL="0" marR="0" rtl="0" algn="l">
              <a:spcBef>
                <a:spcPts val="0"/>
              </a:spcBef>
              <a:spcAft>
                <a:spcPts val="0"/>
              </a:spcAft>
              <a:buNone/>
            </a:pPr>
            <a:r>
              <a:t/>
            </a:r>
            <a:endParaRPr sz="2500">
              <a:solidFill>
                <a:schemeClr val="lt1"/>
              </a:solidFill>
              <a:latin typeface="Nunito SemiBold"/>
              <a:ea typeface="Nunito SemiBold"/>
              <a:cs typeface="Nunito SemiBold"/>
              <a:sym typeface="Nunito SemiBold"/>
            </a:endParaRPr>
          </a:p>
          <a:p>
            <a:pPr indent="-342900" lvl="0" marL="457200" marR="0" rtl="0" algn="l">
              <a:spcBef>
                <a:spcPts val="0"/>
              </a:spcBef>
              <a:spcAft>
                <a:spcPts val="0"/>
              </a:spcAft>
              <a:buClr>
                <a:schemeClr val="lt1"/>
              </a:buClr>
              <a:buSzPts val="1800"/>
              <a:buFont typeface="Nunito SemiBold"/>
              <a:buChar char="●"/>
            </a:pPr>
            <a:r>
              <a:rPr lang="en-US" sz="1800">
                <a:solidFill>
                  <a:schemeClr val="lt1"/>
                </a:solidFill>
                <a:latin typeface="Nunito SemiBold"/>
                <a:ea typeface="Nunito SemiBold"/>
                <a:cs typeface="Nunito SemiBold"/>
                <a:sym typeface="Nunito SemiBold"/>
              </a:rPr>
              <a:t>Connect a RF receiver module</a:t>
            </a:r>
            <a:endParaRPr sz="1800">
              <a:solidFill>
                <a:schemeClr val="lt1"/>
              </a:solidFill>
              <a:latin typeface="Nunito SemiBold"/>
              <a:ea typeface="Nunito SemiBold"/>
              <a:cs typeface="Nunito SemiBold"/>
              <a:sym typeface="Nunito SemiBold"/>
            </a:endParaRPr>
          </a:p>
          <a:p>
            <a:pPr indent="-342900" lvl="0" marL="457200" marR="0" rtl="0" algn="l">
              <a:spcBef>
                <a:spcPts val="1000"/>
              </a:spcBef>
              <a:spcAft>
                <a:spcPts val="0"/>
              </a:spcAft>
              <a:buClr>
                <a:schemeClr val="lt1"/>
              </a:buClr>
              <a:buSzPts val="1800"/>
              <a:buFont typeface="Nunito SemiBold"/>
              <a:buChar char="●"/>
            </a:pPr>
            <a:r>
              <a:rPr lang="en-US" sz="1800">
                <a:solidFill>
                  <a:schemeClr val="lt1"/>
                </a:solidFill>
                <a:latin typeface="Nunito SemiBold"/>
                <a:ea typeface="Nunito SemiBold"/>
                <a:cs typeface="Nunito SemiBold"/>
                <a:sym typeface="Nunito SemiBold"/>
              </a:rPr>
              <a:t>Will be used as a “base station”</a:t>
            </a:r>
            <a:endParaRPr sz="1800">
              <a:solidFill>
                <a:schemeClr val="lt1"/>
              </a:solidFill>
              <a:latin typeface="Nunito SemiBold"/>
              <a:ea typeface="Nunito SemiBold"/>
              <a:cs typeface="Nunito SemiBold"/>
              <a:sym typeface="Nunito SemiBold"/>
            </a:endParaRPr>
          </a:p>
          <a:p>
            <a:pPr indent="-342900" lvl="0" marL="457200" marR="0" rtl="0" algn="l">
              <a:spcBef>
                <a:spcPts val="1000"/>
              </a:spcBef>
              <a:spcAft>
                <a:spcPts val="0"/>
              </a:spcAft>
              <a:buClr>
                <a:schemeClr val="lt1"/>
              </a:buClr>
              <a:buSzPts val="1800"/>
              <a:buFont typeface="Nunito SemiBold"/>
              <a:buChar char="●"/>
            </a:pPr>
            <a:r>
              <a:rPr lang="en-US" sz="1800">
                <a:solidFill>
                  <a:schemeClr val="lt1"/>
                </a:solidFill>
                <a:latin typeface="Nunito SemiBold"/>
                <a:ea typeface="Nunito SemiBold"/>
                <a:cs typeface="Nunito SemiBold"/>
                <a:sym typeface="Nunito SemiBold"/>
              </a:rPr>
              <a:t>Store Pokeball identification</a:t>
            </a:r>
            <a:endParaRPr sz="1800">
              <a:solidFill>
                <a:schemeClr val="lt1"/>
              </a:solidFill>
              <a:latin typeface="Nunito SemiBold"/>
              <a:ea typeface="Nunito SemiBold"/>
              <a:cs typeface="Nunito SemiBold"/>
              <a:sym typeface="Nunito SemiBold"/>
            </a:endParaRPr>
          </a:p>
          <a:p>
            <a:pPr indent="-342900" lvl="0" marL="457200" marR="0" rtl="0" algn="l">
              <a:spcBef>
                <a:spcPts val="1000"/>
              </a:spcBef>
              <a:spcAft>
                <a:spcPts val="0"/>
              </a:spcAft>
              <a:buClr>
                <a:schemeClr val="lt1"/>
              </a:buClr>
              <a:buSzPts val="1800"/>
              <a:buFont typeface="Nunito SemiBold"/>
              <a:buChar char="●"/>
            </a:pPr>
            <a:r>
              <a:rPr lang="en-US" sz="1800">
                <a:solidFill>
                  <a:schemeClr val="lt1"/>
                </a:solidFill>
                <a:latin typeface="Nunito SemiBold"/>
                <a:ea typeface="Nunito SemiBold"/>
                <a:cs typeface="Nunito SemiBold"/>
                <a:sym typeface="Nunito SemiBold"/>
              </a:rPr>
              <a:t>Connects to display to view necessary information</a:t>
            </a:r>
            <a:endParaRPr sz="1800">
              <a:solidFill>
                <a:schemeClr val="lt1"/>
              </a:solidFill>
              <a:latin typeface="Nunito SemiBold"/>
              <a:ea typeface="Nunito SemiBold"/>
              <a:cs typeface="Nunito SemiBold"/>
              <a:sym typeface="Nunito SemiBold"/>
            </a:endParaRPr>
          </a:p>
        </p:txBody>
      </p:sp>
      <p:sp>
        <p:nvSpPr>
          <p:cNvPr id="399" name="Google Shape;399;g152cec29f96_0_89"/>
          <p:cNvSpPr txBox="1"/>
          <p:nvPr/>
        </p:nvSpPr>
        <p:spPr>
          <a:xfrm>
            <a:off x="1506000" y="160850"/>
            <a:ext cx="9180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chemeClr val="lt1"/>
                </a:solidFill>
                <a:latin typeface="Nunito"/>
                <a:ea typeface="Nunito"/>
                <a:cs typeface="Nunito"/>
                <a:sym typeface="Nunito"/>
              </a:rPr>
              <a:t>Microcontroller</a:t>
            </a:r>
            <a:endParaRPr b="1" sz="6000">
              <a:solidFill>
                <a:schemeClr val="lt1"/>
              </a:solidFill>
              <a:latin typeface="Nunito"/>
              <a:ea typeface="Nunito"/>
              <a:cs typeface="Nunito"/>
              <a:sym typeface="Nunito"/>
            </a:endParaRPr>
          </a:p>
        </p:txBody>
      </p:sp>
      <p:pic>
        <p:nvPicPr>
          <p:cNvPr id="400" name="Google Shape;400;g152cec29f96_0_89"/>
          <p:cNvPicPr preferRelativeResize="0"/>
          <p:nvPr/>
        </p:nvPicPr>
        <p:blipFill>
          <a:blip r:embed="rId4">
            <a:alphaModFix/>
          </a:blip>
          <a:stretch>
            <a:fillRect/>
          </a:stretch>
        </p:blipFill>
        <p:spPr>
          <a:xfrm>
            <a:off x="7865950" y="3125950"/>
            <a:ext cx="3818650" cy="3818650"/>
          </a:xfrm>
          <a:prstGeom prst="rect">
            <a:avLst/>
          </a:prstGeom>
          <a:noFill/>
          <a:ln>
            <a:noFill/>
          </a:ln>
        </p:spPr>
      </p:pic>
      <p:sp>
        <p:nvSpPr>
          <p:cNvPr id="401" name="Google Shape;401;g152cec29f96_0_89"/>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D.Y.</a:t>
            </a:r>
            <a:endParaRPr sz="3200">
              <a:solidFill>
                <a:schemeClr val="dk1"/>
              </a:solidFill>
              <a:latin typeface="Nunito ExtraBold"/>
              <a:ea typeface="Nunito ExtraBold"/>
              <a:cs typeface="Nunito ExtraBold"/>
              <a:sym typeface="Nunito Extra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5" name="Shape 405"/>
        <p:cNvGrpSpPr/>
        <p:nvPr/>
      </p:nvGrpSpPr>
      <p:grpSpPr>
        <a:xfrm>
          <a:off x="0" y="0"/>
          <a:ext cx="0" cy="0"/>
          <a:chOff x="0" y="0"/>
          <a:chExt cx="0" cy="0"/>
        </a:xfrm>
      </p:grpSpPr>
      <p:sp>
        <p:nvSpPr>
          <p:cNvPr id="406" name="Google Shape;406;g152cec29f96_0_9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10;&#10;Description automatically generated" id="407" name="Google Shape;407;g152cec29f96_0_97"/>
          <p:cNvPicPr preferRelativeResize="0"/>
          <p:nvPr/>
        </p:nvPicPr>
        <p:blipFill rotWithShape="1">
          <a:blip r:embed="rId3">
            <a:alphaModFix/>
          </a:blip>
          <a:srcRect b="17802" l="0" r="0" t="19708"/>
          <a:stretch/>
        </p:blipFill>
        <p:spPr>
          <a:xfrm>
            <a:off x="20" y="1282"/>
            <a:ext cx="12191981" cy="6856718"/>
          </a:xfrm>
          <a:prstGeom prst="rect">
            <a:avLst/>
          </a:prstGeom>
          <a:noFill/>
          <a:ln>
            <a:noFill/>
          </a:ln>
        </p:spPr>
      </p:pic>
      <p:sp>
        <p:nvSpPr>
          <p:cNvPr id="408" name="Google Shape;408;g152cec29f96_0_97"/>
          <p:cNvSpPr/>
          <p:nvPr/>
        </p:nvSpPr>
        <p:spPr>
          <a:xfrm>
            <a:off x="13" y="2729588"/>
            <a:ext cx="12192000" cy="16287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g152cec29f96_0_97"/>
          <p:cNvSpPr/>
          <p:nvPr/>
        </p:nvSpPr>
        <p:spPr>
          <a:xfrm>
            <a:off x="0" y="2614650"/>
            <a:ext cx="12192000" cy="16287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g152cec29f96_0_97"/>
          <p:cNvSpPr txBox="1"/>
          <p:nvPr/>
        </p:nvSpPr>
        <p:spPr>
          <a:xfrm>
            <a:off x="3671625" y="2964775"/>
            <a:ext cx="43206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Nunito Black"/>
                <a:ea typeface="Nunito Black"/>
                <a:cs typeface="Nunito Black"/>
                <a:sym typeface="Nunito Black"/>
              </a:rPr>
              <a:t>Testing</a:t>
            </a:r>
            <a:endParaRPr sz="6000">
              <a:latin typeface="Nunito Black"/>
              <a:ea typeface="Nunito Black"/>
              <a:cs typeface="Nunito Black"/>
              <a:sym typeface="Nuni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par>
                                <p:cTn fill="hold" nodeType="withEffect" presetClass="entr" presetID="10" presetSubtype="0">
                                  <p:stCondLst>
                                    <p:cond delay="500"/>
                                  </p:stCondLst>
                                  <p:childTnLst>
                                    <p:set>
                                      <p:cBhvr>
                                        <p:cTn dur="1" fill="hold">
                                          <p:stCondLst>
                                            <p:cond delay="0"/>
                                          </p:stCondLst>
                                        </p:cTn>
                                        <p:tgtEl>
                                          <p:spTgt spid="410"/>
                                        </p:tgtEl>
                                        <p:attrNameLst>
                                          <p:attrName>style.visibility</p:attrName>
                                        </p:attrNameLst>
                                      </p:cBhvr>
                                      <p:to>
                                        <p:strVal val="visible"/>
                                      </p:to>
                                    </p:set>
                                    <p:animEffect filter="fade" transition="in">
                                      <p:cBhvr>
                                        <p:cTn dur="5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 name="Shape 414"/>
        <p:cNvGrpSpPr/>
        <p:nvPr/>
      </p:nvGrpSpPr>
      <p:grpSpPr>
        <a:xfrm>
          <a:off x="0" y="0"/>
          <a:ext cx="0" cy="0"/>
          <a:chOff x="0" y="0"/>
          <a:chExt cx="0" cy="0"/>
        </a:xfrm>
      </p:grpSpPr>
      <p:sp>
        <p:nvSpPr>
          <p:cNvPr id="415" name="Google Shape;415;g155d0828afc_0_15"/>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10;&#10;Description automatically generated" id="416" name="Google Shape;416;g155d0828afc_0_15"/>
          <p:cNvPicPr preferRelativeResize="0"/>
          <p:nvPr/>
        </p:nvPicPr>
        <p:blipFill rotWithShape="1">
          <a:blip r:embed="rId3">
            <a:alphaModFix/>
          </a:blip>
          <a:srcRect b="17802" l="0" r="0" t="19708"/>
          <a:stretch/>
        </p:blipFill>
        <p:spPr>
          <a:xfrm>
            <a:off x="20" y="1282"/>
            <a:ext cx="12191981" cy="6856718"/>
          </a:xfrm>
          <a:prstGeom prst="rect">
            <a:avLst/>
          </a:prstGeom>
          <a:noFill/>
          <a:ln>
            <a:noFill/>
          </a:ln>
        </p:spPr>
      </p:pic>
      <p:sp>
        <p:nvSpPr>
          <p:cNvPr id="417" name="Google Shape;417;g155d0828afc_0_15"/>
          <p:cNvSpPr/>
          <p:nvPr/>
        </p:nvSpPr>
        <p:spPr>
          <a:xfrm>
            <a:off x="0" y="87000"/>
            <a:ext cx="12192000" cy="10056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g155d0828afc_0_15"/>
          <p:cNvSpPr/>
          <p:nvPr/>
        </p:nvSpPr>
        <p:spPr>
          <a:xfrm>
            <a:off x="75" y="1275"/>
            <a:ext cx="12192000" cy="100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9" name="Google Shape;419;g155d0828afc_0_15"/>
          <p:cNvSpPr txBox="1"/>
          <p:nvPr/>
        </p:nvSpPr>
        <p:spPr>
          <a:xfrm>
            <a:off x="1539300" y="-43275"/>
            <a:ext cx="93306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chemeClr val="lt1"/>
                </a:solidFill>
                <a:latin typeface="Nunito"/>
                <a:ea typeface="Nunito"/>
                <a:cs typeface="Nunito"/>
                <a:sym typeface="Nunito"/>
              </a:rPr>
              <a:t>Product Selection</a:t>
            </a:r>
            <a:endParaRPr b="1" sz="6000">
              <a:latin typeface="Nunito"/>
              <a:ea typeface="Nunito"/>
              <a:cs typeface="Nunito"/>
              <a:sym typeface="Nunito"/>
            </a:endParaRPr>
          </a:p>
        </p:txBody>
      </p:sp>
      <p:sp>
        <p:nvSpPr>
          <p:cNvPr id="420" name="Google Shape;420;g155d0828afc_0_15"/>
          <p:cNvSpPr/>
          <p:nvPr/>
        </p:nvSpPr>
        <p:spPr>
          <a:xfrm>
            <a:off x="440700" y="1283450"/>
            <a:ext cx="11527800" cy="5404500"/>
          </a:xfrm>
          <a:prstGeom prst="rect">
            <a:avLst/>
          </a:prstGeom>
          <a:solidFill>
            <a:srgbClr val="FFDE00"/>
          </a:solidFill>
          <a:ln cap="flat" cmpd="sng" w="9525">
            <a:solidFill>
              <a:schemeClr val="dk2"/>
            </a:solidFill>
            <a:prstDash val="solid"/>
            <a:round/>
            <a:headEnd len="sm" w="sm" type="none"/>
            <a:tailEnd len="sm" w="sm" type="none"/>
          </a:ln>
          <a:effectLst>
            <a:outerShdw blurRad="142875" rotWithShape="0" algn="bl" dir="7260000" dist="171450">
              <a:srgbClr val="000000">
                <a:alpha val="55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1900" u="sng">
                <a:solidFill>
                  <a:srgbClr val="FF0000"/>
                </a:solidFill>
                <a:latin typeface="Nunito SemiBold"/>
                <a:ea typeface="Nunito SemiBold"/>
                <a:cs typeface="Nunito SemiBold"/>
                <a:sym typeface="Nunito SemiBold"/>
              </a:rPr>
              <a:t>Texas Instruments </a:t>
            </a:r>
            <a:r>
              <a:rPr lang="en-US" sz="1900" u="sng">
                <a:solidFill>
                  <a:srgbClr val="FF0000"/>
                </a:solidFill>
                <a:latin typeface="Nunito SemiBold"/>
                <a:ea typeface="Nunito SemiBold"/>
                <a:cs typeface="Nunito SemiBold"/>
                <a:sym typeface="Nunito SemiBold"/>
              </a:rPr>
              <a:t>SimpleLink™ Wireless Microcontroller Platform</a:t>
            </a:r>
            <a:endParaRPr sz="1900" u="sng">
              <a:solidFill>
                <a:srgbClr val="FF0000"/>
              </a:solidFill>
              <a:latin typeface="Nunito SemiBold"/>
              <a:ea typeface="Nunito SemiBold"/>
              <a:cs typeface="Nunito SemiBold"/>
              <a:sym typeface="Nunito SemiBold"/>
            </a:endParaRPr>
          </a:p>
          <a:p>
            <a:pPr indent="0" lvl="0" marL="0" rtl="0" algn="l">
              <a:spcBef>
                <a:spcPts val="0"/>
              </a:spcBef>
              <a:spcAft>
                <a:spcPts val="0"/>
              </a:spcAft>
              <a:buNone/>
            </a:pPr>
            <a:r>
              <a:t/>
            </a:r>
            <a:endParaRPr>
              <a:latin typeface="Nunito SemiBold"/>
              <a:ea typeface="Nunito SemiBold"/>
              <a:cs typeface="Nunito SemiBold"/>
              <a:sym typeface="Nunito SemiBold"/>
            </a:endParaRPr>
          </a:p>
          <a:p>
            <a:pPr indent="-330200" lvl="0" marL="457200" rtl="0" algn="l">
              <a:spcBef>
                <a:spcPts val="0"/>
              </a:spcBef>
              <a:spcAft>
                <a:spcPts val="0"/>
              </a:spcAft>
              <a:buSzPts val="1600"/>
              <a:buFont typeface="Nunito SemiBold"/>
              <a:buChar char="●"/>
            </a:pPr>
            <a:r>
              <a:rPr lang="en-US" sz="1600">
                <a:latin typeface="Nunito SemiBold"/>
                <a:ea typeface="Nunito SemiBold"/>
                <a:cs typeface="Nunito SemiBold"/>
                <a:sym typeface="Nunito SemiBold"/>
              </a:rPr>
              <a:t>32-bit ARM Cortex-M3 CPU</a:t>
            </a:r>
            <a:endParaRPr sz="1600">
              <a:latin typeface="Nunito SemiBold"/>
              <a:ea typeface="Nunito SemiBold"/>
              <a:cs typeface="Nunito SemiBold"/>
              <a:sym typeface="Nunito SemiBold"/>
            </a:endParaRPr>
          </a:p>
          <a:p>
            <a:pPr indent="-330200" lvl="1" marL="914400" rtl="0" algn="l">
              <a:spcBef>
                <a:spcPts val="1000"/>
              </a:spcBef>
              <a:spcAft>
                <a:spcPts val="0"/>
              </a:spcAft>
              <a:buSzPts val="1600"/>
              <a:buFont typeface="Nunito SemiBold"/>
              <a:buChar char="○"/>
            </a:pPr>
            <a:r>
              <a:rPr lang="en-US" sz="1600">
                <a:latin typeface="Nunito SemiBold"/>
                <a:ea typeface="Nunito SemiBold"/>
                <a:cs typeface="Nunito SemiBold"/>
                <a:sym typeface="Nunito SemiBold"/>
              </a:rPr>
              <a:t>Powerful, low-cost, ultra-low-power</a:t>
            </a:r>
            <a:endParaRPr sz="1600">
              <a:latin typeface="Nunito SemiBold"/>
              <a:ea typeface="Nunito SemiBold"/>
              <a:cs typeface="Nunito SemiBold"/>
              <a:sym typeface="Nunito SemiBold"/>
            </a:endParaRPr>
          </a:p>
          <a:p>
            <a:pPr indent="-330200" lvl="0" marL="457200" rtl="0" algn="l">
              <a:spcBef>
                <a:spcPts val="1000"/>
              </a:spcBef>
              <a:spcAft>
                <a:spcPts val="0"/>
              </a:spcAft>
              <a:buSzPts val="1600"/>
              <a:buFont typeface="Nunito SemiBold"/>
              <a:buChar char="●"/>
            </a:pPr>
            <a:r>
              <a:rPr lang="en-US" sz="1600">
                <a:latin typeface="Nunito SemiBold"/>
                <a:ea typeface="Nunito SemiBold"/>
                <a:cs typeface="Nunito SemiBold"/>
                <a:sym typeface="Nunito SemiBold"/>
              </a:rPr>
              <a:t>RF Core</a:t>
            </a:r>
            <a:endParaRPr sz="1600">
              <a:latin typeface="Nunito SemiBold"/>
              <a:ea typeface="Nunito SemiBold"/>
              <a:cs typeface="Nunito SemiBold"/>
              <a:sym typeface="Nunito SemiBold"/>
            </a:endParaRPr>
          </a:p>
          <a:p>
            <a:pPr indent="-330200" lvl="1" marL="914400" rtl="0" algn="l">
              <a:spcBef>
                <a:spcPts val="1000"/>
              </a:spcBef>
              <a:spcAft>
                <a:spcPts val="0"/>
              </a:spcAft>
              <a:buSzPts val="1600"/>
              <a:buFont typeface="Nunito SemiBold"/>
              <a:buChar char="○"/>
            </a:pPr>
            <a:r>
              <a:rPr lang="en-US" sz="1600">
                <a:latin typeface="Nunito SemiBold"/>
                <a:ea typeface="Nunito SemiBold"/>
                <a:cs typeface="Nunito SemiBold"/>
                <a:sym typeface="Nunito SemiBold"/>
              </a:rPr>
              <a:t>Radio system that can support a wide range of frequency bands </a:t>
            </a:r>
            <a:br>
              <a:rPr lang="en-US" sz="1600">
                <a:latin typeface="Nunito SemiBold"/>
                <a:ea typeface="Nunito SemiBold"/>
                <a:cs typeface="Nunito SemiBold"/>
                <a:sym typeface="Nunito SemiBold"/>
              </a:rPr>
            </a:br>
            <a:r>
              <a:rPr lang="en-US" sz="1600">
                <a:latin typeface="Nunito SemiBold"/>
                <a:ea typeface="Nunito SemiBold"/>
                <a:cs typeface="Nunito SemiBold"/>
                <a:sym typeface="Nunito SemiBold"/>
              </a:rPr>
              <a:t>including RF, Bluetooth, and Wi-Fi</a:t>
            </a:r>
            <a:endParaRPr sz="1600">
              <a:latin typeface="Nunito SemiBold"/>
              <a:ea typeface="Nunito SemiBold"/>
              <a:cs typeface="Nunito SemiBold"/>
              <a:sym typeface="Nunito SemiBold"/>
            </a:endParaRPr>
          </a:p>
          <a:p>
            <a:pPr indent="-330200" lvl="0" marL="457200" rtl="0" algn="l">
              <a:spcBef>
                <a:spcPts val="1000"/>
              </a:spcBef>
              <a:spcAft>
                <a:spcPts val="0"/>
              </a:spcAft>
              <a:buSzPts val="1600"/>
              <a:buFont typeface="Nunito SemiBold"/>
              <a:buChar char="●"/>
            </a:pPr>
            <a:r>
              <a:rPr lang="en-US" sz="1600">
                <a:latin typeface="Nunito SemiBold"/>
                <a:ea typeface="Nunito SemiBold"/>
                <a:cs typeface="Nunito SemiBold"/>
                <a:sym typeface="Nunito SemiBold"/>
              </a:rPr>
              <a:t>Multiple Connection Protocols</a:t>
            </a:r>
            <a:endParaRPr sz="1600">
              <a:latin typeface="Nunito SemiBold"/>
              <a:ea typeface="Nunito SemiBold"/>
              <a:cs typeface="Nunito SemiBold"/>
              <a:sym typeface="Nunito SemiBold"/>
            </a:endParaRPr>
          </a:p>
          <a:p>
            <a:pPr indent="-330200" lvl="1" marL="914400" rtl="0" algn="l">
              <a:spcBef>
                <a:spcPts val="1000"/>
              </a:spcBef>
              <a:spcAft>
                <a:spcPts val="0"/>
              </a:spcAft>
              <a:buSzPts val="1600"/>
              <a:buFont typeface="Nunito SemiBold"/>
              <a:buChar char="○"/>
            </a:pPr>
            <a:r>
              <a:rPr lang="en-US" sz="1600">
                <a:latin typeface="Nunito SemiBold"/>
                <a:ea typeface="Nunito SemiBold"/>
                <a:cs typeface="Nunito SemiBold"/>
                <a:sym typeface="Nunito SemiBold"/>
              </a:rPr>
              <a:t>I2C</a:t>
            </a:r>
            <a:endParaRPr sz="1600">
              <a:latin typeface="Nunito SemiBold"/>
              <a:ea typeface="Nunito SemiBold"/>
              <a:cs typeface="Nunito SemiBold"/>
              <a:sym typeface="Nunito SemiBold"/>
            </a:endParaRPr>
          </a:p>
          <a:p>
            <a:pPr indent="-330200" lvl="1" marL="914400" rtl="0" algn="l">
              <a:spcBef>
                <a:spcPts val="0"/>
              </a:spcBef>
              <a:spcAft>
                <a:spcPts val="0"/>
              </a:spcAft>
              <a:buSzPts val="1600"/>
              <a:buFont typeface="Nunito SemiBold"/>
              <a:buChar char="○"/>
            </a:pPr>
            <a:r>
              <a:rPr lang="en-US" sz="1600">
                <a:latin typeface="Nunito SemiBold"/>
                <a:ea typeface="Nunito SemiBold"/>
                <a:cs typeface="Nunito SemiBold"/>
                <a:sym typeface="Nunito SemiBold"/>
              </a:rPr>
              <a:t>UART</a:t>
            </a:r>
            <a:endParaRPr sz="1600">
              <a:latin typeface="Nunito SemiBold"/>
              <a:ea typeface="Nunito SemiBold"/>
              <a:cs typeface="Nunito SemiBold"/>
              <a:sym typeface="Nunito SemiBold"/>
            </a:endParaRPr>
          </a:p>
          <a:p>
            <a:pPr indent="-330200" lvl="1" marL="914400" rtl="0" algn="l">
              <a:spcBef>
                <a:spcPts val="0"/>
              </a:spcBef>
              <a:spcAft>
                <a:spcPts val="0"/>
              </a:spcAft>
              <a:buSzPts val="1600"/>
              <a:buFont typeface="Nunito SemiBold"/>
              <a:buChar char="○"/>
            </a:pPr>
            <a:r>
              <a:rPr lang="en-US" sz="1600">
                <a:latin typeface="Nunito SemiBold"/>
                <a:ea typeface="Nunito SemiBold"/>
                <a:cs typeface="Nunito SemiBold"/>
                <a:sym typeface="Nunito SemiBold"/>
              </a:rPr>
              <a:t>SPI</a:t>
            </a:r>
            <a:endParaRPr sz="1600">
              <a:latin typeface="Nunito SemiBold"/>
              <a:ea typeface="Nunito SemiBold"/>
              <a:cs typeface="Nunito SemiBold"/>
              <a:sym typeface="Nunito SemiBold"/>
            </a:endParaRPr>
          </a:p>
          <a:p>
            <a:pPr indent="-330200" lvl="0" marL="457200" rtl="0" algn="l">
              <a:spcBef>
                <a:spcPts val="1000"/>
              </a:spcBef>
              <a:spcAft>
                <a:spcPts val="0"/>
              </a:spcAft>
              <a:buSzPts val="1600"/>
              <a:buFont typeface="Nunito SemiBold"/>
              <a:buChar char="●"/>
            </a:pPr>
            <a:r>
              <a:rPr lang="en-US" sz="1600">
                <a:latin typeface="Nunito SemiBold"/>
                <a:ea typeface="Nunito SemiBold"/>
                <a:cs typeface="Nunito SemiBold"/>
                <a:sym typeface="Nunito SemiBold"/>
              </a:rPr>
              <a:t>Device Software</a:t>
            </a:r>
            <a:endParaRPr sz="1600">
              <a:latin typeface="Nunito SemiBold"/>
              <a:ea typeface="Nunito SemiBold"/>
              <a:cs typeface="Nunito SemiBold"/>
              <a:sym typeface="Nunito SemiBold"/>
            </a:endParaRPr>
          </a:p>
          <a:p>
            <a:pPr indent="-330200" lvl="1" marL="914400" rtl="0" algn="l">
              <a:spcBef>
                <a:spcPts val="1000"/>
              </a:spcBef>
              <a:spcAft>
                <a:spcPts val="0"/>
              </a:spcAft>
              <a:buSzPts val="1600"/>
              <a:buFont typeface="Nunito SemiBold"/>
              <a:buChar char="○"/>
            </a:pPr>
            <a:r>
              <a:rPr lang="en-US" sz="1600">
                <a:solidFill>
                  <a:schemeClr val="dk1"/>
                </a:solidFill>
                <a:latin typeface="Nunito SemiBold"/>
                <a:ea typeface="Nunito SemiBold"/>
                <a:cs typeface="Nunito SemiBold"/>
                <a:sym typeface="Nunito SemiBold"/>
              </a:rPr>
              <a:t>Code Composer Studio Integrated Development Environment (IDE)</a:t>
            </a:r>
            <a:endParaRPr sz="1600">
              <a:latin typeface="Nunito SemiBold"/>
              <a:ea typeface="Nunito SemiBold"/>
              <a:cs typeface="Nunito SemiBold"/>
              <a:sym typeface="Nunito SemiBold"/>
            </a:endParaRPr>
          </a:p>
          <a:p>
            <a:pPr indent="-330200" lvl="1" marL="914400" rtl="0" algn="l">
              <a:spcBef>
                <a:spcPts val="0"/>
              </a:spcBef>
              <a:spcAft>
                <a:spcPts val="1000"/>
              </a:spcAft>
              <a:buSzPts val="1600"/>
              <a:buFont typeface="Nunito SemiBold"/>
              <a:buChar char="○"/>
            </a:pPr>
            <a:r>
              <a:rPr lang="en-US" sz="1600">
                <a:latin typeface="Nunito SemiBold"/>
                <a:ea typeface="Nunito SemiBold"/>
                <a:cs typeface="Nunito SemiBold"/>
                <a:sym typeface="Nunito SemiBold"/>
              </a:rPr>
              <a:t>SmartRF Studio</a:t>
            </a:r>
            <a:endParaRPr sz="1600">
              <a:latin typeface="Nunito SemiBold"/>
              <a:ea typeface="Nunito SemiBold"/>
              <a:cs typeface="Nunito SemiBold"/>
              <a:sym typeface="Nunito SemiBold"/>
            </a:endParaRPr>
          </a:p>
        </p:txBody>
      </p:sp>
      <p:pic>
        <p:nvPicPr>
          <p:cNvPr id="421" name="Google Shape;421;g155d0828afc_0_15"/>
          <p:cNvPicPr preferRelativeResize="0"/>
          <p:nvPr/>
        </p:nvPicPr>
        <p:blipFill>
          <a:blip r:embed="rId4">
            <a:alphaModFix/>
          </a:blip>
          <a:stretch>
            <a:fillRect/>
          </a:stretch>
        </p:blipFill>
        <p:spPr>
          <a:xfrm>
            <a:off x="7907050" y="1283450"/>
            <a:ext cx="4061450" cy="5404499"/>
          </a:xfrm>
          <a:prstGeom prst="rect">
            <a:avLst/>
          </a:prstGeom>
          <a:noFill/>
          <a:ln>
            <a:noFill/>
          </a:ln>
        </p:spPr>
      </p:pic>
      <p:sp>
        <p:nvSpPr>
          <p:cNvPr id="422" name="Google Shape;422;g155d0828afc_0_15"/>
          <p:cNvSpPr txBox="1"/>
          <p:nvPr/>
        </p:nvSpPr>
        <p:spPr>
          <a:xfrm>
            <a:off x="440700" y="601085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D.Y.</a:t>
            </a:r>
            <a:endParaRPr sz="3200">
              <a:solidFill>
                <a:schemeClr val="dk1"/>
              </a:solidFill>
              <a:latin typeface="Nunito ExtraBold"/>
              <a:ea typeface="Nunito ExtraBold"/>
              <a:cs typeface="Nunito ExtraBold"/>
              <a:sym typeface="Nunito Extra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6" name="Shape 426"/>
        <p:cNvGrpSpPr/>
        <p:nvPr/>
      </p:nvGrpSpPr>
      <p:grpSpPr>
        <a:xfrm>
          <a:off x="0" y="0"/>
          <a:ext cx="0" cy="0"/>
          <a:chOff x="0" y="0"/>
          <a:chExt cx="0" cy="0"/>
        </a:xfrm>
      </p:grpSpPr>
      <p:sp>
        <p:nvSpPr>
          <p:cNvPr id="427" name="Google Shape;427;g155d0828afc_0_26"/>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10;&#10;Description automatically generated" id="428" name="Google Shape;428;g155d0828afc_0_26"/>
          <p:cNvPicPr preferRelativeResize="0"/>
          <p:nvPr/>
        </p:nvPicPr>
        <p:blipFill rotWithShape="1">
          <a:blip r:embed="rId3">
            <a:alphaModFix/>
          </a:blip>
          <a:srcRect b="17802" l="0" r="0" t="19708"/>
          <a:stretch/>
        </p:blipFill>
        <p:spPr>
          <a:xfrm>
            <a:off x="20" y="1282"/>
            <a:ext cx="12191981" cy="6856718"/>
          </a:xfrm>
          <a:prstGeom prst="rect">
            <a:avLst/>
          </a:prstGeom>
          <a:noFill/>
          <a:ln>
            <a:noFill/>
          </a:ln>
        </p:spPr>
      </p:pic>
      <p:sp>
        <p:nvSpPr>
          <p:cNvPr id="429" name="Google Shape;429;g155d0828afc_0_26"/>
          <p:cNvSpPr/>
          <p:nvPr/>
        </p:nvSpPr>
        <p:spPr>
          <a:xfrm>
            <a:off x="0" y="87000"/>
            <a:ext cx="12192000" cy="10056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g155d0828afc_0_26"/>
          <p:cNvSpPr/>
          <p:nvPr/>
        </p:nvSpPr>
        <p:spPr>
          <a:xfrm>
            <a:off x="75" y="1275"/>
            <a:ext cx="12192000" cy="100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31" name="Google Shape;431;g155d0828afc_0_26"/>
          <p:cNvPicPr preferRelativeResize="0"/>
          <p:nvPr/>
        </p:nvPicPr>
        <p:blipFill>
          <a:blip r:embed="rId4">
            <a:alphaModFix/>
          </a:blip>
          <a:stretch>
            <a:fillRect/>
          </a:stretch>
        </p:blipFill>
        <p:spPr>
          <a:xfrm>
            <a:off x="818850" y="1113250"/>
            <a:ext cx="10133350" cy="5744751"/>
          </a:xfrm>
          <a:prstGeom prst="rect">
            <a:avLst/>
          </a:prstGeom>
          <a:noFill/>
          <a:ln>
            <a:noFill/>
          </a:ln>
        </p:spPr>
      </p:pic>
      <p:sp>
        <p:nvSpPr>
          <p:cNvPr id="432" name="Google Shape;432;g155d0828afc_0_26"/>
          <p:cNvSpPr txBox="1"/>
          <p:nvPr/>
        </p:nvSpPr>
        <p:spPr>
          <a:xfrm>
            <a:off x="1539300" y="-43275"/>
            <a:ext cx="93306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chemeClr val="lt1"/>
                </a:solidFill>
                <a:latin typeface="Nunito"/>
                <a:ea typeface="Nunito"/>
                <a:cs typeface="Nunito"/>
                <a:sym typeface="Nunito"/>
              </a:rPr>
              <a:t>Product Selection</a:t>
            </a:r>
            <a:endParaRPr b="1" sz="6000">
              <a:latin typeface="Nunito"/>
              <a:ea typeface="Nunito"/>
              <a:cs typeface="Nunito"/>
              <a:sym typeface="Nunito"/>
            </a:endParaRPr>
          </a:p>
        </p:txBody>
      </p:sp>
      <p:sp>
        <p:nvSpPr>
          <p:cNvPr id="433" name="Google Shape;433;g155d0828afc_0_26"/>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D.Y.</a:t>
            </a:r>
            <a:endParaRPr sz="3200">
              <a:solidFill>
                <a:schemeClr val="dk1"/>
              </a:solidFill>
              <a:latin typeface="Nunito ExtraBold"/>
              <a:ea typeface="Nunito ExtraBold"/>
              <a:cs typeface="Nunito ExtraBold"/>
              <a:sym typeface="Nunito Extra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g152cec29f96_0_3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10;&#10;Description automatically generated" id="439" name="Google Shape;439;g152cec29f96_0_37"/>
          <p:cNvPicPr preferRelativeResize="0"/>
          <p:nvPr/>
        </p:nvPicPr>
        <p:blipFill rotWithShape="1">
          <a:blip r:embed="rId3">
            <a:alphaModFix/>
          </a:blip>
          <a:srcRect b="17802" l="0" r="0" t="19708"/>
          <a:stretch/>
        </p:blipFill>
        <p:spPr>
          <a:xfrm>
            <a:off x="20" y="1282"/>
            <a:ext cx="12191981" cy="6856718"/>
          </a:xfrm>
          <a:prstGeom prst="rect">
            <a:avLst/>
          </a:prstGeom>
          <a:noFill/>
          <a:ln>
            <a:noFill/>
          </a:ln>
        </p:spPr>
      </p:pic>
      <p:sp>
        <p:nvSpPr>
          <p:cNvPr id="440" name="Google Shape;440;g152cec29f96_0_37"/>
          <p:cNvSpPr/>
          <p:nvPr/>
        </p:nvSpPr>
        <p:spPr>
          <a:xfrm>
            <a:off x="0" y="87000"/>
            <a:ext cx="12192000" cy="10056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Google Shape;441;g152cec29f96_0_37"/>
          <p:cNvSpPr/>
          <p:nvPr/>
        </p:nvSpPr>
        <p:spPr>
          <a:xfrm>
            <a:off x="75" y="1275"/>
            <a:ext cx="12192000" cy="100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g152cec29f96_0_37"/>
          <p:cNvSpPr/>
          <p:nvPr/>
        </p:nvSpPr>
        <p:spPr>
          <a:xfrm>
            <a:off x="650250" y="1723950"/>
            <a:ext cx="11084700" cy="4725900"/>
          </a:xfrm>
          <a:prstGeom prst="rect">
            <a:avLst/>
          </a:prstGeom>
          <a:solidFill>
            <a:srgbClr val="FFDE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3000" u="sng">
                <a:solidFill>
                  <a:srgbClr val="FF0000"/>
                </a:solidFill>
                <a:latin typeface="Nunito SemiBold"/>
                <a:ea typeface="Nunito SemiBold"/>
                <a:cs typeface="Nunito SemiBold"/>
                <a:sym typeface="Nunito SemiBold"/>
              </a:rPr>
              <a:t>Pokeball Transceiver</a:t>
            </a:r>
            <a:endParaRPr sz="3000" u="sng">
              <a:solidFill>
                <a:srgbClr val="FF0000"/>
              </a:solidFill>
              <a:latin typeface="Nunito SemiBold"/>
              <a:ea typeface="Nunito SemiBold"/>
              <a:cs typeface="Nunito SemiBold"/>
              <a:sym typeface="Nunito SemiBold"/>
            </a:endParaRPr>
          </a:p>
          <a:p>
            <a:pPr indent="0" lvl="0" marL="0" rtl="0" algn="l">
              <a:spcBef>
                <a:spcPts val="0"/>
              </a:spcBef>
              <a:spcAft>
                <a:spcPts val="0"/>
              </a:spcAft>
              <a:buNone/>
            </a:pPr>
            <a:r>
              <a:t/>
            </a:r>
            <a:endParaRPr>
              <a:latin typeface="Nunito SemiBold"/>
              <a:ea typeface="Nunito SemiBold"/>
              <a:cs typeface="Nunito SemiBold"/>
              <a:sym typeface="Nunito SemiBold"/>
            </a:endParaRPr>
          </a:p>
          <a:p>
            <a:pPr indent="0" lvl="0" marL="0" rtl="0" algn="l">
              <a:spcBef>
                <a:spcPts val="0"/>
              </a:spcBef>
              <a:spcAft>
                <a:spcPts val="0"/>
              </a:spcAft>
              <a:buNone/>
            </a:pPr>
            <a:r>
              <a:rPr lang="en-US" sz="1800">
                <a:latin typeface="Nunito SemiBold"/>
                <a:ea typeface="Nunito SemiBold"/>
                <a:cs typeface="Nunito SemiBold"/>
                <a:sym typeface="Nunito SemiBold"/>
              </a:rPr>
              <a:t>Texas Instruments CC1310F128RGZR</a:t>
            </a:r>
            <a:endParaRPr sz="1800">
              <a:latin typeface="Nunito SemiBold"/>
              <a:ea typeface="Nunito SemiBold"/>
              <a:cs typeface="Nunito SemiBold"/>
              <a:sym typeface="Nunito SemiBold"/>
            </a:endParaRPr>
          </a:p>
          <a:p>
            <a:pPr indent="0" lvl="0" marL="0" rtl="0" algn="l">
              <a:spcBef>
                <a:spcPts val="0"/>
              </a:spcBef>
              <a:spcAft>
                <a:spcPts val="0"/>
              </a:spcAft>
              <a:buNone/>
            </a:pPr>
            <a:r>
              <a:t/>
            </a:r>
            <a:endParaRPr>
              <a:latin typeface="Nunito SemiBold"/>
              <a:ea typeface="Nunito SemiBold"/>
              <a:cs typeface="Nunito SemiBold"/>
              <a:sym typeface="Nunito SemiBold"/>
            </a:endParaRPr>
          </a:p>
          <a:p>
            <a:pPr indent="-330200" lvl="0" marL="457200" rtl="0" algn="l">
              <a:spcBef>
                <a:spcPts val="0"/>
              </a:spcBef>
              <a:spcAft>
                <a:spcPts val="0"/>
              </a:spcAft>
              <a:buSzPts val="1600"/>
              <a:buFont typeface="Nunito SemiBold"/>
              <a:buChar char="●"/>
            </a:pPr>
            <a:r>
              <a:rPr lang="en-US" sz="1600">
                <a:latin typeface="Nunito SemiBold"/>
                <a:ea typeface="Nunito SemiBold"/>
                <a:cs typeface="Nunito SemiBold"/>
                <a:sym typeface="Nunito SemiBold"/>
              </a:rPr>
              <a:t>Ability to </a:t>
            </a:r>
            <a:r>
              <a:rPr lang="en-US" sz="1600">
                <a:latin typeface="Nunito SemiBold"/>
                <a:ea typeface="Nunito SemiBold"/>
                <a:cs typeface="Nunito SemiBold"/>
                <a:sym typeface="Nunito SemiBold"/>
              </a:rPr>
              <a:t>transmit</a:t>
            </a:r>
            <a:r>
              <a:rPr lang="en-US" sz="1600">
                <a:latin typeface="Nunito SemiBold"/>
                <a:ea typeface="Nunito SemiBold"/>
                <a:cs typeface="Nunito SemiBold"/>
                <a:sym typeface="Nunito SemiBold"/>
              </a:rPr>
              <a:t> and receive radio frequencies in a single package</a:t>
            </a:r>
            <a:endParaRPr sz="1600">
              <a:latin typeface="Nunito SemiBold"/>
              <a:ea typeface="Nunito SemiBold"/>
              <a:cs typeface="Nunito SemiBold"/>
              <a:sym typeface="Nunito SemiBold"/>
            </a:endParaRPr>
          </a:p>
          <a:p>
            <a:pPr indent="-330200" lvl="0" marL="457200" rtl="0" algn="l">
              <a:spcBef>
                <a:spcPts val="1000"/>
              </a:spcBef>
              <a:spcAft>
                <a:spcPts val="0"/>
              </a:spcAft>
              <a:buSzPts val="1600"/>
              <a:buFont typeface="Nunito SemiBold"/>
              <a:buChar char="●"/>
            </a:pPr>
            <a:r>
              <a:rPr lang="en-US" sz="1600">
                <a:latin typeface="Nunito SemiBold"/>
                <a:ea typeface="Nunito SemiBold"/>
                <a:cs typeface="Nunito SemiBold"/>
                <a:sym typeface="Nunito SemiBold"/>
              </a:rPr>
              <a:t>Has a clock speed of 48 MHz and onboard flash memory of 128 KB</a:t>
            </a:r>
            <a:endParaRPr sz="1600">
              <a:latin typeface="Nunito SemiBold"/>
              <a:ea typeface="Nunito SemiBold"/>
              <a:cs typeface="Nunito SemiBold"/>
              <a:sym typeface="Nunito SemiBold"/>
            </a:endParaRPr>
          </a:p>
          <a:p>
            <a:pPr indent="-330200" lvl="0" marL="457200" rtl="0" algn="l">
              <a:spcBef>
                <a:spcPts val="1000"/>
              </a:spcBef>
              <a:spcAft>
                <a:spcPts val="0"/>
              </a:spcAft>
              <a:buSzPts val="1600"/>
              <a:buFont typeface="Nunito SemiBold"/>
              <a:buChar char="●"/>
            </a:pPr>
            <a:r>
              <a:rPr lang="en-US" sz="1600">
                <a:latin typeface="Nunito SemiBold"/>
                <a:ea typeface="Nunito SemiBold"/>
                <a:cs typeface="Nunito SemiBold"/>
                <a:sym typeface="Nunito SemiBold"/>
              </a:rPr>
              <a:t>Transmit operating frequency of </a:t>
            </a:r>
            <a:r>
              <a:rPr lang="en-US" sz="1600">
                <a:solidFill>
                  <a:schemeClr val="dk1"/>
                </a:solidFill>
                <a:latin typeface="Nunito SemiBold"/>
                <a:ea typeface="Nunito SemiBold"/>
                <a:cs typeface="Nunito SemiBold"/>
                <a:sym typeface="Nunito SemiBold"/>
              </a:rPr>
              <a:t>433.92</a:t>
            </a:r>
            <a:r>
              <a:rPr lang="en-US" sz="1600">
                <a:latin typeface="Nunito SemiBold"/>
                <a:ea typeface="Nunito SemiBold"/>
                <a:cs typeface="Nunito SemiBold"/>
                <a:sym typeface="Nunito SemiBold"/>
              </a:rPr>
              <a:t> MHz or </a:t>
            </a:r>
            <a:r>
              <a:rPr lang="en-US" sz="1600">
                <a:solidFill>
                  <a:schemeClr val="dk1"/>
                </a:solidFill>
                <a:latin typeface="Nunito SemiBold"/>
                <a:ea typeface="Nunito SemiBold"/>
                <a:cs typeface="Nunito SemiBold"/>
                <a:sym typeface="Nunito SemiBold"/>
              </a:rPr>
              <a:t>868</a:t>
            </a:r>
            <a:r>
              <a:rPr lang="en-US" sz="1600">
                <a:latin typeface="Nunito SemiBold"/>
                <a:ea typeface="Nunito SemiBold"/>
                <a:cs typeface="Nunito SemiBold"/>
                <a:sym typeface="Nunito SemiBold"/>
              </a:rPr>
              <a:t> MHz</a:t>
            </a:r>
            <a:endParaRPr sz="1600">
              <a:latin typeface="Nunito SemiBold"/>
              <a:ea typeface="Nunito SemiBold"/>
              <a:cs typeface="Nunito SemiBold"/>
              <a:sym typeface="Nunito SemiBold"/>
            </a:endParaRPr>
          </a:p>
          <a:p>
            <a:pPr indent="-330200" lvl="0" marL="457200" rtl="0" algn="l">
              <a:spcBef>
                <a:spcPts val="1000"/>
              </a:spcBef>
              <a:spcAft>
                <a:spcPts val="0"/>
              </a:spcAft>
              <a:buSzPts val="1600"/>
              <a:buFont typeface="Nunito SemiBold"/>
              <a:buChar char="●"/>
            </a:pPr>
            <a:r>
              <a:rPr lang="en-US" sz="1600">
                <a:latin typeface="Nunito SemiBold"/>
                <a:ea typeface="Nunito SemiBold"/>
                <a:cs typeface="Nunito SemiBold"/>
                <a:sym typeface="Nunito SemiBold"/>
              </a:rPr>
              <a:t>Requires use of an antenna</a:t>
            </a:r>
            <a:endParaRPr sz="1600">
              <a:latin typeface="Nunito SemiBold"/>
              <a:ea typeface="Nunito SemiBold"/>
              <a:cs typeface="Nunito SemiBold"/>
              <a:sym typeface="Nunito SemiBold"/>
            </a:endParaRPr>
          </a:p>
          <a:p>
            <a:pPr indent="-330200" lvl="0" marL="457200" rtl="0" algn="l">
              <a:spcBef>
                <a:spcPts val="1000"/>
              </a:spcBef>
              <a:spcAft>
                <a:spcPts val="0"/>
              </a:spcAft>
              <a:buSzPts val="1600"/>
              <a:buFont typeface="Nunito SemiBold"/>
              <a:buChar char="●"/>
            </a:pPr>
            <a:r>
              <a:rPr lang="en-US" sz="1600">
                <a:latin typeface="Nunito SemiBold"/>
                <a:ea typeface="Nunito SemiBold"/>
                <a:cs typeface="Nunito SemiBold"/>
                <a:sym typeface="Nunito SemiBold"/>
              </a:rPr>
              <a:t>Powered by 3V coin cell battery</a:t>
            </a:r>
            <a:endParaRPr sz="1600">
              <a:latin typeface="Nunito SemiBold"/>
              <a:ea typeface="Nunito SemiBold"/>
              <a:cs typeface="Nunito SemiBold"/>
              <a:sym typeface="Nunito SemiBold"/>
            </a:endParaRPr>
          </a:p>
          <a:p>
            <a:pPr indent="0" lvl="0" marL="0" rtl="0" algn="l">
              <a:spcBef>
                <a:spcPts val="1000"/>
              </a:spcBef>
              <a:spcAft>
                <a:spcPts val="0"/>
              </a:spcAft>
              <a:buNone/>
            </a:pPr>
            <a:r>
              <a:t/>
            </a:r>
            <a:endParaRPr>
              <a:latin typeface="Nunito SemiBold"/>
              <a:ea typeface="Nunito SemiBold"/>
              <a:cs typeface="Nunito SemiBold"/>
              <a:sym typeface="Nunito SemiBold"/>
            </a:endParaRPr>
          </a:p>
          <a:p>
            <a:pPr indent="0" lvl="0" marL="0" rtl="0" algn="l">
              <a:spcBef>
                <a:spcPts val="1000"/>
              </a:spcBef>
              <a:spcAft>
                <a:spcPts val="0"/>
              </a:spcAft>
              <a:buNone/>
            </a:pPr>
            <a:r>
              <a:rPr lang="en-US" sz="1800">
                <a:latin typeface="Nunito SemiBold"/>
                <a:ea typeface="Nunito SemiBold"/>
                <a:cs typeface="Nunito SemiBold"/>
                <a:sym typeface="Nunito SemiBold"/>
              </a:rPr>
              <a:t>The purpose of the Pokeball transceiver is to </a:t>
            </a:r>
            <a:r>
              <a:rPr lang="en-US" sz="1800">
                <a:latin typeface="Nunito SemiBold"/>
                <a:ea typeface="Nunito SemiBold"/>
                <a:cs typeface="Nunito SemiBold"/>
                <a:sym typeface="Nunito SemiBold"/>
              </a:rPr>
              <a:t>transmit</a:t>
            </a:r>
            <a:r>
              <a:rPr lang="en-US" sz="1800">
                <a:latin typeface="Nunito SemiBold"/>
                <a:ea typeface="Nunito SemiBold"/>
                <a:cs typeface="Nunito SemiBold"/>
                <a:sym typeface="Nunito SemiBold"/>
              </a:rPr>
              <a:t> it’s unique ID for the base station</a:t>
            </a:r>
            <a:br>
              <a:rPr lang="en-US" sz="1800">
                <a:latin typeface="Nunito SemiBold"/>
                <a:ea typeface="Nunito SemiBold"/>
                <a:cs typeface="Nunito SemiBold"/>
                <a:sym typeface="Nunito SemiBold"/>
              </a:rPr>
            </a:br>
            <a:r>
              <a:rPr lang="en-US" sz="1800">
                <a:latin typeface="Nunito SemiBold"/>
                <a:ea typeface="Nunito SemiBold"/>
                <a:cs typeface="Nunito SemiBold"/>
                <a:sym typeface="Nunito SemiBold"/>
              </a:rPr>
              <a:t>to identify an individual’s Pokeball.</a:t>
            </a:r>
            <a:endParaRPr sz="1800">
              <a:latin typeface="Nunito SemiBold"/>
              <a:ea typeface="Nunito SemiBold"/>
              <a:cs typeface="Nunito SemiBold"/>
              <a:sym typeface="Nunito SemiBold"/>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443" name="Google Shape;443;g152cec29f96_0_37"/>
          <p:cNvPicPr preferRelativeResize="0"/>
          <p:nvPr/>
        </p:nvPicPr>
        <p:blipFill>
          <a:blip r:embed="rId4">
            <a:alphaModFix/>
          </a:blip>
          <a:stretch>
            <a:fillRect/>
          </a:stretch>
        </p:blipFill>
        <p:spPr>
          <a:xfrm>
            <a:off x="7965900" y="1723950"/>
            <a:ext cx="3769050" cy="2738850"/>
          </a:xfrm>
          <a:prstGeom prst="rect">
            <a:avLst/>
          </a:prstGeom>
          <a:noFill/>
          <a:ln>
            <a:noFill/>
          </a:ln>
        </p:spPr>
      </p:pic>
      <p:sp>
        <p:nvSpPr>
          <p:cNvPr id="444" name="Google Shape;444;g152cec29f96_0_37"/>
          <p:cNvSpPr txBox="1"/>
          <p:nvPr/>
        </p:nvSpPr>
        <p:spPr>
          <a:xfrm>
            <a:off x="1539300" y="-43275"/>
            <a:ext cx="93306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chemeClr val="lt1"/>
                </a:solidFill>
                <a:latin typeface="Nunito"/>
                <a:ea typeface="Nunito"/>
                <a:cs typeface="Nunito"/>
                <a:sym typeface="Nunito"/>
              </a:rPr>
              <a:t>Product Selection</a:t>
            </a:r>
            <a:endParaRPr b="1" sz="6000">
              <a:latin typeface="Nunito"/>
              <a:ea typeface="Nunito"/>
              <a:cs typeface="Nunito"/>
              <a:sym typeface="Nunito"/>
            </a:endParaRPr>
          </a:p>
        </p:txBody>
      </p:sp>
      <p:sp>
        <p:nvSpPr>
          <p:cNvPr id="445" name="Google Shape;445;g152cec29f96_0_37"/>
          <p:cNvSpPr txBox="1"/>
          <p:nvPr/>
        </p:nvSpPr>
        <p:spPr>
          <a:xfrm>
            <a:off x="10790550" y="577275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D.Y.</a:t>
            </a:r>
            <a:endParaRPr sz="3200">
              <a:solidFill>
                <a:schemeClr val="dk1"/>
              </a:solidFill>
              <a:latin typeface="Nunito ExtraBold"/>
              <a:ea typeface="Nunito ExtraBold"/>
              <a:cs typeface="Nunito ExtraBold"/>
              <a:sym typeface="Nunito Extra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9" name="Shape 449"/>
        <p:cNvGrpSpPr/>
        <p:nvPr/>
      </p:nvGrpSpPr>
      <p:grpSpPr>
        <a:xfrm>
          <a:off x="0" y="0"/>
          <a:ext cx="0" cy="0"/>
          <a:chOff x="0" y="0"/>
          <a:chExt cx="0" cy="0"/>
        </a:xfrm>
      </p:grpSpPr>
      <p:sp>
        <p:nvSpPr>
          <p:cNvPr id="450" name="Google Shape;450;g155d0828afc_0_4"/>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10;&#10;Description automatically generated" id="451" name="Google Shape;451;g155d0828afc_0_4"/>
          <p:cNvPicPr preferRelativeResize="0"/>
          <p:nvPr/>
        </p:nvPicPr>
        <p:blipFill rotWithShape="1">
          <a:blip r:embed="rId3">
            <a:alphaModFix/>
          </a:blip>
          <a:srcRect b="17802" l="0" r="0" t="19708"/>
          <a:stretch/>
        </p:blipFill>
        <p:spPr>
          <a:xfrm>
            <a:off x="20" y="1282"/>
            <a:ext cx="12191981" cy="6856718"/>
          </a:xfrm>
          <a:prstGeom prst="rect">
            <a:avLst/>
          </a:prstGeom>
          <a:noFill/>
          <a:ln>
            <a:noFill/>
          </a:ln>
        </p:spPr>
      </p:pic>
      <p:sp>
        <p:nvSpPr>
          <p:cNvPr id="452" name="Google Shape;452;g155d0828afc_0_4"/>
          <p:cNvSpPr/>
          <p:nvPr/>
        </p:nvSpPr>
        <p:spPr>
          <a:xfrm>
            <a:off x="0" y="87000"/>
            <a:ext cx="12192000" cy="10056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Google Shape;453;g155d0828afc_0_4"/>
          <p:cNvSpPr/>
          <p:nvPr/>
        </p:nvSpPr>
        <p:spPr>
          <a:xfrm>
            <a:off x="75" y="1275"/>
            <a:ext cx="12192000" cy="100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 name="Google Shape;454;g155d0828afc_0_4"/>
          <p:cNvSpPr/>
          <p:nvPr/>
        </p:nvSpPr>
        <p:spPr>
          <a:xfrm>
            <a:off x="650250" y="1723950"/>
            <a:ext cx="11084700" cy="4725900"/>
          </a:xfrm>
          <a:prstGeom prst="rect">
            <a:avLst/>
          </a:prstGeom>
          <a:solidFill>
            <a:srgbClr val="FFDE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3400" u="sng">
                <a:solidFill>
                  <a:srgbClr val="FF0000"/>
                </a:solidFill>
                <a:latin typeface="Nunito SemiBold"/>
                <a:ea typeface="Nunito SemiBold"/>
                <a:cs typeface="Nunito SemiBold"/>
                <a:sym typeface="Nunito SemiBold"/>
              </a:rPr>
              <a:t>Battery</a:t>
            </a:r>
            <a:endParaRPr sz="3400" u="sng">
              <a:solidFill>
                <a:srgbClr val="FF0000"/>
              </a:solidFill>
              <a:latin typeface="Nunito SemiBold"/>
              <a:ea typeface="Nunito SemiBold"/>
              <a:cs typeface="Nunito SemiBold"/>
              <a:sym typeface="Nunito SemiBold"/>
            </a:endParaRPr>
          </a:p>
          <a:p>
            <a:pPr indent="0" lvl="0" marL="0" rtl="0" algn="l">
              <a:spcBef>
                <a:spcPts val="1000"/>
              </a:spcBef>
              <a:spcAft>
                <a:spcPts val="0"/>
              </a:spcAft>
              <a:buNone/>
            </a:pPr>
            <a:r>
              <a:t/>
            </a:r>
            <a:endParaRPr>
              <a:latin typeface="Nunito SemiBold"/>
              <a:ea typeface="Nunito SemiBold"/>
              <a:cs typeface="Nunito SemiBold"/>
              <a:sym typeface="Nunito SemiBold"/>
            </a:endParaRPr>
          </a:p>
          <a:p>
            <a:pPr indent="-342900" lvl="0" marL="457200" rtl="0" algn="l">
              <a:spcBef>
                <a:spcPts val="0"/>
              </a:spcBef>
              <a:spcAft>
                <a:spcPts val="0"/>
              </a:spcAft>
              <a:buSzPts val="1800"/>
              <a:buFont typeface="Nunito SemiBold"/>
              <a:buChar char="●"/>
            </a:pPr>
            <a:r>
              <a:rPr lang="en-US" sz="1800">
                <a:latin typeface="Nunito SemiBold"/>
                <a:ea typeface="Nunito SemiBold"/>
                <a:cs typeface="Nunito SemiBold"/>
                <a:sym typeface="Nunito SemiBold"/>
              </a:rPr>
              <a:t>Uses a coin cell battery: 2032</a:t>
            </a:r>
            <a:endParaRPr sz="1800">
              <a:latin typeface="Nunito SemiBold"/>
              <a:ea typeface="Nunito SemiBold"/>
              <a:cs typeface="Nunito SemiBold"/>
              <a:sym typeface="Nunito SemiBold"/>
            </a:endParaRPr>
          </a:p>
          <a:p>
            <a:pPr indent="-342900" lvl="0" marL="457200" rtl="0" algn="l">
              <a:spcBef>
                <a:spcPts val="1000"/>
              </a:spcBef>
              <a:spcAft>
                <a:spcPts val="0"/>
              </a:spcAft>
              <a:buSzPts val="1800"/>
              <a:buFont typeface="Nunito SemiBold"/>
              <a:buChar char="●"/>
            </a:pPr>
            <a:r>
              <a:rPr lang="en-US" sz="1800">
                <a:solidFill>
                  <a:schemeClr val="dk1"/>
                </a:solidFill>
                <a:latin typeface="Nunito SemiBold"/>
                <a:ea typeface="Nunito SemiBold"/>
                <a:cs typeface="Nunito SemiBold"/>
                <a:sym typeface="Nunito SemiBold"/>
              </a:rPr>
              <a:t>Nominal voltage is 3V</a:t>
            </a:r>
            <a:endParaRPr sz="1800">
              <a:latin typeface="Nunito SemiBold"/>
              <a:ea typeface="Nunito SemiBold"/>
              <a:cs typeface="Nunito SemiBold"/>
              <a:sym typeface="Nunito SemiBold"/>
            </a:endParaRPr>
          </a:p>
          <a:p>
            <a:pPr indent="-342900" lvl="0" marL="457200" rtl="0" algn="l">
              <a:spcBef>
                <a:spcPts val="1000"/>
              </a:spcBef>
              <a:spcAft>
                <a:spcPts val="0"/>
              </a:spcAft>
              <a:buSzPts val="1800"/>
              <a:buFont typeface="Nunito SemiBold"/>
              <a:buChar char="●"/>
            </a:pPr>
            <a:r>
              <a:rPr lang="en-US" sz="1800">
                <a:latin typeface="Nunito SemiBold"/>
                <a:ea typeface="Nunito SemiBold"/>
                <a:cs typeface="Nunito SemiBold"/>
                <a:sym typeface="Nunito SemiBold"/>
              </a:rPr>
              <a:t>Surface mount to PCB</a:t>
            </a:r>
            <a:endParaRPr sz="1800">
              <a:latin typeface="Nunito SemiBold"/>
              <a:ea typeface="Nunito SemiBold"/>
              <a:cs typeface="Nunito SemiBold"/>
              <a:sym typeface="Nunito SemiBold"/>
            </a:endParaRPr>
          </a:p>
          <a:p>
            <a:pPr indent="-342900" lvl="0" marL="457200" rtl="0" algn="l">
              <a:spcBef>
                <a:spcPts val="1000"/>
              </a:spcBef>
              <a:spcAft>
                <a:spcPts val="0"/>
              </a:spcAft>
              <a:buSzPts val="1800"/>
              <a:buFont typeface="Nunito SemiBold"/>
              <a:buChar char="●"/>
            </a:pPr>
            <a:r>
              <a:rPr lang="en-US" sz="1800">
                <a:latin typeface="Nunito SemiBold"/>
                <a:ea typeface="Nunito SemiBold"/>
                <a:cs typeface="Nunito SemiBold"/>
                <a:sym typeface="Nunito SemiBold"/>
              </a:rPr>
              <a:t>Capacity is 235 mAh</a:t>
            </a:r>
            <a:endParaRPr sz="1800">
              <a:latin typeface="Nunito SemiBold"/>
              <a:ea typeface="Nunito SemiBold"/>
              <a:cs typeface="Nunito SemiBold"/>
              <a:sym typeface="Nunito SemiBold"/>
            </a:endParaRPr>
          </a:p>
          <a:p>
            <a:pPr indent="-342900" lvl="0" marL="457200" rtl="0" algn="l">
              <a:spcBef>
                <a:spcPts val="1000"/>
              </a:spcBef>
              <a:spcAft>
                <a:spcPts val="1000"/>
              </a:spcAft>
              <a:buSzPts val="1800"/>
              <a:buFont typeface="Nunito SemiBold"/>
              <a:buChar char="●"/>
            </a:pPr>
            <a:r>
              <a:rPr lang="en-US" sz="1800">
                <a:latin typeface="Nunito SemiBold"/>
                <a:ea typeface="Nunito SemiBold"/>
                <a:cs typeface="Nunito SemiBold"/>
                <a:sym typeface="Nunito SemiBold"/>
              </a:rPr>
              <a:t>Small size allows to fit with PCB into Pokeball</a:t>
            </a:r>
            <a:endParaRPr sz="1800">
              <a:latin typeface="Nunito SemiBold"/>
              <a:ea typeface="Nunito SemiBold"/>
              <a:cs typeface="Nunito SemiBold"/>
              <a:sym typeface="Nunito SemiBold"/>
            </a:endParaRPr>
          </a:p>
        </p:txBody>
      </p:sp>
      <p:sp>
        <p:nvSpPr>
          <p:cNvPr id="455" name="Google Shape;455;g155d0828afc_0_4"/>
          <p:cNvSpPr txBox="1"/>
          <p:nvPr/>
        </p:nvSpPr>
        <p:spPr>
          <a:xfrm>
            <a:off x="1539300" y="-43275"/>
            <a:ext cx="93306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chemeClr val="lt1"/>
                </a:solidFill>
                <a:latin typeface="Nunito"/>
                <a:ea typeface="Nunito"/>
                <a:cs typeface="Nunito"/>
                <a:sym typeface="Nunito"/>
              </a:rPr>
              <a:t>Product Selection</a:t>
            </a:r>
            <a:endParaRPr b="1" sz="6000">
              <a:latin typeface="Nunito"/>
              <a:ea typeface="Nunito"/>
              <a:cs typeface="Nunito"/>
              <a:sym typeface="Nunito"/>
            </a:endParaRPr>
          </a:p>
        </p:txBody>
      </p:sp>
      <p:pic>
        <p:nvPicPr>
          <p:cNvPr id="456" name="Google Shape;456;g155d0828afc_0_4"/>
          <p:cNvPicPr preferRelativeResize="0"/>
          <p:nvPr/>
        </p:nvPicPr>
        <p:blipFill>
          <a:blip r:embed="rId4">
            <a:alphaModFix/>
          </a:blip>
          <a:stretch>
            <a:fillRect/>
          </a:stretch>
        </p:blipFill>
        <p:spPr>
          <a:xfrm>
            <a:off x="8034113" y="2095500"/>
            <a:ext cx="3095625" cy="2667000"/>
          </a:xfrm>
          <a:prstGeom prst="rect">
            <a:avLst/>
          </a:prstGeom>
          <a:noFill/>
          <a:ln>
            <a:noFill/>
          </a:ln>
        </p:spPr>
      </p:pic>
      <p:sp>
        <p:nvSpPr>
          <p:cNvPr id="457" name="Google Shape;457;g155d0828afc_0_4"/>
          <p:cNvSpPr txBox="1"/>
          <p:nvPr/>
        </p:nvSpPr>
        <p:spPr>
          <a:xfrm>
            <a:off x="10790550" y="57654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D.Y.</a:t>
            </a:r>
            <a:endParaRPr sz="3200">
              <a:solidFill>
                <a:schemeClr val="dk1"/>
              </a:solidFill>
              <a:latin typeface="Nunito ExtraBold"/>
              <a:ea typeface="Nunito ExtraBold"/>
              <a:cs typeface="Nunito ExtraBold"/>
              <a:sym typeface="Nunito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156a4ef726f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63" name="Google Shape;463;g156a4ef726f_0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464" name="Google Shape;464;g156a4ef726f_0_15"/>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10;&#10;Description automatically generated" id="465" name="Google Shape;465;g156a4ef726f_0_15"/>
          <p:cNvPicPr preferRelativeResize="0"/>
          <p:nvPr/>
        </p:nvPicPr>
        <p:blipFill rotWithShape="1">
          <a:blip r:embed="rId3">
            <a:alphaModFix/>
          </a:blip>
          <a:srcRect b="17802" l="0" r="0" t="19708"/>
          <a:stretch/>
        </p:blipFill>
        <p:spPr>
          <a:xfrm>
            <a:off x="20" y="1282"/>
            <a:ext cx="12191981" cy="6856718"/>
          </a:xfrm>
          <a:prstGeom prst="rect">
            <a:avLst/>
          </a:prstGeom>
          <a:noFill/>
          <a:ln>
            <a:noFill/>
          </a:ln>
        </p:spPr>
      </p:pic>
      <p:sp>
        <p:nvSpPr>
          <p:cNvPr id="466" name="Google Shape;466;g156a4ef726f_0_15"/>
          <p:cNvSpPr/>
          <p:nvPr/>
        </p:nvSpPr>
        <p:spPr>
          <a:xfrm>
            <a:off x="0" y="87000"/>
            <a:ext cx="12192000" cy="10056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7" name="Google Shape;467;g156a4ef726f_0_15"/>
          <p:cNvSpPr/>
          <p:nvPr/>
        </p:nvSpPr>
        <p:spPr>
          <a:xfrm>
            <a:off x="75" y="1275"/>
            <a:ext cx="12192000" cy="100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Google Shape;468;g156a4ef726f_0_15"/>
          <p:cNvSpPr txBox="1"/>
          <p:nvPr/>
        </p:nvSpPr>
        <p:spPr>
          <a:xfrm>
            <a:off x="1281600" y="-42375"/>
            <a:ext cx="9628800" cy="1092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500">
                <a:solidFill>
                  <a:schemeClr val="lt1"/>
                </a:solidFill>
                <a:latin typeface="Nunito"/>
                <a:ea typeface="Nunito"/>
                <a:cs typeface="Nunito"/>
                <a:sym typeface="Nunito"/>
              </a:rPr>
              <a:t>Software </a:t>
            </a:r>
            <a:r>
              <a:rPr b="1" lang="en-US" sz="6500">
                <a:solidFill>
                  <a:schemeClr val="lt1"/>
                </a:solidFill>
                <a:latin typeface="Nunito"/>
                <a:ea typeface="Nunito"/>
                <a:cs typeface="Nunito"/>
                <a:sym typeface="Nunito"/>
              </a:rPr>
              <a:t>Selection</a:t>
            </a:r>
            <a:endParaRPr b="1" sz="6500">
              <a:latin typeface="Nunito"/>
              <a:ea typeface="Nunito"/>
              <a:cs typeface="Nunito"/>
              <a:sym typeface="Nunito"/>
            </a:endParaRPr>
          </a:p>
        </p:txBody>
      </p:sp>
      <p:sp>
        <p:nvSpPr>
          <p:cNvPr id="469" name="Google Shape;469;g156a4ef726f_0_15"/>
          <p:cNvSpPr/>
          <p:nvPr/>
        </p:nvSpPr>
        <p:spPr>
          <a:xfrm>
            <a:off x="1174500" y="1690825"/>
            <a:ext cx="9843000" cy="4614600"/>
          </a:xfrm>
          <a:prstGeom prst="rect">
            <a:avLst/>
          </a:prstGeom>
          <a:solidFill>
            <a:srgbClr val="3B4CCA"/>
          </a:solidFill>
          <a:ln cap="flat" cmpd="sng" w="9525">
            <a:solidFill>
              <a:schemeClr val="dk2"/>
            </a:solidFill>
            <a:prstDash val="solid"/>
            <a:round/>
            <a:headEnd len="sm" w="sm" type="none"/>
            <a:tailEnd len="sm" w="sm" type="none"/>
          </a:ln>
          <a:effectLst>
            <a:outerShdw blurRad="57150" rotWithShape="0" algn="bl" dir="10020000" dist="152400">
              <a:srgbClr val="000000">
                <a:alpha val="54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g156a4ef726f_0_15"/>
          <p:cNvGraphicFramePr/>
          <p:nvPr/>
        </p:nvGraphicFramePr>
        <p:xfrm>
          <a:off x="2337600" y="2762023"/>
          <a:ext cx="3000000" cy="3000000"/>
        </p:xfrm>
        <a:graphic>
          <a:graphicData uri="http://schemas.openxmlformats.org/drawingml/2006/table">
            <a:tbl>
              <a:tblPr>
                <a:noFill/>
                <a:tableStyleId>{DEB1580F-55FD-4938-A839-05797B6B4DB5}</a:tableStyleId>
              </a:tblPr>
              <a:tblGrid>
                <a:gridCol w="3758400"/>
                <a:gridCol w="3758400"/>
              </a:tblGrid>
              <a:tr h="446375">
                <a:tc>
                  <a:txBody>
                    <a:bodyPr/>
                    <a:lstStyle/>
                    <a:p>
                      <a:pPr indent="0" lvl="0" marL="0" rtl="0" algn="l">
                        <a:spcBef>
                          <a:spcPts val="0"/>
                        </a:spcBef>
                        <a:spcAft>
                          <a:spcPts val="0"/>
                        </a:spcAft>
                        <a:buNone/>
                      </a:pPr>
                      <a:r>
                        <a:rPr b="1" lang="en-US" sz="1500">
                          <a:latin typeface="Nunito"/>
                          <a:ea typeface="Nunito"/>
                          <a:cs typeface="Nunito"/>
                          <a:sym typeface="Nunito"/>
                        </a:rPr>
                        <a:t>MySQL</a:t>
                      </a:r>
                      <a:endParaRPr b="1" sz="1500">
                        <a:latin typeface="Nunito"/>
                        <a:ea typeface="Nunito"/>
                        <a:cs typeface="Nunito"/>
                        <a:sym typeface="Nunito"/>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US" sz="1500">
                          <a:latin typeface="Nunito"/>
                          <a:ea typeface="Nunito"/>
                          <a:cs typeface="Nunito"/>
                          <a:sym typeface="Nunito"/>
                        </a:rPr>
                        <a:t>MongoDB</a:t>
                      </a:r>
                      <a:endParaRPr b="1" sz="1500">
                        <a:latin typeface="Nunito"/>
                        <a:ea typeface="Nunito"/>
                        <a:cs typeface="Nunito"/>
                        <a:sym typeface="Nunito"/>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r>
              <a:tr h="68672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Best for structured data with traditional relationships</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Best for unstructured data</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Great for limited budget</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More </a:t>
                      </a:r>
                      <a:r>
                        <a:rPr lang="en-US">
                          <a:latin typeface="Nunito SemiBold"/>
                          <a:ea typeface="Nunito SemiBold"/>
                          <a:cs typeface="Nunito SemiBold"/>
                          <a:sym typeface="Nunito SemiBold"/>
                        </a:rPr>
                        <a:t>Flexible</a:t>
                      </a:r>
                      <a:r>
                        <a:rPr lang="en-US">
                          <a:latin typeface="Nunito SemiBold"/>
                          <a:ea typeface="Nunito SemiBold"/>
                          <a:cs typeface="Nunito SemiBold"/>
                          <a:sym typeface="Nunito SemiBold"/>
                        </a:rPr>
                        <a:t> </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Very Secure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Cloud Based </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Low Maintenance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Unstable Schema</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graphicFrame>
        <p:nvGraphicFramePr>
          <p:cNvPr id="471" name="Google Shape;471;g156a4ef726f_0_15"/>
          <p:cNvGraphicFramePr/>
          <p:nvPr/>
        </p:nvGraphicFramePr>
        <p:xfrm>
          <a:off x="2337675" y="2765123"/>
          <a:ext cx="3000000" cy="3000000"/>
        </p:xfrm>
        <a:graphic>
          <a:graphicData uri="http://schemas.openxmlformats.org/drawingml/2006/table">
            <a:tbl>
              <a:tblPr>
                <a:noFill/>
                <a:tableStyleId>{DEB1580F-55FD-4938-A839-05797B6B4DB5}</a:tableStyleId>
              </a:tblPr>
              <a:tblGrid>
                <a:gridCol w="3758400"/>
                <a:gridCol w="3758400"/>
              </a:tblGrid>
              <a:tr h="446375">
                <a:tc>
                  <a:txBody>
                    <a:bodyPr/>
                    <a:lstStyle/>
                    <a:p>
                      <a:pPr indent="0" lvl="0" marL="0" rtl="0" algn="l">
                        <a:spcBef>
                          <a:spcPts val="0"/>
                        </a:spcBef>
                        <a:spcAft>
                          <a:spcPts val="0"/>
                        </a:spcAft>
                        <a:buNone/>
                      </a:pPr>
                      <a:r>
                        <a:rPr b="1" lang="en-US" sz="1500">
                          <a:latin typeface="Nunito"/>
                          <a:ea typeface="Nunito"/>
                          <a:cs typeface="Nunito"/>
                          <a:sym typeface="Nunito"/>
                        </a:rPr>
                        <a:t>MySQL</a:t>
                      </a:r>
                      <a:endParaRPr b="1" sz="1500">
                        <a:latin typeface="Nunito"/>
                        <a:ea typeface="Nunito"/>
                        <a:cs typeface="Nunito"/>
                        <a:sym typeface="Nunito"/>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b="1" lang="en-US" sz="1500">
                          <a:latin typeface="Nunito"/>
                          <a:ea typeface="Nunito"/>
                          <a:cs typeface="Nunito"/>
                          <a:sym typeface="Nunito"/>
                        </a:rPr>
                        <a:t>MongoDB</a:t>
                      </a:r>
                      <a:endParaRPr b="1" sz="1500">
                        <a:latin typeface="Nunito"/>
                        <a:ea typeface="Nunito"/>
                        <a:cs typeface="Nunito"/>
                        <a:sym typeface="Nunito"/>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r>
              <a:tr h="68672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Best for structured data with traditional relationships</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Best for unstructured data</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Great for limited budget</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More Flexible </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Very Secure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Cloud Based </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Low Maintenance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Unstable Schema</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472" name="Google Shape;472;g156a4ef726f_0_15"/>
          <p:cNvSpPr txBox="1"/>
          <p:nvPr/>
        </p:nvSpPr>
        <p:spPr>
          <a:xfrm>
            <a:off x="11224275" y="6176825"/>
            <a:ext cx="1000500" cy="677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R.C.</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7"/>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10;&#10;Description automatically generated" id="115" name="Google Shape;115;p7"/>
          <p:cNvPicPr preferRelativeResize="0"/>
          <p:nvPr/>
        </p:nvPicPr>
        <p:blipFill rotWithShape="1">
          <a:blip r:embed="rId3">
            <a:alphaModFix/>
          </a:blip>
          <a:srcRect b="17804" l="0" r="0" t="19707"/>
          <a:stretch/>
        </p:blipFill>
        <p:spPr>
          <a:xfrm>
            <a:off x="20" y="1282"/>
            <a:ext cx="12191980" cy="6856718"/>
          </a:xfrm>
          <a:prstGeom prst="rect">
            <a:avLst/>
          </a:prstGeom>
          <a:noFill/>
          <a:ln>
            <a:noFill/>
          </a:ln>
        </p:spPr>
      </p:pic>
      <p:sp>
        <p:nvSpPr>
          <p:cNvPr id="116" name="Google Shape;116;p7"/>
          <p:cNvSpPr/>
          <p:nvPr/>
        </p:nvSpPr>
        <p:spPr>
          <a:xfrm>
            <a:off x="13" y="2729588"/>
            <a:ext cx="12192000" cy="16287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7"/>
          <p:cNvSpPr/>
          <p:nvPr/>
        </p:nvSpPr>
        <p:spPr>
          <a:xfrm>
            <a:off x="0" y="2614650"/>
            <a:ext cx="12192000" cy="16287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7"/>
          <p:cNvSpPr txBox="1"/>
          <p:nvPr/>
        </p:nvSpPr>
        <p:spPr>
          <a:xfrm>
            <a:off x="3312300" y="2921100"/>
            <a:ext cx="5567400" cy="10158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Nunito Black"/>
                <a:ea typeface="Nunito Black"/>
                <a:cs typeface="Nunito Black"/>
                <a:sym typeface="Nunito Black"/>
              </a:rPr>
              <a:t>Introduction</a:t>
            </a:r>
            <a:endParaRPr sz="6000">
              <a:latin typeface="Nunito Black"/>
              <a:ea typeface="Nunito Black"/>
              <a:cs typeface="Nunito Black"/>
              <a:sym typeface="Nunito Black"/>
            </a:endParaRPr>
          </a:p>
        </p:txBody>
      </p:sp>
      <p:sp>
        <p:nvSpPr>
          <p:cNvPr id="119" name="Google Shape;119;p7"/>
          <p:cNvSpPr txBox="1"/>
          <p:nvPr/>
        </p:nvSpPr>
        <p:spPr>
          <a:xfrm>
            <a:off x="11246075"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T.S.</a:t>
            </a:r>
            <a:endParaRPr sz="3200">
              <a:solidFill>
                <a:schemeClr val="dk1"/>
              </a:solidFill>
              <a:latin typeface="Nunito ExtraBold"/>
              <a:ea typeface="Nunito ExtraBold"/>
              <a:cs typeface="Nunito ExtraBold"/>
              <a:sym typeface="Nunito ExtraBold"/>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50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15742413de4_0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78" name="Google Shape;478;g15742413de4_0_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479" name="Google Shape;479;g15742413de4_0_14"/>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10;&#10;Description automatically generated" id="480" name="Google Shape;480;g15742413de4_0_14"/>
          <p:cNvPicPr preferRelativeResize="0"/>
          <p:nvPr/>
        </p:nvPicPr>
        <p:blipFill rotWithShape="1">
          <a:blip r:embed="rId3">
            <a:alphaModFix/>
          </a:blip>
          <a:srcRect b="17802" l="0" r="0" t="19708"/>
          <a:stretch/>
        </p:blipFill>
        <p:spPr>
          <a:xfrm>
            <a:off x="20" y="1282"/>
            <a:ext cx="12191981" cy="6856718"/>
          </a:xfrm>
          <a:prstGeom prst="rect">
            <a:avLst/>
          </a:prstGeom>
          <a:noFill/>
          <a:ln>
            <a:noFill/>
          </a:ln>
        </p:spPr>
      </p:pic>
      <p:sp>
        <p:nvSpPr>
          <p:cNvPr id="481" name="Google Shape;481;g15742413de4_0_14"/>
          <p:cNvSpPr/>
          <p:nvPr/>
        </p:nvSpPr>
        <p:spPr>
          <a:xfrm>
            <a:off x="0" y="87000"/>
            <a:ext cx="12192000" cy="10056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Google Shape;482;g15742413de4_0_14"/>
          <p:cNvSpPr/>
          <p:nvPr/>
        </p:nvSpPr>
        <p:spPr>
          <a:xfrm>
            <a:off x="75" y="1275"/>
            <a:ext cx="12192000" cy="100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g15742413de4_0_14"/>
          <p:cNvSpPr txBox="1"/>
          <p:nvPr/>
        </p:nvSpPr>
        <p:spPr>
          <a:xfrm>
            <a:off x="1281600" y="-42375"/>
            <a:ext cx="9628800" cy="1092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500">
                <a:solidFill>
                  <a:schemeClr val="lt1"/>
                </a:solidFill>
                <a:latin typeface="Nunito"/>
                <a:ea typeface="Nunito"/>
                <a:cs typeface="Nunito"/>
                <a:sym typeface="Nunito"/>
              </a:rPr>
              <a:t>Language</a:t>
            </a:r>
            <a:r>
              <a:rPr b="1" lang="en-US" sz="6500">
                <a:solidFill>
                  <a:schemeClr val="lt1"/>
                </a:solidFill>
                <a:latin typeface="Nunito"/>
                <a:ea typeface="Nunito"/>
                <a:cs typeface="Nunito"/>
                <a:sym typeface="Nunito"/>
              </a:rPr>
              <a:t> Selection</a:t>
            </a:r>
            <a:endParaRPr b="1" sz="6500">
              <a:latin typeface="Nunito"/>
              <a:ea typeface="Nunito"/>
              <a:cs typeface="Nunito"/>
              <a:sym typeface="Nunito"/>
            </a:endParaRPr>
          </a:p>
        </p:txBody>
      </p:sp>
      <p:sp>
        <p:nvSpPr>
          <p:cNvPr id="484" name="Google Shape;484;g15742413de4_0_14"/>
          <p:cNvSpPr/>
          <p:nvPr/>
        </p:nvSpPr>
        <p:spPr>
          <a:xfrm>
            <a:off x="1174500" y="1693925"/>
            <a:ext cx="9843000" cy="4614600"/>
          </a:xfrm>
          <a:prstGeom prst="rect">
            <a:avLst/>
          </a:prstGeom>
          <a:solidFill>
            <a:srgbClr val="3B4CCA"/>
          </a:solidFill>
          <a:ln cap="flat" cmpd="sng" w="9525">
            <a:solidFill>
              <a:schemeClr val="dk2"/>
            </a:solidFill>
            <a:prstDash val="solid"/>
            <a:round/>
            <a:headEnd len="sm" w="sm" type="none"/>
            <a:tailEnd len="sm" w="sm" type="none"/>
          </a:ln>
          <a:effectLst>
            <a:outerShdw blurRad="57150" rotWithShape="0" algn="bl" dir="10020000" dist="152400">
              <a:srgbClr val="000000">
                <a:alpha val="54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5" name="Google Shape;485;g15742413de4_0_14"/>
          <p:cNvGraphicFramePr/>
          <p:nvPr/>
        </p:nvGraphicFramePr>
        <p:xfrm>
          <a:off x="2337600" y="2881498"/>
          <a:ext cx="3000000" cy="3000000"/>
        </p:xfrm>
        <a:graphic>
          <a:graphicData uri="http://schemas.openxmlformats.org/drawingml/2006/table">
            <a:tbl>
              <a:tblPr>
                <a:noFill/>
                <a:tableStyleId>{DEB1580F-55FD-4938-A839-05797B6B4DB5}</a:tableStyleId>
              </a:tblPr>
              <a:tblGrid>
                <a:gridCol w="1879200"/>
                <a:gridCol w="1879200"/>
                <a:gridCol w="1879200"/>
                <a:gridCol w="1879200"/>
              </a:tblGrid>
              <a:tr h="100000">
                <a:tc>
                  <a:txBody>
                    <a:bodyPr/>
                    <a:lstStyle/>
                    <a:p>
                      <a:pPr indent="0" lvl="0" marL="0" rtl="0" algn="l">
                        <a:spcBef>
                          <a:spcPts val="0"/>
                        </a:spcBef>
                        <a:spcAft>
                          <a:spcPts val="0"/>
                        </a:spcAft>
                        <a:buNone/>
                      </a:pPr>
                      <a:r>
                        <a:rPr b="1" lang="en-US" sz="1500">
                          <a:latin typeface="Nunito"/>
                          <a:ea typeface="Nunito"/>
                          <a:cs typeface="Nunito"/>
                          <a:sym typeface="Nunito"/>
                        </a:rPr>
                        <a:t>C</a:t>
                      </a:r>
                      <a:endParaRPr b="1" sz="1500">
                        <a:latin typeface="Nunito"/>
                        <a:ea typeface="Nunito"/>
                        <a:cs typeface="Nunito"/>
                        <a:sym typeface="Nunito"/>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US" sz="1500">
                          <a:latin typeface="Nunito"/>
                          <a:ea typeface="Nunito"/>
                          <a:cs typeface="Nunito"/>
                          <a:sym typeface="Nunito"/>
                        </a:rPr>
                        <a:t>Java</a:t>
                      </a:r>
                      <a:endParaRPr b="1" sz="1500">
                        <a:latin typeface="Nunito"/>
                        <a:ea typeface="Nunito"/>
                        <a:cs typeface="Nunito"/>
                        <a:sym typeface="Nunito"/>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US" sz="1500">
                          <a:latin typeface="Nunito"/>
                          <a:ea typeface="Nunito"/>
                          <a:cs typeface="Nunito"/>
                          <a:sym typeface="Nunito"/>
                        </a:rPr>
                        <a:t>PHP</a:t>
                      </a:r>
                      <a:endParaRPr b="1" sz="1500">
                        <a:latin typeface="Nunito"/>
                        <a:ea typeface="Nunito"/>
                        <a:cs typeface="Nunito"/>
                        <a:sym typeface="Nunito"/>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US" sz="1500">
                          <a:latin typeface="Nunito"/>
                          <a:ea typeface="Nunito"/>
                          <a:cs typeface="Nunito"/>
                          <a:sym typeface="Nunito"/>
                        </a:rPr>
                        <a:t>Javascript</a:t>
                      </a:r>
                      <a:endParaRPr b="1" sz="1500">
                        <a:latin typeface="Nunito"/>
                        <a:ea typeface="Nunito"/>
                        <a:cs typeface="Nunito"/>
                        <a:sym typeface="Nunito"/>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r>
              <a:tr h="914000">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Procedural Programming Language</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Object-Oriented Programming Language</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Easier interaction with database</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Easier interaction with front end</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914000">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Useful for programming microcontrollers</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Does not support programming microcontrollers</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Most compatible with LAMP stack</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Most compatible with MEAN stack</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graphicFrame>
        <p:nvGraphicFramePr>
          <p:cNvPr id="486" name="Google Shape;486;g15742413de4_0_14"/>
          <p:cNvGraphicFramePr/>
          <p:nvPr/>
        </p:nvGraphicFramePr>
        <p:xfrm>
          <a:off x="2337600" y="2881498"/>
          <a:ext cx="3000000" cy="3000000"/>
        </p:xfrm>
        <a:graphic>
          <a:graphicData uri="http://schemas.openxmlformats.org/drawingml/2006/table">
            <a:tbl>
              <a:tblPr>
                <a:noFill/>
                <a:tableStyleId>{DEB1580F-55FD-4938-A839-05797B6B4DB5}</a:tableStyleId>
              </a:tblPr>
              <a:tblGrid>
                <a:gridCol w="1879200"/>
                <a:gridCol w="1879200"/>
                <a:gridCol w="1879200"/>
                <a:gridCol w="1879200"/>
              </a:tblGrid>
              <a:tr h="100000">
                <a:tc>
                  <a:txBody>
                    <a:bodyPr/>
                    <a:lstStyle/>
                    <a:p>
                      <a:pPr indent="0" lvl="0" marL="0" rtl="0" algn="l">
                        <a:spcBef>
                          <a:spcPts val="0"/>
                        </a:spcBef>
                        <a:spcAft>
                          <a:spcPts val="0"/>
                        </a:spcAft>
                        <a:buNone/>
                      </a:pPr>
                      <a:r>
                        <a:rPr b="1" lang="en-US" sz="1500">
                          <a:latin typeface="Nunito"/>
                          <a:ea typeface="Nunito"/>
                          <a:cs typeface="Nunito"/>
                          <a:sym typeface="Nunito"/>
                        </a:rPr>
                        <a:t>C</a:t>
                      </a:r>
                      <a:endParaRPr b="1" sz="1500">
                        <a:latin typeface="Nunito"/>
                        <a:ea typeface="Nunito"/>
                        <a:cs typeface="Nunito"/>
                        <a:sym typeface="Nunito"/>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b="1" lang="en-US" sz="1500">
                          <a:latin typeface="Nunito"/>
                          <a:ea typeface="Nunito"/>
                          <a:cs typeface="Nunito"/>
                          <a:sym typeface="Nunito"/>
                        </a:rPr>
                        <a:t>Java</a:t>
                      </a:r>
                      <a:endParaRPr b="1" sz="1500">
                        <a:latin typeface="Nunito"/>
                        <a:ea typeface="Nunito"/>
                        <a:cs typeface="Nunito"/>
                        <a:sym typeface="Nunito"/>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US" sz="1500">
                          <a:latin typeface="Nunito"/>
                          <a:ea typeface="Nunito"/>
                          <a:cs typeface="Nunito"/>
                          <a:sym typeface="Nunito"/>
                        </a:rPr>
                        <a:t>PHP</a:t>
                      </a:r>
                      <a:endParaRPr b="1" sz="1500">
                        <a:latin typeface="Nunito"/>
                        <a:ea typeface="Nunito"/>
                        <a:cs typeface="Nunito"/>
                        <a:sym typeface="Nunito"/>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US" sz="1500">
                          <a:latin typeface="Nunito"/>
                          <a:ea typeface="Nunito"/>
                          <a:cs typeface="Nunito"/>
                          <a:sym typeface="Nunito"/>
                        </a:rPr>
                        <a:t>Javascript</a:t>
                      </a:r>
                      <a:endParaRPr b="1" sz="1500">
                        <a:latin typeface="Nunito"/>
                        <a:ea typeface="Nunito"/>
                        <a:cs typeface="Nunito"/>
                        <a:sym typeface="Nunito"/>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r>
              <a:tr h="914000">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Procedural Programming Language</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Object-Oriented Programming Language</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Easier interaction with database</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Easier interaction with front end</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914000">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Useful for programming microcontrollers</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Does not support programming microcontrollers</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Most compatible with LAMP stack</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Most compatible with MEAN stack</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graphicFrame>
        <p:nvGraphicFramePr>
          <p:cNvPr id="487" name="Google Shape;487;g15742413de4_0_14"/>
          <p:cNvGraphicFramePr/>
          <p:nvPr/>
        </p:nvGraphicFramePr>
        <p:xfrm>
          <a:off x="2337675" y="2881498"/>
          <a:ext cx="3000000" cy="3000000"/>
        </p:xfrm>
        <a:graphic>
          <a:graphicData uri="http://schemas.openxmlformats.org/drawingml/2006/table">
            <a:tbl>
              <a:tblPr>
                <a:noFill/>
                <a:tableStyleId>{DEB1580F-55FD-4938-A839-05797B6B4DB5}</a:tableStyleId>
              </a:tblPr>
              <a:tblGrid>
                <a:gridCol w="1879200"/>
                <a:gridCol w="1879200"/>
                <a:gridCol w="1879200"/>
                <a:gridCol w="1879200"/>
              </a:tblGrid>
              <a:tr h="100000">
                <a:tc>
                  <a:txBody>
                    <a:bodyPr/>
                    <a:lstStyle/>
                    <a:p>
                      <a:pPr indent="0" lvl="0" marL="0" rtl="0" algn="l">
                        <a:spcBef>
                          <a:spcPts val="0"/>
                        </a:spcBef>
                        <a:spcAft>
                          <a:spcPts val="0"/>
                        </a:spcAft>
                        <a:buNone/>
                      </a:pPr>
                      <a:r>
                        <a:rPr b="1" lang="en-US" sz="1500">
                          <a:latin typeface="Nunito"/>
                          <a:ea typeface="Nunito"/>
                          <a:cs typeface="Nunito"/>
                          <a:sym typeface="Nunito"/>
                        </a:rPr>
                        <a:t>C</a:t>
                      </a:r>
                      <a:endParaRPr b="1" sz="1500">
                        <a:latin typeface="Nunito"/>
                        <a:ea typeface="Nunito"/>
                        <a:cs typeface="Nunito"/>
                        <a:sym typeface="Nunito"/>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b="1" lang="en-US" sz="1500">
                          <a:latin typeface="Nunito"/>
                          <a:ea typeface="Nunito"/>
                          <a:cs typeface="Nunito"/>
                          <a:sym typeface="Nunito"/>
                        </a:rPr>
                        <a:t>Java</a:t>
                      </a:r>
                      <a:endParaRPr b="1" sz="1500">
                        <a:latin typeface="Nunito"/>
                        <a:ea typeface="Nunito"/>
                        <a:cs typeface="Nunito"/>
                        <a:sym typeface="Nunito"/>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US" sz="1500">
                          <a:latin typeface="Nunito"/>
                          <a:ea typeface="Nunito"/>
                          <a:cs typeface="Nunito"/>
                          <a:sym typeface="Nunito"/>
                        </a:rPr>
                        <a:t>PHP</a:t>
                      </a:r>
                      <a:endParaRPr b="1" sz="1500">
                        <a:latin typeface="Nunito"/>
                        <a:ea typeface="Nunito"/>
                        <a:cs typeface="Nunito"/>
                        <a:sym typeface="Nunito"/>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b="1" lang="en-US" sz="1500">
                          <a:latin typeface="Nunito"/>
                          <a:ea typeface="Nunito"/>
                          <a:cs typeface="Nunito"/>
                          <a:sym typeface="Nunito"/>
                        </a:rPr>
                        <a:t>Javascript</a:t>
                      </a:r>
                      <a:endParaRPr b="1" sz="1500">
                        <a:latin typeface="Nunito"/>
                        <a:ea typeface="Nunito"/>
                        <a:cs typeface="Nunito"/>
                        <a:sym typeface="Nunito"/>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FF00"/>
                    </a:solidFill>
                  </a:tcPr>
                </a:tc>
              </a:tr>
              <a:tr h="914000">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Procedural Programming Language</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Object-Oriented Programming Language</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Easier interaction with database</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Easier interaction with front end</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914000">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Useful for programming microcontrollers</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Does not support programming microcontrollers</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Most compatible with LAMP stack</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Most compatible with MEAN stack</a:t>
                      </a:r>
                      <a:endParaRPr>
                        <a:latin typeface="Nunito SemiBold"/>
                        <a:ea typeface="Nunito SemiBold"/>
                        <a:cs typeface="Nunito SemiBold"/>
                        <a:sym typeface="Nunito SemiBold"/>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488" name="Google Shape;488;g15742413de4_0_14"/>
          <p:cNvSpPr txBox="1"/>
          <p:nvPr/>
        </p:nvSpPr>
        <p:spPr>
          <a:xfrm>
            <a:off x="11140850" y="6180900"/>
            <a:ext cx="1051200" cy="677100"/>
          </a:xfrm>
          <a:prstGeom prst="rect">
            <a:avLst/>
          </a:prstGeom>
          <a:solidFill>
            <a:schemeClr val="lt1"/>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3200">
                <a:solidFill>
                  <a:schemeClr val="dk1"/>
                </a:solidFill>
                <a:latin typeface="Nunito ExtraBold"/>
                <a:ea typeface="Nunito ExtraBold"/>
                <a:cs typeface="Nunito ExtraBold"/>
                <a:sym typeface="Nunito ExtraBold"/>
              </a:rPr>
              <a:t>K.D.</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2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15742413de4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94" name="Google Shape;494;g15742413de4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495" name="Google Shape;495;g15742413de4_0_0"/>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10;&#10;Description automatically generated" id="496" name="Google Shape;496;g15742413de4_0_0"/>
          <p:cNvPicPr preferRelativeResize="0"/>
          <p:nvPr/>
        </p:nvPicPr>
        <p:blipFill rotWithShape="1">
          <a:blip r:embed="rId3">
            <a:alphaModFix/>
          </a:blip>
          <a:srcRect b="17802" l="0" r="0" t="19708"/>
          <a:stretch/>
        </p:blipFill>
        <p:spPr>
          <a:xfrm>
            <a:off x="20" y="1282"/>
            <a:ext cx="12191981" cy="6856718"/>
          </a:xfrm>
          <a:prstGeom prst="rect">
            <a:avLst/>
          </a:prstGeom>
          <a:noFill/>
          <a:ln>
            <a:noFill/>
          </a:ln>
        </p:spPr>
      </p:pic>
      <p:sp>
        <p:nvSpPr>
          <p:cNvPr id="497" name="Google Shape;497;g15742413de4_0_0"/>
          <p:cNvSpPr/>
          <p:nvPr/>
        </p:nvSpPr>
        <p:spPr>
          <a:xfrm>
            <a:off x="0" y="87000"/>
            <a:ext cx="12192000" cy="10056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8" name="Google Shape;498;g15742413de4_0_0"/>
          <p:cNvSpPr/>
          <p:nvPr/>
        </p:nvSpPr>
        <p:spPr>
          <a:xfrm>
            <a:off x="75" y="1275"/>
            <a:ext cx="12192000" cy="100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9" name="Google Shape;499;g15742413de4_0_0"/>
          <p:cNvSpPr txBox="1"/>
          <p:nvPr/>
        </p:nvSpPr>
        <p:spPr>
          <a:xfrm>
            <a:off x="1281600" y="-42375"/>
            <a:ext cx="9628800" cy="1092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500">
                <a:solidFill>
                  <a:schemeClr val="lt1"/>
                </a:solidFill>
                <a:latin typeface="Nunito"/>
                <a:ea typeface="Nunito"/>
                <a:cs typeface="Nunito"/>
                <a:sym typeface="Nunito"/>
              </a:rPr>
              <a:t>Stack</a:t>
            </a:r>
            <a:r>
              <a:rPr b="1" lang="en-US" sz="6500">
                <a:solidFill>
                  <a:schemeClr val="lt1"/>
                </a:solidFill>
                <a:latin typeface="Nunito"/>
                <a:ea typeface="Nunito"/>
                <a:cs typeface="Nunito"/>
                <a:sym typeface="Nunito"/>
              </a:rPr>
              <a:t> Selection</a:t>
            </a:r>
            <a:endParaRPr b="1" sz="6500">
              <a:latin typeface="Nunito"/>
              <a:ea typeface="Nunito"/>
              <a:cs typeface="Nunito"/>
              <a:sym typeface="Nunito"/>
            </a:endParaRPr>
          </a:p>
        </p:txBody>
      </p:sp>
      <p:sp>
        <p:nvSpPr>
          <p:cNvPr id="500" name="Google Shape;500;g15742413de4_0_0"/>
          <p:cNvSpPr/>
          <p:nvPr/>
        </p:nvSpPr>
        <p:spPr>
          <a:xfrm>
            <a:off x="1174500" y="1690825"/>
            <a:ext cx="9843000" cy="4614600"/>
          </a:xfrm>
          <a:prstGeom prst="rect">
            <a:avLst/>
          </a:prstGeom>
          <a:solidFill>
            <a:srgbClr val="3B4CCA"/>
          </a:solidFill>
          <a:ln cap="flat" cmpd="sng" w="9525">
            <a:solidFill>
              <a:schemeClr val="dk2"/>
            </a:solidFill>
            <a:prstDash val="solid"/>
            <a:round/>
            <a:headEnd len="sm" w="sm" type="none"/>
            <a:tailEnd len="sm" w="sm" type="none"/>
          </a:ln>
          <a:effectLst>
            <a:outerShdw blurRad="57150" rotWithShape="0" algn="bl" dir="10020000" dist="152400">
              <a:srgbClr val="000000">
                <a:alpha val="54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01" name="Google Shape;501;g15742413de4_0_0"/>
          <p:cNvGraphicFramePr/>
          <p:nvPr/>
        </p:nvGraphicFramePr>
        <p:xfrm>
          <a:off x="2337675" y="2450973"/>
          <a:ext cx="3000000" cy="3000000"/>
        </p:xfrm>
        <a:graphic>
          <a:graphicData uri="http://schemas.openxmlformats.org/drawingml/2006/table">
            <a:tbl>
              <a:tblPr>
                <a:noFill/>
                <a:tableStyleId>{DEB1580F-55FD-4938-A839-05797B6B4DB5}</a:tableStyleId>
              </a:tblPr>
              <a:tblGrid>
                <a:gridCol w="3758400"/>
                <a:gridCol w="3758400"/>
              </a:tblGrid>
              <a:tr h="446375">
                <a:tc>
                  <a:txBody>
                    <a:bodyPr/>
                    <a:lstStyle/>
                    <a:p>
                      <a:pPr indent="0" lvl="0" marL="0" rtl="0" algn="l">
                        <a:spcBef>
                          <a:spcPts val="0"/>
                        </a:spcBef>
                        <a:spcAft>
                          <a:spcPts val="0"/>
                        </a:spcAft>
                        <a:buNone/>
                      </a:pPr>
                      <a:r>
                        <a:rPr b="1" lang="en-US" sz="1500">
                          <a:latin typeface="Nunito"/>
                          <a:ea typeface="Nunito"/>
                          <a:cs typeface="Nunito"/>
                          <a:sym typeface="Nunito"/>
                        </a:rPr>
                        <a:t>LAMP</a:t>
                      </a:r>
                      <a:endParaRPr b="1" sz="1500">
                        <a:latin typeface="Nunito"/>
                        <a:ea typeface="Nunito"/>
                        <a:cs typeface="Nunito"/>
                        <a:sym typeface="Nunito"/>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US" sz="1500">
                          <a:latin typeface="Nunito"/>
                          <a:ea typeface="Nunito"/>
                          <a:cs typeface="Nunito"/>
                          <a:sym typeface="Nunito"/>
                        </a:rPr>
                        <a:t>MEAN</a:t>
                      </a:r>
                      <a:endParaRPr b="1" sz="1500">
                        <a:latin typeface="Nunito"/>
                        <a:ea typeface="Nunito"/>
                        <a:cs typeface="Nunito"/>
                        <a:sym typeface="Nunito"/>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r>
              <a:tr h="446375">
                <a:tc>
                  <a:txBody>
                    <a:bodyPr/>
                    <a:lstStyle/>
                    <a:p>
                      <a:pPr indent="0" lvl="0" marL="0" rtl="0" algn="l">
                        <a:spcBef>
                          <a:spcPts val="0"/>
                        </a:spcBef>
                        <a:spcAft>
                          <a:spcPts val="0"/>
                        </a:spcAft>
                        <a:buNone/>
                      </a:pPr>
                      <a:r>
                        <a:rPr lang="en-US">
                          <a:latin typeface="Nunito Medium"/>
                          <a:ea typeface="Nunito Medium"/>
                          <a:cs typeface="Nunito Medium"/>
                          <a:sym typeface="Nunito Medium"/>
                        </a:rPr>
                        <a:t>(</a:t>
                      </a:r>
                      <a:r>
                        <a:rPr lang="en-US">
                          <a:solidFill>
                            <a:schemeClr val="dk1"/>
                          </a:solidFill>
                          <a:latin typeface="Nunito Medium"/>
                          <a:ea typeface="Nunito Medium"/>
                          <a:cs typeface="Nunito Medium"/>
                          <a:sym typeface="Nunito Medium"/>
                        </a:rPr>
                        <a:t>Linux OS, Apache Web Server, MySQL database, PHP language)</a:t>
                      </a:r>
                      <a:endParaRPr>
                        <a:latin typeface="Nunito Medium"/>
                        <a:ea typeface="Nunito Medium"/>
                        <a:cs typeface="Nunito Medium"/>
                        <a:sym typeface="Nunito Medium"/>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US">
                          <a:latin typeface="Nunito Medium"/>
                          <a:ea typeface="Nunito Medium"/>
                          <a:cs typeface="Nunito Medium"/>
                          <a:sym typeface="Nunito Medium"/>
                        </a:rPr>
                        <a:t>(</a:t>
                      </a:r>
                      <a:r>
                        <a:rPr lang="en-US">
                          <a:solidFill>
                            <a:schemeClr val="dk1"/>
                          </a:solidFill>
                          <a:latin typeface="Nunito Medium"/>
                          <a:ea typeface="Nunito Medium"/>
                          <a:cs typeface="Nunito Medium"/>
                          <a:sym typeface="Nunito Medium"/>
                        </a:rPr>
                        <a:t>MongoDB database, ExpressJS server-sider framework, Angular.js front end framework, Node.js framework)</a:t>
                      </a:r>
                      <a:endParaRPr>
                        <a:latin typeface="Nunito Medium"/>
                        <a:ea typeface="Nunito Medium"/>
                        <a:cs typeface="Nunito Medium"/>
                        <a:sym typeface="Nunito Medium"/>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Reliable, fast, and secure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solidFill>
                            <a:schemeClr val="dk1"/>
                          </a:solidFill>
                          <a:latin typeface="Nunito SemiBold"/>
                          <a:ea typeface="Nunito SemiBold"/>
                          <a:cs typeface="Nunito SemiBold"/>
                          <a:sym typeface="Nunito SemiBold"/>
                        </a:rPr>
                        <a:t>Cloud compatibility</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Highly scalable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solidFill>
                            <a:schemeClr val="dk1"/>
                          </a:solidFill>
                          <a:latin typeface="Nunito SemiBold"/>
                          <a:ea typeface="Nunito SemiBold"/>
                          <a:cs typeface="Nunito SemiBold"/>
                          <a:sym typeface="Nunito SemiBold"/>
                        </a:rPr>
                        <a:t>Fast runtime and easy maintenance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Low maintenance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solidFill>
                            <a:schemeClr val="dk1"/>
                          </a:solidFill>
                          <a:latin typeface="Nunito SemiBold"/>
                          <a:ea typeface="Nunito SemiBold"/>
                          <a:cs typeface="Nunito SemiBold"/>
                          <a:sym typeface="Nunito SemiBold"/>
                        </a:rPr>
                        <a:t>High maintenance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Multiple Languages</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solidFill>
                            <a:schemeClr val="dk1"/>
                          </a:solidFill>
                          <a:latin typeface="Nunito SemiBold"/>
                          <a:ea typeface="Nunito SemiBold"/>
                          <a:cs typeface="Nunito SemiBold"/>
                          <a:sym typeface="Nunito SemiBold"/>
                        </a:rPr>
                        <a:t>Single Language </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Limited OS Support</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Cross </a:t>
                      </a:r>
                      <a:r>
                        <a:rPr lang="en-US">
                          <a:latin typeface="Nunito SemiBold"/>
                          <a:ea typeface="Nunito SemiBold"/>
                          <a:cs typeface="Nunito SemiBold"/>
                          <a:sym typeface="Nunito SemiBold"/>
                        </a:rPr>
                        <a:t>Platform</a:t>
                      </a:r>
                      <a:r>
                        <a:rPr lang="en-US">
                          <a:latin typeface="Nunito SemiBold"/>
                          <a:ea typeface="Nunito SemiBold"/>
                          <a:cs typeface="Nunito SemiBold"/>
                          <a:sym typeface="Nunito SemiBold"/>
                        </a:rPr>
                        <a:t> Support</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graphicFrame>
        <p:nvGraphicFramePr>
          <p:cNvPr id="502" name="Google Shape;502;g15742413de4_0_0"/>
          <p:cNvGraphicFramePr/>
          <p:nvPr/>
        </p:nvGraphicFramePr>
        <p:xfrm>
          <a:off x="2337675" y="2450973"/>
          <a:ext cx="3000000" cy="3000000"/>
        </p:xfrm>
        <a:graphic>
          <a:graphicData uri="http://schemas.openxmlformats.org/drawingml/2006/table">
            <a:tbl>
              <a:tblPr>
                <a:noFill/>
                <a:tableStyleId>{DEB1580F-55FD-4938-A839-05797B6B4DB5}</a:tableStyleId>
              </a:tblPr>
              <a:tblGrid>
                <a:gridCol w="3758400"/>
                <a:gridCol w="3758400"/>
              </a:tblGrid>
              <a:tr h="446375">
                <a:tc>
                  <a:txBody>
                    <a:bodyPr/>
                    <a:lstStyle/>
                    <a:p>
                      <a:pPr indent="0" lvl="0" marL="0" rtl="0" algn="l">
                        <a:spcBef>
                          <a:spcPts val="0"/>
                        </a:spcBef>
                        <a:spcAft>
                          <a:spcPts val="0"/>
                        </a:spcAft>
                        <a:buNone/>
                      </a:pPr>
                      <a:r>
                        <a:rPr b="1" lang="en-US" sz="1500">
                          <a:latin typeface="Nunito"/>
                          <a:ea typeface="Nunito"/>
                          <a:cs typeface="Nunito"/>
                          <a:sym typeface="Nunito"/>
                        </a:rPr>
                        <a:t>LAMP</a:t>
                      </a:r>
                      <a:endParaRPr b="1" sz="1500">
                        <a:latin typeface="Nunito"/>
                        <a:ea typeface="Nunito"/>
                        <a:cs typeface="Nunito"/>
                        <a:sym typeface="Nunito"/>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b="1" lang="en-US" sz="1500">
                          <a:latin typeface="Nunito"/>
                          <a:ea typeface="Nunito"/>
                          <a:cs typeface="Nunito"/>
                          <a:sym typeface="Nunito"/>
                        </a:rPr>
                        <a:t>MEAN</a:t>
                      </a:r>
                      <a:endParaRPr b="1" sz="1500">
                        <a:latin typeface="Nunito"/>
                        <a:ea typeface="Nunito"/>
                        <a:cs typeface="Nunito"/>
                        <a:sym typeface="Nunito"/>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r>
              <a:tr h="446375">
                <a:tc>
                  <a:txBody>
                    <a:bodyPr/>
                    <a:lstStyle/>
                    <a:p>
                      <a:pPr indent="0" lvl="0" marL="0" rtl="0" algn="l">
                        <a:spcBef>
                          <a:spcPts val="0"/>
                        </a:spcBef>
                        <a:spcAft>
                          <a:spcPts val="0"/>
                        </a:spcAft>
                        <a:buNone/>
                      </a:pPr>
                      <a:r>
                        <a:rPr lang="en-US">
                          <a:latin typeface="Nunito Medium"/>
                          <a:ea typeface="Nunito Medium"/>
                          <a:cs typeface="Nunito Medium"/>
                          <a:sym typeface="Nunito Medium"/>
                        </a:rPr>
                        <a:t>(</a:t>
                      </a:r>
                      <a:r>
                        <a:rPr lang="en-US">
                          <a:solidFill>
                            <a:schemeClr val="dk1"/>
                          </a:solidFill>
                          <a:latin typeface="Nunito Medium"/>
                          <a:ea typeface="Nunito Medium"/>
                          <a:cs typeface="Nunito Medium"/>
                          <a:sym typeface="Nunito Medium"/>
                        </a:rPr>
                        <a:t>Linux OS, Apache Web Server, MySQL database, PHP language)</a:t>
                      </a:r>
                      <a:endParaRPr>
                        <a:latin typeface="Nunito Medium"/>
                        <a:ea typeface="Nunito Medium"/>
                        <a:cs typeface="Nunito Medium"/>
                        <a:sym typeface="Nunito Medium"/>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a:latin typeface="Nunito Medium"/>
                          <a:ea typeface="Nunito Medium"/>
                          <a:cs typeface="Nunito Medium"/>
                          <a:sym typeface="Nunito Medium"/>
                        </a:rPr>
                        <a:t>(</a:t>
                      </a:r>
                      <a:r>
                        <a:rPr lang="en-US">
                          <a:solidFill>
                            <a:schemeClr val="dk1"/>
                          </a:solidFill>
                          <a:latin typeface="Nunito Medium"/>
                          <a:ea typeface="Nunito Medium"/>
                          <a:cs typeface="Nunito Medium"/>
                          <a:sym typeface="Nunito Medium"/>
                        </a:rPr>
                        <a:t>MongoDB database, ExpressJS server-sider framework, Angular.js front end framework, Node.js framework)</a:t>
                      </a:r>
                      <a:endParaRPr>
                        <a:latin typeface="Nunito Medium"/>
                        <a:ea typeface="Nunito Medium"/>
                        <a:cs typeface="Nunito Medium"/>
                        <a:sym typeface="Nunito Medium"/>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CCCC"/>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Reliable, fast, and secure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solidFill>
                            <a:schemeClr val="dk1"/>
                          </a:solidFill>
                          <a:latin typeface="Nunito SemiBold"/>
                          <a:ea typeface="Nunito SemiBold"/>
                          <a:cs typeface="Nunito SemiBold"/>
                          <a:sym typeface="Nunito SemiBold"/>
                        </a:rPr>
                        <a:t>Cloud compatibility</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Highly scalable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solidFill>
                            <a:schemeClr val="dk1"/>
                          </a:solidFill>
                          <a:latin typeface="Nunito SemiBold"/>
                          <a:ea typeface="Nunito SemiBold"/>
                          <a:cs typeface="Nunito SemiBold"/>
                          <a:sym typeface="Nunito SemiBold"/>
                        </a:rPr>
                        <a:t>Fast runtime and easy maintenance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Low maintenance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solidFill>
                            <a:schemeClr val="dk1"/>
                          </a:solidFill>
                          <a:latin typeface="Nunito SemiBold"/>
                          <a:ea typeface="Nunito SemiBold"/>
                          <a:cs typeface="Nunito SemiBold"/>
                          <a:sym typeface="Nunito SemiBold"/>
                        </a:rPr>
                        <a:t>High maintenance</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Multiple Languages</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solidFill>
                            <a:schemeClr val="dk1"/>
                          </a:solidFill>
                          <a:latin typeface="Nunito SemiBold"/>
                          <a:ea typeface="Nunito SemiBold"/>
                          <a:cs typeface="Nunito SemiBold"/>
                          <a:sym typeface="Nunito SemiBold"/>
                        </a:rPr>
                        <a:t>Single Language </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446375">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Limited OS Support</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a:latin typeface="Nunito SemiBold"/>
                          <a:ea typeface="Nunito SemiBold"/>
                          <a:cs typeface="Nunito SemiBold"/>
                          <a:sym typeface="Nunito SemiBold"/>
                        </a:rPr>
                        <a:t>Cross Platform Support</a:t>
                      </a:r>
                      <a:endParaRPr>
                        <a:latin typeface="Nunito SemiBold"/>
                        <a:ea typeface="Nunito SemiBold"/>
                        <a:cs typeface="Nunito SemiBold"/>
                        <a:sym typeface="Nunito SemiBo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503" name="Google Shape;503;g15742413de4_0_0"/>
          <p:cNvSpPr txBox="1"/>
          <p:nvPr/>
        </p:nvSpPr>
        <p:spPr>
          <a:xfrm>
            <a:off x="11140850" y="6180900"/>
            <a:ext cx="1051200" cy="677100"/>
          </a:xfrm>
          <a:prstGeom prst="rect">
            <a:avLst/>
          </a:prstGeom>
          <a:solidFill>
            <a:schemeClr val="lt1"/>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3200">
                <a:solidFill>
                  <a:schemeClr val="dk1"/>
                </a:solidFill>
                <a:latin typeface="Nunito ExtraBold"/>
                <a:ea typeface="Nunito ExtraBold"/>
                <a:cs typeface="Nunito ExtraBold"/>
                <a:sym typeface="Nunito ExtraBold"/>
              </a:rPr>
              <a:t>K.D.</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7" name="Shape 507"/>
        <p:cNvGrpSpPr/>
        <p:nvPr/>
      </p:nvGrpSpPr>
      <p:grpSpPr>
        <a:xfrm>
          <a:off x="0" y="0"/>
          <a:ext cx="0" cy="0"/>
          <a:chOff x="0" y="0"/>
          <a:chExt cx="0" cy="0"/>
        </a:xfrm>
      </p:grpSpPr>
      <p:sp>
        <p:nvSpPr>
          <p:cNvPr id="508" name="Google Shape;508;gfefd1779e6_2_4"/>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10;&#10;Description automatically generated" id="509" name="Google Shape;509;gfefd1779e6_2_4"/>
          <p:cNvPicPr preferRelativeResize="0"/>
          <p:nvPr/>
        </p:nvPicPr>
        <p:blipFill rotWithShape="1">
          <a:blip r:embed="rId3">
            <a:alphaModFix/>
          </a:blip>
          <a:srcRect b="17802" l="0" r="0" t="19708"/>
          <a:stretch/>
        </p:blipFill>
        <p:spPr>
          <a:xfrm>
            <a:off x="20" y="1282"/>
            <a:ext cx="12191981" cy="6856718"/>
          </a:xfrm>
          <a:prstGeom prst="rect">
            <a:avLst/>
          </a:prstGeom>
          <a:noFill/>
          <a:ln>
            <a:noFill/>
          </a:ln>
        </p:spPr>
      </p:pic>
      <p:sp>
        <p:nvSpPr>
          <p:cNvPr id="510" name="Google Shape;510;gfefd1779e6_2_4"/>
          <p:cNvSpPr/>
          <p:nvPr/>
        </p:nvSpPr>
        <p:spPr>
          <a:xfrm>
            <a:off x="13" y="2729588"/>
            <a:ext cx="12192000" cy="16287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 name="Google Shape;511;gfefd1779e6_2_4"/>
          <p:cNvSpPr/>
          <p:nvPr/>
        </p:nvSpPr>
        <p:spPr>
          <a:xfrm>
            <a:off x="0" y="2614650"/>
            <a:ext cx="12192000" cy="16287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2" name="Google Shape;512;gfefd1779e6_2_4"/>
          <p:cNvSpPr txBox="1"/>
          <p:nvPr/>
        </p:nvSpPr>
        <p:spPr>
          <a:xfrm>
            <a:off x="2177125" y="2921100"/>
            <a:ext cx="7837800" cy="10158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Nunito Black"/>
                <a:ea typeface="Nunito Black"/>
                <a:cs typeface="Nunito Black"/>
                <a:sym typeface="Nunito Black"/>
              </a:rPr>
              <a:t>Administrative</a:t>
            </a:r>
            <a:endParaRPr sz="6000">
              <a:latin typeface="Nunito Black"/>
              <a:ea typeface="Nunito Black"/>
              <a:cs typeface="Nunito Black"/>
              <a:sym typeface="Nuni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par>
                                <p:cTn fill="hold" nodeType="withEffect" presetClass="entr" presetID="10" presetSubtype="0">
                                  <p:stCondLst>
                                    <p:cond delay="50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6" name="Shape 516"/>
        <p:cNvGrpSpPr/>
        <p:nvPr/>
      </p:nvGrpSpPr>
      <p:grpSpPr>
        <a:xfrm>
          <a:off x="0" y="0"/>
          <a:ext cx="0" cy="0"/>
          <a:chOff x="0" y="0"/>
          <a:chExt cx="0" cy="0"/>
        </a:xfrm>
      </p:grpSpPr>
      <p:sp>
        <p:nvSpPr>
          <p:cNvPr id="517" name="Google Shape;517;p5"/>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ext&#10;&#10;Description automatically generated" id="518" name="Google Shape;518;p5"/>
          <p:cNvPicPr preferRelativeResize="0"/>
          <p:nvPr/>
        </p:nvPicPr>
        <p:blipFill rotWithShape="1">
          <a:blip r:embed="rId3">
            <a:alphaModFix/>
          </a:blip>
          <a:srcRect b="21216" l="0" r="1" t="16525"/>
          <a:stretch/>
        </p:blipFill>
        <p:spPr>
          <a:xfrm>
            <a:off x="20" y="1282"/>
            <a:ext cx="12191980" cy="6856718"/>
          </a:xfrm>
          <a:prstGeom prst="rect">
            <a:avLst/>
          </a:prstGeom>
          <a:noFill/>
          <a:ln>
            <a:noFill/>
          </a:ln>
        </p:spPr>
      </p:pic>
      <p:sp>
        <p:nvSpPr>
          <p:cNvPr id="519" name="Google Shape;519;p5"/>
          <p:cNvSpPr/>
          <p:nvPr/>
        </p:nvSpPr>
        <p:spPr>
          <a:xfrm>
            <a:off x="300050" y="279775"/>
            <a:ext cx="10860300" cy="6094200"/>
          </a:xfrm>
          <a:prstGeom prst="rect">
            <a:avLst/>
          </a:prstGeom>
          <a:solidFill>
            <a:srgbClr val="FF0000"/>
          </a:solidFill>
          <a:ln>
            <a:noFill/>
          </a:ln>
          <a:effectLst>
            <a:outerShdw blurRad="57150" rotWithShape="0" algn="bl" dir="11520000" dist="161925">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 name="Google Shape;520;p5"/>
          <p:cNvSpPr txBox="1"/>
          <p:nvPr/>
        </p:nvSpPr>
        <p:spPr>
          <a:xfrm>
            <a:off x="4044400" y="491850"/>
            <a:ext cx="42618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300">
                <a:solidFill>
                  <a:schemeClr val="lt1"/>
                </a:solidFill>
                <a:latin typeface="Nunito"/>
                <a:ea typeface="Nunito"/>
                <a:cs typeface="Nunito"/>
                <a:sym typeface="Nunito"/>
              </a:rPr>
              <a:t>Project Milestones</a:t>
            </a:r>
            <a:endParaRPr b="1" sz="1900">
              <a:latin typeface="Nunito"/>
              <a:ea typeface="Nunito"/>
              <a:cs typeface="Nunito"/>
              <a:sym typeface="Nunito"/>
            </a:endParaRPr>
          </a:p>
        </p:txBody>
      </p:sp>
      <p:sp>
        <p:nvSpPr>
          <p:cNvPr id="521" name="Google Shape;521;p5"/>
          <p:cNvSpPr txBox="1"/>
          <p:nvPr/>
        </p:nvSpPr>
        <p:spPr>
          <a:xfrm>
            <a:off x="2508350" y="1113038"/>
            <a:ext cx="6443700" cy="463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chemeClr val="lt1"/>
                </a:solidFill>
                <a:latin typeface="Nunito"/>
                <a:ea typeface="Nunito"/>
                <a:cs typeface="Nunito"/>
                <a:sym typeface="Nunito"/>
              </a:rPr>
              <a:t>9/25			Skeleton Web App</a:t>
            </a:r>
            <a:endParaRPr b="1" sz="2700">
              <a:solidFill>
                <a:schemeClr val="lt1"/>
              </a:solidFill>
              <a:latin typeface="Nunito"/>
              <a:ea typeface="Nunito"/>
              <a:cs typeface="Nunito"/>
              <a:sym typeface="Nunito"/>
            </a:endParaRPr>
          </a:p>
          <a:p>
            <a:pPr indent="0" lvl="0" marL="0" rtl="0" algn="l">
              <a:spcBef>
                <a:spcPts val="0"/>
              </a:spcBef>
              <a:spcAft>
                <a:spcPts val="0"/>
              </a:spcAft>
              <a:buNone/>
            </a:pPr>
            <a:r>
              <a:rPr b="1" lang="en-US" sz="2700">
                <a:solidFill>
                  <a:schemeClr val="lt1"/>
                </a:solidFill>
                <a:latin typeface="Nunito"/>
                <a:ea typeface="Nunito"/>
                <a:cs typeface="Nunito"/>
                <a:sym typeface="Nunito"/>
              </a:rPr>
              <a:t>9/26			</a:t>
            </a:r>
            <a:r>
              <a:rPr b="1" lang="en-US" sz="2700">
                <a:solidFill>
                  <a:schemeClr val="lt1"/>
                </a:solidFill>
                <a:latin typeface="Nunito"/>
                <a:ea typeface="Nunito"/>
                <a:cs typeface="Nunito"/>
                <a:sym typeface="Nunito"/>
              </a:rPr>
              <a:t>Receive</a:t>
            </a:r>
            <a:r>
              <a:rPr b="1" lang="en-US" sz="2700">
                <a:solidFill>
                  <a:schemeClr val="lt1"/>
                </a:solidFill>
                <a:latin typeface="Nunito"/>
                <a:ea typeface="Nunito"/>
                <a:cs typeface="Nunito"/>
                <a:sym typeface="Nunito"/>
              </a:rPr>
              <a:t> PCB</a:t>
            </a:r>
            <a:endParaRPr b="1" sz="2700">
              <a:solidFill>
                <a:schemeClr val="lt1"/>
              </a:solidFill>
              <a:latin typeface="Nunito"/>
              <a:ea typeface="Nunito"/>
              <a:cs typeface="Nunito"/>
              <a:sym typeface="Nunito"/>
            </a:endParaRPr>
          </a:p>
          <a:p>
            <a:pPr indent="0" lvl="0" marL="0" rtl="0" algn="l">
              <a:spcBef>
                <a:spcPts val="0"/>
              </a:spcBef>
              <a:spcAft>
                <a:spcPts val="0"/>
              </a:spcAft>
              <a:buNone/>
            </a:pPr>
            <a:r>
              <a:rPr b="1" lang="en-US" sz="2700">
                <a:solidFill>
                  <a:schemeClr val="lt1"/>
                </a:solidFill>
                <a:latin typeface="Nunito"/>
                <a:ea typeface="Nunito"/>
                <a:cs typeface="Nunito"/>
                <a:sym typeface="Nunito"/>
              </a:rPr>
              <a:t>9/28			PCB </a:t>
            </a:r>
            <a:r>
              <a:rPr b="1" lang="en-US" sz="2700">
                <a:solidFill>
                  <a:schemeClr val="lt1"/>
                </a:solidFill>
                <a:latin typeface="Nunito"/>
                <a:ea typeface="Nunito"/>
                <a:cs typeface="Nunito"/>
                <a:sym typeface="Nunito"/>
              </a:rPr>
              <a:t>Debug</a:t>
            </a:r>
            <a:r>
              <a:rPr b="1" lang="en-US" sz="2700">
                <a:solidFill>
                  <a:schemeClr val="lt1"/>
                </a:solidFill>
                <a:latin typeface="Nunito"/>
                <a:ea typeface="Nunito"/>
                <a:cs typeface="Nunito"/>
                <a:sym typeface="Nunito"/>
              </a:rPr>
              <a:t> (if needed)</a:t>
            </a:r>
            <a:endParaRPr b="1" sz="2700">
              <a:solidFill>
                <a:schemeClr val="lt1"/>
              </a:solidFill>
              <a:latin typeface="Nunito"/>
              <a:ea typeface="Nunito"/>
              <a:cs typeface="Nunito"/>
              <a:sym typeface="Nunito"/>
            </a:endParaRPr>
          </a:p>
          <a:p>
            <a:pPr indent="0" lvl="0" marL="0" rtl="0" algn="l">
              <a:spcBef>
                <a:spcPts val="0"/>
              </a:spcBef>
              <a:spcAft>
                <a:spcPts val="0"/>
              </a:spcAft>
              <a:buNone/>
            </a:pPr>
            <a:r>
              <a:rPr b="1" lang="en-US" sz="2700">
                <a:solidFill>
                  <a:schemeClr val="lt1"/>
                </a:solidFill>
                <a:latin typeface="Nunito"/>
                <a:ea typeface="Nunito"/>
                <a:cs typeface="Nunito"/>
                <a:sym typeface="Nunito"/>
              </a:rPr>
              <a:t>10/10		Printed Pokeball Shell</a:t>
            </a:r>
            <a:endParaRPr b="1" sz="2700">
              <a:solidFill>
                <a:schemeClr val="lt1"/>
              </a:solidFill>
              <a:latin typeface="Nunito"/>
              <a:ea typeface="Nunito"/>
              <a:cs typeface="Nunito"/>
              <a:sym typeface="Nunito"/>
            </a:endParaRPr>
          </a:p>
          <a:p>
            <a:pPr indent="0" lvl="0" marL="0" rtl="0" algn="l">
              <a:spcBef>
                <a:spcPts val="0"/>
              </a:spcBef>
              <a:spcAft>
                <a:spcPts val="0"/>
              </a:spcAft>
              <a:buNone/>
            </a:pPr>
            <a:r>
              <a:rPr b="1" lang="en-US" sz="2700">
                <a:solidFill>
                  <a:schemeClr val="lt1"/>
                </a:solidFill>
                <a:latin typeface="Nunito"/>
                <a:ea typeface="Nunito"/>
                <a:cs typeface="Nunito"/>
                <a:sym typeface="Nunito"/>
              </a:rPr>
              <a:t>10/25		Complete Application </a:t>
            </a:r>
            <a:endParaRPr b="1" sz="2700">
              <a:solidFill>
                <a:schemeClr val="lt1"/>
              </a:solidFill>
              <a:latin typeface="Nunito"/>
              <a:ea typeface="Nunito"/>
              <a:cs typeface="Nunito"/>
              <a:sym typeface="Nunito"/>
            </a:endParaRPr>
          </a:p>
          <a:p>
            <a:pPr indent="0" lvl="0" marL="0" rtl="0" algn="l">
              <a:spcBef>
                <a:spcPts val="0"/>
              </a:spcBef>
              <a:spcAft>
                <a:spcPts val="0"/>
              </a:spcAft>
              <a:buNone/>
            </a:pPr>
            <a:r>
              <a:rPr b="1" lang="en-US" sz="2700">
                <a:solidFill>
                  <a:schemeClr val="lt1"/>
                </a:solidFill>
                <a:latin typeface="Nunito"/>
                <a:ea typeface="Nunito"/>
                <a:cs typeface="Nunito"/>
                <a:sym typeface="Nunito"/>
              </a:rPr>
              <a:t>10/27		Complete Assembly </a:t>
            </a:r>
            <a:endParaRPr b="1" sz="2700">
              <a:solidFill>
                <a:schemeClr val="lt1"/>
              </a:solidFill>
              <a:latin typeface="Nunito"/>
              <a:ea typeface="Nunito"/>
              <a:cs typeface="Nunito"/>
              <a:sym typeface="Nunito"/>
            </a:endParaRPr>
          </a:p>
          <a:p>
            <a:pPr indent="0" lvl="0" marL="0" rtl="0" algn="l">
              <a:spcBef>
                <a:spcPts val="0"/>
              </a:spcBef>
              <a:spcAft>
                <a:spcPts val="0"/>
              </a:spcAft>
              <a:buNone/>
            </a:pPr>
            <a:r>
              <a:rPr b="1" lang="en-US" sz="2700">
                <a:solidFill>
                  <a:schemeClr val="lt1"/>
                </a:solidFill>
                <a:latin typeface="Nunito"/>
                <a:ea typeface="Nunito"/>
                <a:cs typeface="Nunito"/>
                <a:sym typeface="Nunito"/>
              </a:rPr>
              <a:t>11/2			Testing &amp; DeBugging</a:t>
            </a:r>
            <a:endParaRPr b="1" sz="2700">
              <a:solidFill>
                <a:schemeClr val="lt1"/>
              </a:solidFill>
              <a:latin typeface="Nunito"/>
              <a:ea typeface="Nunito"/>
              <a:cs typeface="Nunito"/>
              <a:sym typeface="Nunito"/>
            </a:endParaRPr>
          </a:p>
          <a:p>
            <a:pPr indent="0" lvl="0" marL="0" rtl="0" algn="l">
              <a:spcBef>
                <a:spcPts val="0"/>
              </a:spcBef>
              <a:spcAft>
                <a:spcPts val="0"/>
              </a:spcAft>
              <a:buNone/>
            </a:pPr>
            <a:r>
              <a:rPr b="1" lang="en-US" sz="2700">
                <a:solidFill>
                  <a:schemeClr val="lt1"/>
                </a:solidFill>
                <a:latin typeface="Nunito"/>
                <a:ea typeface="Nunito"/>
                <a:cs typeface="Nunito"/>
                <a:sym typeface="Nunito"/>
              </a:rPr>
              <a:t>11/10		Final Testing</a:t>
            </a:r>
            <a:endParaRPr b="1" sz="2700">
              <a:solidFill>
                <a:schemeClr val="lt1"/>
              </a:solidFill>
              <a:latin typeface="Nunito"/>
              <a:ea typeface="Nunito"/>
              <a:cs typeface="Nunito"/>
              <a:sym typeface="Nunito"/>
            </a:endParaRPr>
          </a:p>
          <a:p>
            <a:pPr indent="0" lvl="0" marL="0" rtl="0" algn="l">
              <a:spcBef>
                <a:spcPts val="0"/>
              </a:spcBef>
              <a:spcAft>
                <a:spcPts val="0"/>
              </a:spcAft>
              <a:buNone/>
            </a:pPr>
            <a:r>
              <a:rPr b="1" lang="en-US" sz="2700">
                <a:solidFill>
                  <a:schemeClr val="lt1"/>
                </a:solidFill>
                <a:latin typeface="Nunito"/>
                <a:ea typeface="Nunito"/>
                <a:cs typeface="Nunito"/>
                <a:sym typeface="Nunito"/>
              </a:rPr>
              <a:t>11/21		Final </a:t>
            </a:r>
            <a:r>
              <a:rPr b="1" lang="en-US" sz="2700">
                <a:solidFill>
                  <a:schemeClr val="lt1"/>
                </a:solidFill>
                <a:latin typeface="Nunito"/>
                <a:ea typeface="Nunito"/>
                <a:cs typeface="Nunito"/>
                <a:sym typeface="Nunito"/>
              </a:rPr>
              <a:t>Documentation</a:t>
            </a:r>
            <a:endParaRPr b="1" sz="2700">
              <a:solidFill>
                <a:schemeClr val="lt1"/>
              </a:solidFill>
              <a:latin typeface="Nunito"/>
              <a:ea typeface="Nunito"/>
              <a:cs typeface="Nunito"/>
              <a:sym typeface="Nunito"/>
            </a:endParaRPr>
          </a:p>
          <a:p>
            <a:pPr indent="0" lvl="0" marL="0" rtl="0" algn="l">
              <a:spcBef>
                <a:spcPts val="0"/>
              </a:spcBef>
              <a:spcAft>
                <a:spcPts val="0"/>
              </a:spcAft>
              <a:buNone/>
            </a:pPr>
            <a:r>
              <a:rPr b="1" lang="en-US" sz="2700">
                <a:solidFill>
                  <a:schemeClr val="lt1"/>
                </a:solidFill>
                <a:latin typeface="Nunito"/>
                <a:ea typeface="Nunito"/>
                <a:cs typeface="Nunito"/>
                <a:sym typeface="Nunito"/>
              </a:rPr>
              <a:t>11/23		Video Demo </a:t>
            </a:r>
            <a:endParaRPr b="1" sz="2700">
              <a:solidFill>
                <a:schemeClr val="lt1"/>
              </a:solidFill>
              <a:latin typeface="Nunito"/>
              <a:ea typeface="Nunito"/>
              <a:cs typeface="Nunito"/>
              <a:sym typeface="Nunito"/>
            </a:endParaRPr>
          </a:p>
          <a:p>
            <a:pPr indent="0" lvl="0" marL="0" rtl="0" algn="l">
              <a:spcBef>
                <a:spcPts val="0"/>
              </a:spcBef>
              <a:spcAft>
                <a:spcPts val="0"/>
              </a:spcAft>
              <a:buNone/>
            </a:pPr>
            <a:r>
              <a:t/>
            </a:r>
            <a:endParaRPr sz="1900">
              <a:solidFill>
                <a:schemeClr val="lt1"/>
              </a:solidFill>
              <a:latin typeface="Nunito"/>
              <a:ea typeface="Nunito"/>
              <a:cs typeface="Nunito"/>
              <a:sym typeface="Nunito"/>
            </a:endParaRPr>
          </a:p>
        </p:txBody>
      </p:sp>
      <p:sp>
        <p:nvSpPr>
          <p:cNvPr id="522" name="Google Shape;522;p5"/>
          <p:cNvSpPr txBox="1"/>
          <p:nvPr/>
        </p:nvSpPr>
        <p:spPr>
          <a:xfrm>
            <a:off x="11224275" y="6253025"/>
            <a:ext cx="1000500" cy="677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R.C.</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6" name="Shape 526"/>
        <p:cNvGrpSpPr/>
        <p:nvPr/>
      </p:nvGrpSpPr>
      <p:grpSpPr>
        <a:xfrm>
          <a:off x="0" y="0"/>
          <a:ext cx="0" cy="0"/>
          <a:chOff x="0" y="0"/>
          <a:chExt cx="0" cy="0"/>
        </a:xfrm>
      </p:grpSpPr>
      <p:sp>
        <p:nvSpPr>
          <p:cNvPr id="527" name="Google Shape;527;g152cec29f96_0_152"/>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ext&#10;&#10;Description automatically generated" id="528" name="Google Shape;528;g152cec29f96_0_152"/>
          <p:cNvPicPr preferRelativeResize="0"/>
          <p:nvPr/>
        </p:nvPicPr>
        <p:blipFill rotWithShape="1">
          <a:blip r:embed="rId3">
            <a:alphaModFix/>
          </a:blip>
          <a:srcRect b="21217" l="0" r="0" t="16523"/>
          <a:stretch/>
        </p:blipFill>
        <p:spPr>
          <a:xfrm>
            <a:off x="20" y="1282"/>
            <a:ext cx="12191980" cy="6856717"/>
          </a:xfrm>
          <a:prstGeom prst="rect">
            <a:avLst/>
          </a:prstGeom>
          <a:noFill/>
          <a:ln>
            <a:noFill/>
          </a:ln>
        </p:spPr>
      </p:pic>
      <p:sp>
        <p:nvSpPr>
          <p:cNvPr id="529" name="Google Shape;529;g152cec29f96_0_152"/>
          <p:cNvSpPr/>
          <p:nvPr/>
        </p:nvSpPr>
        <p:spPr>
          <a:xfrm>
            <a:off x="665875" y="279775"/>
            <a:ext cx="10860300" cy="6094200"/>
          </a:xfrm>
          <a:prstGeom prst="rect">
            <a:avLst/>
          </a:prstGeom>
          <a:solidFill>
            <a:srgbClr val="FF0000"/>
          </a:solidFill>
          <a:ln>
            <a:noFill/>
          </a:ln>
          <a:effectLst>
            <a:outerShdw blurRad="57150" rotWithShape="0" algn="bl" dir="10080000" dist="190500">
              <a:srgbClr val="000000">
                <a:alpha val="52999"/>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 name="Google Shape;530;g152cec29f96_0_152"/>
          <p:cNvSpPr txBox="1"/>
          <p:nvPr/>
        </p:nvSpPr>
        <p:spPr>
          <a:xfrm>
            <a:off x="3525350" y="342825"/>
            <a:ext cx="4409700" cy="892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200">
                <a:solidFill>
                  <a:schemeClr val="lt1"/>
                </a:solidFill>
                <a:latin typeface="Nunito"/>
                <a:ea typeface="Nunito"/>
                <a:cs typeface="Nunito"/>
                <a:sym typeface="Nunito"/>
              </a:rPr>
              <a:t>Progress</a:t>
            </a:r>
            <a:endParaRPr b="1" sz="5200">
              <a:latin typeface="Nunito"/>
              <a:ea typeface="Nunito"/>
              <a:cs typeface="Nunito"/>
              <a:sym typeface="Nunito"/>
            </a:endParaRPr>
          </a:p>
        </p:txBody>
      </p:sp>
      <p:pic>
        <p:nvPicPr>
          <p:cNvPr id="531" name="Google Shape;531;g152cec29f96_0_152" title="Points scored"/>
          <p:cNvPicPr preferRelativeResize="0"/>
          <p:nvPr/>
        </p:nvPicPr>
        <p:blipFill rotWithShape="1">
          <a:blip r:embed="rId4">
            <a:alphaModFix/>
          </a:blip>
          <a:srcRect b="-12320" l="0" r="0" t="12320"/>
          <a:stretch/>
        </p:blipFill>
        <p:spPr>
          <a:xfrm>
            <a:off x="2475499" y="1416875"/>
            <a:ext cx="7241001" cy="4477350"/>
          </a:xfrm>
          <a:prstGeom prst="rect">
            <a:avLst/>
          </a:prstGeom>
          <a:noFill/>
          <a:ln>
            <a:noFill/>
          </a:ln>
        </p:spPr>
      </p:pic>
      <p:sp>
        <p:nvSpPr>
          <p:cNvPr id="532" name="Google Shape;532;g152cec29f96_0_152"/>
          <p:cNvSpPr txBox="1"/>
          <p:nvPr/>
        </p:nvSpPr>
        <p:spPr>
          <a:xfrm>
            <a:off x="11224275" y="6176825"/>
            <a:ext cx="1000500" cy="677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R.C.</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530"/>
                                        </p:tgtEl>
                                        <p:attrNameLst>
                                          <p:attrName>style.visibility</p:attrName>
                                        </p:attrNameLst>
                                      </p:cBhvr>
                                      <p:to>
                                        <p:strVal val="visible"/>
                                      </p:to>
                                    </p:set>
                                    <p:animEffect filter="fade" transition="in">
                                      <p:cBhvr>
                                        <p:cTn dur="500"/>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6" name="Shape 536"/>
        <p:cNvGrpSpPr/>
        <p:nvPr/>
      </p:nvGrpSpPr>
      <p:grpSpPr>
        <a:xfrm>
          <a:off x="0" y="0"/>
          <a:ext cx="0" cy="0"/>
          <a:chOff x="0" y="0"/>
          <a:chExt cx="0" cy="0"/>
        </a:xfrm>
      </p:grpSpPr>
      <p:sp>
        <p:nvSpPr>
          <p:cNvPr id="537" name="Google Shape;537;g152cec29f96_0_159"/>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ext&#10;&#10;Description automatically generated" id="538" name="Google Shape;538;g152cec29f96_0_159"/>
          <p:cNvPicPr preferRelativeResize="0"/>
          <p:nvPr/>
        </p:nvPicPr>
        <p:blipFill rotWithShape="1">
          <a:blip r:embed="rId3">
            <a:alphaModFix/>
          </a:blip>
          <a:srcRect b="21217" l="0" r="0" t="16523"/>
          <a:stretch/>
        </p:blipFill>
        <p:spPr>
          <a:xfrm>
            <a:off x="20" y="1282"/>
            <a:ext cx="12191980" cy="6856717"/>
          </a:xfrm>
          <a:prstGeom prst="rect">
            <a:avLst/>
          </a:prstGeom>
          <a:noFill/>
          <a:ln>
            <a:noFill/>
          </a:ln>
        </p:spPr>
      </p:pic>
      <p:sp>
        <p:nvSpPr>
          <p:cNvPr id="539" name="Google Shape;539;g152cec29f96_0_159"/>
          <p:cNvSpPr/>
          <p:nvPr/>
        </p:nvSpPr>
        <p:spPr>
          <a:xfrm>
            <a:off x="300050" y="279775"/>
            <a:ext cx="10860300" cy="6094200"/>
          </a:xfrm>
          <a:prstGeom prst="rect">
            <a:avLst/>
          </a:prstGeom>
          <a:solidFill>
            <a:srgbClr val="FF0000"/>
          </a:solidFill>
          <a:ln>
            <a:noFill/>
          </a:ln>
          <a:effectLst>
            <a:outerShdw blurRad="57150" rotWithShape="0" algn="bl" dir="10439999" dist="85725">
              <a:srgbClr val="000000">
                <a:alpha val="7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 name="Google Shape;540;g152cec29f96_0_159"/>
          <p:cNvSpPr txBox="1"/>
          <p:nvPr/>
        </p:nvSpPr>
        <p:spPr>
          <a:xfrm>
            <a:off x="3869747" y="279775"/>
            <a:ext cx="3720900" cy="892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200">
                <a:solidFill>
                  <a:schemeClr val="lt1"/>
                </a:solidFill>
                <a:latin typeface="Nunito"/>
                <a:ea typeface="Nunito"/>
                <a:cs typeface="Nunito"/>
                <a:sym typeface="Nunito"/>
              </a:rPr>
              <a:t>Budget</a:t>
            </a:r>
            <a:endParaRPr b="1" sz="5200">
              <a:latin typeface="Nunito"/>
              <a:ea typeface="Nunito"/>
              <a:cs typeface="Nunito"/>
              <a:sym typeface="Nunito"/>
            </a:endParaRPr>
          </a:p>
        </p:txBody>
      </p:sp>
      <p:graphicFrame>
        <p:nvGraphicFramePr>
          <p:cNvPr id="541" name="Google Shape;541;g152cec29f96_0_159"/>
          <p:cNvGraphicFramePr/>
          <p:nvPr/>
        </p:nvGraphicFramePr>
        <p:xfrm>
          <a:off x="2373088" y="1352725"/>
          <a:ext cx="3000000" cy="3000000"/>
        </p:xfrm>
        <a:graphic>
          <a:graphicData uri="http://schemas.openxmlformats.org/drawingml/2006/table">
            <a:tbl>
              <a:tblPr>
                <a:noFill/>
                <a:tableStyleId>{1AA2AAC6-B5C6-4C25-894D-8BA6964BC9C6}</a:tableStyleId>
              </a:tblPr>
              <a:tblGrid>
                <a:gridCol w="3749100"/>
                <a:gridCol w="1616475"/>
                <a:gridCol w="1697950"/>
              </a:tblGrid>
              <a:tr h="657625">
                <a:tc>
                  <a:txBody>
                    <a:bodyPr/>
                    <a:lstStyle/>
                    <a:p>
                      <a:pPr indent="0" lvl="0" marL="0" rtl="0" algn="ctr">
                        <a:lnSpc>
                          <a:spcPct val="115000"/>
                        </a:lnSpc>
                        <a:spcBef>
                          <a:spcPts val="0"/>
                        </a:spcBef>
                        <a:spcAft>
                          <a:spcPts val="0"/>
                        </a:spcAft>
                        <a:buNone/>
                      </a:pPr>
                      <a:r>
                        <a:rPr b="1" lang="en-US" sz="1300">
                          <a:solidFill>
                            <a:schemeClr val="lt1"/>
                          </a:solidFill>
                        </a:rPr>
                        <a:t>Item</a:t>
                      </a:r>
                      <a:endParaRPr b="1" sz="1300">
                        <a:solidFill>
                          <a:schemeClr val="lt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0000FF"/>
                    </a:solidFill>
                    <a:extLst>
                      <a:ext uri="http://customooxmlschemas.google.com/">
                        <go:slidesCustomData xmlns:go="http://customooxmlschemas.google.com/" cellId="541:0:0"/>
                      </a:ext>
                    </a:extLst>
                  </a:tcPr>
                </a:tc>
                <a:tc>
                  <a:txBody>
                    <a:bodyPr/>
                    <a:lstStyle/>
                    <a:p>
                      <a:pPr indent="0" lvl="0" marL="0" rtl="0" algn="ctr">
                        <a:lnSpc>
                          <a:spcPct val="115000"/>
                        </a:lnSpc>
                        <a:spcBef>
                          <a:spcPts val="0"/>
                        </a:spcBef>
                        <a:spcAft>
                          <a:spcPts val="0"/>
                        </a:spcAft>
                        <a:buNone/>
                      </a:pPr>
                      <a:r>
                        <a:rPr b="1" lang="en-US" sz="1300">
                          <a:solidFill>
                            <a:srgbClr val="FFFFFF"/>
                          </a:solidFill>
                        </a:rPr>
                        <a:t>Quantity</a:t>
                      </a:r>
                      <a:endParaRPr b="1" sz="13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0000FF"/>
                    </a:solidFill>
                    <a:extLst>
                      <a:ext uri="http://customooxmlschemas.google.com/">
                        <go:slidesCustomData xmlns:go="http://customooxmlschemas.google.com/" cellId="541:0:1"/>
                      </a:ext>
                    </a:extLst>
                  </a:tcPr>
                </a:tc>
                <a:tc>
                  <a:txBody>
                    <a:bodyPr/>
                    <a:lstStyle/>
                    <a:p>
                      <a:pPr indent="0" lvl="0" marL="0" rtl="0" algn="ctr">
                        <a:lnSpc>
                          <a:spcPct val="115000"/>
                        </a:lnSpc>
                        <a:spcBef>
                          <a:spcPts val="0"/>
                        </a:spcBef>
                        <a:spcAft>
                          <a:spcPts val="0"/>
                        </a:spcAft>
                        <a:buNone/>
                      </a:pPr>
                      <a:r>
                        <a:rPr b="1" lang="en-US" sz="1300">
                          <a:solidFill>
                            <a:schemeClr val="lt1"/>
                          </a:solidFill>
                        </a:rPr>
                        <a:t>Cost</a:t>
                      </a:r>
                      <a:endParaRPr b="1" sz="1300">
                        <a:solidFill>
                          <a:schemeClr val="lt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0000FF"/>
                    </a:solidFill>
                    <a:extLst>
                      <a:ext uri="http://customooxmlschemas.google.com/">
                        <go:slidesCustomData xmlns:go="http://customooxmlschemas.google.com/" cellId="541:0:2"/>
                      </a:ext>
                    </a:extLst>
                  </a:tcPr>
                </a:tc>
              </a:tr>
              <a:tr h="325650">
                <a:tc>
                  <a:txBody>
                    <a:bodyPr/>
                    <a:lstStyle/>
                    <a:p>
                      <a:pPr indent="0" lvl="0" marL="0" rtl="0" algn="l">
                        <a:lnSpc>
                          <a:spcPct val="115000"/>
                        </a:lnSpc>
                        <a:spcBef>
                          <a:spcPts val="0"/>
                        </a:spcBef>
                        <a:spcAft>
                          <a:spcPts val="0"/>
                        </a:spcAft>
                        <a:buNone/>
                      </a:pPr>
                      <a:r>
                        <a:rPr b="1" lang="en-US" sz="1200">
                          <a:latin typeface="Nunito"/>
                          <a:ea typeface="Nunito"/>
                          <a:cs typeface="Nunito"/>
                          <a:sym typeface="Nunito"/>
                        </a:rPr>
                        <a:t>Custom </a:t>
                      </a:r>
                      <a:r>
                        <a:rPr b="1" lang="en-US" sz="1200">
                          <a:latin typeface="Nunito"/>
                          <a:ea typeface="Nunito"/>
                          <a:cs typeface="Nunito"/>
                          <a:sym typeface="Nunito"/>
                        </a:rPr>
                        <a:t>RFID tags</a:t>
                      </a:r>
                      <a:endParaRPr b="1" sz="1200">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EFEFEF"/>
                    </a:solidFill>
                    <a:extLst>
                      <a:ext uri="http://customooxmlschemas.google.com/">
                        <go:slidesCustomData xmlns:go="http://customooxmlschemas.google.com/" cellId="541:1:0"/>
                      </a:ext>
                    </a:extLst>
                  </a:tcPr>
                </a:tc>
                <a:tc>
                  <a:txBody>
                    <a:bodyPr/>
                    <a:lstStyle/>
                    <a:p>
                      <a:pPr indent="0" lvl="0" marL="0" rtl="0" algn="r">
                        <a:lnSpc>
                          <a:spcPct val="115000"/>
                        </a:lnSpc>
                        <a:spcBef>
                          <a:spcPts val="0"/>
                        </a:spcBef>
                        <a:spcAft>
                          <a:spcPts val="0"/>
                        </a:spcAft>
                        <a:buNone/>
                      </a:pPr>
                      <a:r>
                        <a:rPr lang="en-US" sz="1300">
                          <a:latin typeface="Nunito Medium"/>
                          <a:ea typeface="Nunito Medium"/>
                          <a:cs typeface="Nunito Medium"/>
                          <a:sym typeface="Nunito Medium"/>
                        </a:rPr>
                        <a:t>4</a:t>
                      </a:r>
                      <a:endParaRPr sz="1300">
                        <a:latin typeface="Nunito Medium"/>
                        <a:ea typeface="Nunito Medium"/>
                        <a:cs typeface="Nunito Medium"/>
                        <a:sym typeface="Nunito Medium"/>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3F3F3"/>
                    </a:solidFill>
                    <a:extLst>
                      <a:ext uri="http://customooxmlschemas.google.com/">
                        <go:slidesCustomData xmlns:go="http://customooxmlschemas.google.com/" cellId="541:1:1"/>
                      </a:ext>
                    </a:extLst>
                  </a:tcPr>
                </a:tc>
                <a:tc>
                  <a:txBody>
                    <a:bodyPr/>
                    <a:lstStyle/>
                    <a:p>
                      <a:pPr indent="0" lvl="0" marL="0" rtl="0" algn="r">
                        <a:lnSpc>
                          <a:spcPct val="115000"/>
                        </a:lnSpc>
                        <a:spcBef>
                          <a:spcPts val="0"/>
                        </a:spcBef>
                        <a:spcAft>
                          <a:spcPts val="0"/>
                        </a:spcAft>
                        <a:buNone/>
                      </a:pPr>
                      <a:r>
                        <a:rPr lang="en-US" sz="1200">
                          <a:latin typeface="Nunito SemiBold"/>
                          <a:ea typeface="Nunito SemiBold"/>
                          <a:cs typeface="Nunito SemiBold"/>
                          <a:sym typeface="Nunito SemiBold"/>
                        </a:rPr>
                        <a:t>$18</a:t>
                      </a:r>
                      <a:endParaRPr sz="1200">
                        <a:latin typeface="Nunito SemiBold"/>
                        <a:ea typeface="Nunito SemiBold"/>
                        <a:cs typeface="Nunito SemiBold"/>
                        <a:sym typeface="Nunito SemiBo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3F3F3"/>
                    </a:solidFill>
                    <a:extLst>
                      <a:ext uri="http://customooxmlschemas.google.com/">
                        <go:slidesCustomData xmlns:go="http://customooxmlschemas.google.com/" cellId="541:1:2"/>
                      </a:ext>
                    </a:extLst>
                  </a:tcPr>
                </a:tc>
              </a:tr>
              <a:tr h="325650">
                <a:tc>
                  <a:txBody>
                    <a:bodyPr/>
                    <a:lstStyle/>
                    <a:p>
                      <a:pPr indent="0" lvl="0" marL="0" rtl="0" algn="l">
                        <a:lnSpc>
                          <a:spcPct val="115000"/>
                        </a:lnSpc>
                        <a:spcBef>
                          <a:spcPts val="0"/>
                        </a:spcBef>
                        <a:spcAft>
                          <a:spcPts val="0"/>
                        </a:spcAft>
                        <a:buNone/>
                      </a:pPr>
                      <a:r>
                        <a:rPr b="1" lang="en-US" sz="1200">
                          <a:latin typeface="Nunito"/>
                          <a:ea typeface="Nunito"/>
                          <a:cs typeface="Nunito"/>
                          <a:sym typeface="Nunito"/>
                        </a:rPr>
                        <a:t>3D Printed Shell</a:t>
                      </a:r>
                      <a:endParaRPr b="1" sz="1200">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extLst>
                      <a:ext uri="http://customooxmlschemas.google.com/">
                        <go:slidesCustomData xmlns:go="http://customooxmlschemas.google.com/" cellId="541:2:0"/>
                      </a:ext>
                    </a:extLst>
                  </a:tcPr>
                </a:tc>
                <a:tc>
                  <a:txBody>
                    <a:bodyPr/>
                    <a:lstStyle/>
                    <a:p>
                      <a:pPr indent="0" lvl="0" marL="0" rtl="0" algn="r">
                        <a:lnSpc>
                          <a:spcPct val="115000"/>
                        </a:lnSpc>
                        <a:spcBef>
                          <a:spcPts val="0"/>
                        </a:spcBef>
                        <a:spcAft>
                          <a:spcPts val="0"/>
                        </a:spcAft>
                        <a:buNone/>
                      </a:pPr>
                      <a:r>
                        <a:rPr lang="en-US" sz="1300">
                          <a:latin typeface="Nunito Medium"/>
                          <a:ea typeface="Nunito Medium"/>
                          <a:cs typeface="Nunito Medium"/>
                          <a:sym typeface="Nunito Medium"/>
                        </a:rPr>
                        <a:t>2</a:t>
                      </a:r>
                      <a:endParaRPr sz="1300">
                        <a:latin typeface="Nunito Medium"/>
                        <a:ea typeface="Nunito Medium"/>
                        <a:cs typeface="Nunito Medium"/>
                        <a:sym typeface="Nunito Medium"/>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extLst>
                      <a:ext uri="http://customooxmlschemas.google.com/">
                        <go:slidesCustomData xmlns:go="http://customooxmlschemas.google.com/" cellId="541:2:1"/>
                      </a:ext>
                    </a:extLst>
                  </a:tcPr>
                </a:tc>
                <a:tc>
                  <a:txBody>
                    <a:bodyPr/>
                    <a:lstStyle/>
                    <a:p>
                      <a:pPr indent="0" lvl="0" marL="0" rtl="0" algn="r">
                        <a:lnSpc>
                          <a:spcPct val="115000"/>
                        </a:lnSpc>
                        <a:spcBef>
                          <a:spcPts val="0"/>
                        </a:spcBef>
                        <a:spcAft>
                          <a:spcPts val="0"/>
                        </a:spcAft>
                        <a:buNone/>
                      </a:pPr>
                      <a:r>
                        <a:rPr lang="en-US" sz="1200">
                          <a:latin typeface="Nunito SemiBold"/>
                          <a:ea typeface="Nunito SemiBold"/>
                          <a:cs typeface="Nunito SemiBold"/>
                          <a:sym typeface="Nunito SemiBold"/>
                        </a:rPr>
                        <a:t>$0</a:t>
                      </a:r>
                      <a:endParaRPr sz="1200">
                        <a:latin typeface="Nunito SemiBold"/>
                        <a:ea typeface="Nunito SemiBold"/>
                        <a:cs typeface="Nunito SemiBold"/>
                        <a:sym typeface="Nunito SemiBo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extLst>
                      <a:ext uri="http://customooxmlschemas.google.com/">
                        <go:slidesCustomData xmlns:go="http://customooxmlschemas.google.com/" cellId="541:2:2"/>
                      </a:ext>
                    </a:extLst>
                  </a:tcPr>
                </a:tc>
              </a:tr>
              <a:tr h="547650">
                <a:tc>
                  <a:txBody>
                    <a:bodyPr/>
                    <a:lstStyle/>
                    <a:p>
                      <a:pPr indent="0" lvl="0" marL="0" rtl="0" algn="l">
                        <a:lnSpc>
                          <a:spcPct val="115000"/>
                        </a:lnSpc>
                        <a:spcBef>
                          <a:spcPts val="0"/>
                        </a:spcBef>
                        <a:spcAft>
                          <a:spcPts val="0"/>
                        </a:spcAft>
                        <a:buNone/>
                      </a:pPr>
                      <a:r>
                        <a:rPr b="1" lang="en-US" sz="1200">
                          <a:latin typeface="Nunito"/>
                          <a:ea typeface="Nunito"/>
                          <a:cs typeface="Nunito"/>
                          <a:sym typeface="Nunito"/>
                        </a:rPr>
                        <a:t>Additional Programming Software</a:t>
                      </a:r>
                      <a:endParaRPr b="1" sz="1200">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EFEFEF"/>
                    </a:solidFill>
                    <a:extLst>
                      <a:ext uri="http://customooxmlschemas.google.com/">
                        <go:slidesCustomData xmlns:go="http://customooxmlschemas.google.com/" cellId="541:3:0"/>
                      </a:ext>
                    </a:extLst>
                  </a:tcPr>
                </a:tc>
                <a:tc>
                  <a:txBody>
                    <a:bodyPr/>
                    <a:lstStyle/>
                    <a:p>
                      <a:pPr indent="0" lvl="0" marL="0" rtl="0" algn="l">
                        <a:spcBef>
                          <a:spcPts val="0"/>
                        </a:spcBef>
                        <a:spcAft>
                          <a:spcPts val="0"/>
                        </a:spcAft>
                        <a:buNone/>
                      </a:pPr>
                      <a:r>
                        <a:t/>
                      </a:r>
                      <a:endParaRPr sz="1700">
                        <a:latin typeface="Nunito Medium"/>
                        <a:ea typeface="Nunito Medium"/>
                        <a:cs typeface="Nunito Medium"/>
                        <a:sym typeface="Nunito Medium"/>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3F3F3"/>
                    </a:solidFill>
                    <a:extLst>
                      <a:ext uri="http://customooxmlschemas.google.com/">
                        <go:slidesCustomData xmlns:go="http://customooxmlschemas.google.com/" cellId="541:3:1"/>
                      </a:ext>
                    </a:extLst>
                  </a:tcPr>
                </a:tc>
                <a:tc>
                  <a:txBody>
                    <a:bodyPr/>
                    <a:lstStyle/>
                    <a:p>
                      <a:pPr indent="0" lvl="0" marL="0" rtl="0" algn="r">
                        <a:lnSpc>
                          <a:spcPct val="115000"/>
                        </a:lnSpc>
                        <a:spcBef>
                          <a:spcPts val="0"/>
                        </a:spcBef>
                        <a:spcAft>
                          <a:spcPts val="0"/>
                        </a:spcAft>
                        <a:buNone/>
                      </a:pPr>
                      <a:r>
                        <a:rPr lang="en-US" sz="1200">
                          <a:latin typeface="Nunito SemiBold"/>
                          <a:ea typeface="Nunito SemiBold"/>
                          <a:cs typeface="Nunito SemiBold"/>
                          <a:sym typeface="Nunito SemiBold"/>
                        </a:rPr>
                        <a:t>$0</a:t>
                      </a:r>
                      <a:endParaRPr sz="1200">
                        <a:latin typeface="Nunito SemiBold"/>
                        <a:ea typeface="Nunito SemiBold"/>
                        <a:cs typeface="Nunito SemiBold"/>
                        <a:sym typeface="Nunito SemiBo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3F3F3"/>
                    </a:solidFill>
                    <a:extLst>
                      <a:ext uri="http://customooxmlschemas.google.com/">
                        <go:slidesCustomData xmlns:go="http://customooxmlschemas.google.com/" cellId="541:3:2"/>
                      </a:ext>
                    </a:extLst>
                  </a:tcPr>
                </a:tc>
              </a:tr>
              <a:tr h="325650">
                <a:tc>
                  <a:txBody>
                    <a:bodyPr/>
                    <a:lstStyle/>
                    <a:p>
                      <a:pPr indent="0" lvl="0" marL="0" rtl="0" algn="l">
                        <a:lnSpc>
                          <a:spcPct val="115000"/>
                        </a:lnSpc>
                        <a:spcBef>
                          <a:spcPts val="0"/>
                        </a:spcBef>
                        <a:spcAft>
                          <a:spcPts val="0"/>
                        </a:spcAft>
                        <a:buNone/>
                      </a:pPr>
                      <a:r>
                        <a:rPr b="1" lang="en-US" sz="1200">
                          <a:latin typeface="Nunito"/>
                          <a:ea typeface="Nunito"/>
                          <a:cs typeface="Nunito"/>
                          <a:sym typeface="Nunito"/>
                        </a:rPr>
                        <a:t>Microcontroller</a:t>
                      </a:r>
                      <a:endParaRPr b="1" sz="1200">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extLst>
                      <a:ext uri="http://customooxmlschemas.google.com/">
                        <go:slidesCustomData xmlns:go="http://customooxmlschemas.google.com/" cellId="541:4:0"/>
                      </a:ext>
                    </a:extLst>
                  </a:tcPr>
                </a:tc>
                <a:tc>
                  <a:txBody>
                    <a:bodyPr/>
                    <a:lstStyle/>
                    <a:p>
                      <a:pPr indent="0" lvl="0" marL="0" rtl="0" algn="r">
                        <a:lnSpc>
                          <a:spcPct val="115000"/>
                        </a:lnSpc>
                        <a:spcBef>
                          <a:spcPts val="0"/>
                        </a:spcBef>
                        <a:spcAft>
                          <a:spcPts val="0"/>
                        </a:spcAft>
                        <a:buNone/>
                      </a:pPr>
                      <a:r>
                        <a:rPr lang="en-US" sz="1300">
                          <a:latin typeface="Nunito Medium"/>
                          <a:ea typeface="Nunito Medium"/>
                          <a:cs typeface="Nunito Medium"/>
                          <a:sym typeface="Nunito Medium"/>
                        </a:rPr>
                        <a:t>2</a:t>
                      </a:r>
                      <a:endParaRPr sz="1300">
                        <a:latin typeface="Nunito Medium"/>
                        <a:ea typeface="Nunito Medium"/>
                        <a:cs typeface="Nunito Medium"/>
                        <a:sym typeface="Nunito Medium"/>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extLst>
                      <a:ext uri="http://customooxmlschemas.google.com/">
                        <go:slidesCustomData xmlns:go="http://customooxmlschemas.google.com/" cellId="541:4:1"/>
                      </a:ext>
                    </a:extLst>
                  </a:tcPr>
                </a:tc>
                <a:tc>
                  <a:txBody>
                    <a:bodyPr/>
                    <a:lstStyle/>
                    <a:p>
                      <a:pPr indent="0" lvl="0" marL="0" rtl="0" algn="r">
                        <a:lnSpc>
                          <a:spcPct val="115000"/>
                        </a:lnSpc>
                        <a:spcBef>
                          <a:spcPts val="0"/>
                        </a:spcBef>
                        <a:spcAft>
                          <a:spcPts val="0"/>
                        </a:spcAft>
                        <a:buNone/>
                      </a:pPr>
                      <a:r>
                        <a:rPr lang="en-US" sz="1200">
                          <a:latin typeface="Nunito SemiBold"/>
                          <a:ea typeface="Nunito SemiBold"/>
                          <a:cs typeface="Nunito SemiBold"/>
                          <a:sym typeface="Nunito SemiBold"/>
                        </a:rPr>
                        <a:t>$0</a:t>
                      </a:r>
                      <a:endParaRPr sz="1200">
                        <a:latin typeface="Nunito SemiBold"/>
                        <a:ea typeface="Nunito SemiBold"/>
                        <a:cs typeface="Nunito SemiBold"/>
                        <a:sym typeface="Nunito SemiBo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extLst>
                      <a:ext uri="http://customooxmlschemas.google.com/">
                        <go:slidesCustomData xmlns:go="http://customooxmlschemas.google.com/" cellId="541:4:2"/>
                      </a:ext>
                    </a:extLst>
                  </a:tcPr>
                </a:tc>
              </a:tr>
              <a:tr h="325650">
                <a:tc>
                  <a:txBody>
                    <a:bodyPr/>
                    <a:lstStyle/>
                    <a:p>
                      <a:pPr indent="0" lvl="0" marL="0" rtl="0" algn="l">
                        <a:lnSpc>
                          <a:spcPct val="115000"/>
                        </a:lnSpc>
                        <a:spcBef>
                          <a:spcPts val="0"/>
                        </a:spcBef>
                        <a:spcAft>
                          <a:spcPts val="0"/>
                        </a:spcAft>
                        <a:buNone/>
                      </a:pPr>
                      <a:r>
                        <a:rPr b="1" lang="en-US" sz="1200">
                          <a:latin typeface="Nunito"/>
                          <a:ea typeface="Nunito"/>
                          <a:cs typeface="Nunito"/>
                          <a:sym typeface="Nunito"/>
                        </a:rPr>
                        <a:t>Battery</a:t>
                      </a:r>
                      <a:endParaRPr b="1" sz="1200">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EFEFEF"/>
                    </a:solidFill>
                    <a:extLst>
                      <a:ext uri="http://customooxmlschemas.google.com/">
                        <go:slidesCustomData xmlns:go="http://customooxmlschemas.google.com/" cellId="541:5:0"/>
                      </a:ext>
                    </a:extLst>
                  </a:tcPr>
                </a:tc>
                <a:tc>
                  <a:txBody>
                    <a:bodyPr/>
                    <a:lstStyle/>
                    <a:p>
                      <a:pPr indent="0" lvl="0" marL="0" rtl="0" algn="r">
                        <a:lnSpc>
                          <a:spcPct val="115000"/>
                        </a:lnSpc>
                        <a:spcBef>
                          <a:spcPts val="0"/>
                        </a:spcBef>
                        <a:spcAft>
                          <a:spcPts val="0"/>
                        </a:spcAft>
                        <a:buNone/>
                      </a:pPr>
                      <a:r>
                        <a:rPr lang="en-US" sz="1300">
                          <a:latin typeface="Nunito Medium"/>
                          <a:ea typeface="Nunito Medium"/>
                          <a:cs typeface="Nunito Medium"/>
                          <a:sym typeface="Nunito Medium"/>
                        </a:rPr>
                        <a:t>2</a:t>
                      </a:r>
                      <a:endParaRPr sz="1300">
                        <a:latin typeface="Nunito Medium"/>
                        <a:ea typeface="Nunito Medium"/>
                        <a:cs typeface="Nunito Medium"/>
                        <a:sym typeface="Nunito Medium"/>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3F3F3"/>
                    </a:solidFill>
                    <a:extLst>
                      <a:ext uri="http://customooxmlschemas.google.com/">
                        <go:slidesCustomData xmlns:go="http://customooxmlschemas.google.com/" cellId="541:5:1"/>
                      </a:ext>
                    </a:extLst>
                  </a:tcPr>
                </a:tc>
                <a:tc>
                  <a:txBody>
                    <a:bodyPr/>
                    <a:lstStyle/>
                    <a:p>
                      <a:pPr indent="0" lvl="0" marL="0" rtl="0" algn="r">
                        <a:lnSpc>
                          <a:spcPct val="115000"/>
                        </a:lnSpc>
                        <a:spcBef>
                          <a:spcPts val="0"/>
                        </a:spcBef>
                        <a:spcAft>
                          <a:spcPts val="0"/>
                        </a:spcAft>
                        <a:buNone/>
                      </a:pPr>
                      <a:r>
                        <a:rPr lang="en-US" sz="1200">
                          <a:latin typeface="Nunito SemiBold"/>
                          <a:ea typeface="Nunito SemiBold"/>
                          <a:cs typeface="Nunito SemiBold"/>
                          <a:sym typeface="Nunito SemiBold"/>
                        </a:rPr>
                        <a:t>$15</a:t>
                      </a:r>
                      <a:endParaRPr sz="1200">
                        <a:latin typeface="Nunito SemiBold"/>
                        <a:ea typeface="Nunito SemiBold"/>
                        <a:cs typeface="Nunito SemiBold"/>
                        <a:sym typeface="Nunito SemiBo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3F3F3"/>
                    </a:solidFill>
                    <a:extLst>
                      <a:ext uri="http://customooxmlschemas.google.com/">
                        <go:slidesCustomData xmlns:go="http://customooxmlschemas.google.com/" cellId="541:5:2"/>
                      </a:ext>
                    </a:extLst>
                  </a:tcPr>
                </a:tc>
              </a:tr>
              <a:tr h="325650">
                <a:tc>
                  <a:txBody>
                    <a:bodyPr/>
                    <a:lstStyle/>
                    <a:p>
                      <a:pPr indent="0" lvl="0" marL="0" rtl="0" algn="l">
                        <a:lnSpc>
                          <a:spcPct val="115000"/>
                        </a:lnSpc>
                        <a:spcBef>
                          <a:spcPts val="0"/>
                        </a:spcBef>
                        <a:spcAft>
                          <a:spcPts val="0"/>
                        </a:spcAft>
                        <a:buNone/>
                      </a:pPr>
                      <a:r>
                        <a:rPr b="1" lang="en-US" sz="1200">
                          <a:latin typeface="Nunito"/>
                          <a:ea typeface="Nunito"/>
                          <a:cs typeface="Nunito"/>
                          <a:sym typeface="Nunito"/>
                        </a:rPr>
                        <a:t>Bread Board</a:t>
                      </a:r>
                      <a:endParaRPr b="1" sz="1200">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extLst>
                      <a:ext uri="http://customooxmlschemas.google.com/">
                        <go:slidesCustomData xmlns:go="http://customooxmlschemas.google.com/" cellId="541:6:0"/>
                      </a:ext>
                    </a:extLst>
                  </a:tcPr>
                </a:tc>
                <a:tc>
                  <a:txBody>
                    <a:bodyPr/>
                    <a:lstStyle/>
                    <a:p>
                      <a:pPr indent="0" lvl="0" marL="0" rtl="0" algn="r">
                        <a:lnSpc>
                          <a:spcPct val="115000"/>
                        </a:lnSpc>
                        <a:spcBef>
                          <a:spcPts val="0"/>
                        </a:spcBef>
                        <a:spcAft>
                          <a:spcPts val="0"/>
                        </a:spcAft>
                        <a:buNone/>
                      </a:pPr>
                      <a:r>
                        <a:rPr lang="en-US" sz="1300">
                          <a:latin typeface="Nunito Medium"/>
                          <a:ea typeface="Nunito Medium"/>
                          <a:cs typeface="Nunito Medium"/>
                          <a:sym typeface="Nunito Medium"/>
                        </a:rPr>
                        <a:t>1</a:t>
                      </a:r>
                      <a:endParaRPr sz="1300">
                        <a:latin typeface="Nunito Medium"/>
                        <a:ea typeface="Nunito Medium"/>
                        <a:cs typeface="Nunito Medium"/>
                        <a:sym typeface="Nunito Medium"/>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extLst>
                      <a:ext uri="http://customooxmlschemas.google.com/">
                        <go:slidesCustomData xmlns:go="http://customooxmlschemas.google.com/" cellId="541:6:1"/>
                      </a:ext>
                    </a:extLst>
                  </a:tcPr>
                </a:tc>
                <a:tc>
                  <a:txBody>
                    <a:bodyPr/>
                    <a:lstStyle/>
                    <a:p>
                      <a:pPr indent="0" lvl="0" marL="0" rtl="0" algn="r">
                        <a:lnSpc>
                          <a:spcPct val="115000"/>
                        </a:lnSpc>
                        <a:spcBef>
                          <a:spcPts val="0"/>
                        </a:spcBef>
                        <a:spcAft>
                          <a:spcPts val="0"/>
                        </a:spcAft>
                        <a:buNone/>
                      </a:pPr>
                      <a:r>
                        <a:rPr lang="en-US" sz="1200">
                          <a:latin typeface="Nunito SemiBold"/>
                          <a:ea typeface="Nunito SemiBold"/>
                          <a:cs typeface="Nunito SemiBold"/>
                          <a:sym typeface="Nunito SemiBold"/>
                        </a:rPr>
                        <a:t>$0</a:t>
                      </a:r>
                      <a:endParaRPr sz="1200">
                        <a:latin typeface="Nunito SemiBold"/>
                        <a:ea typeface="Nunito SemiBold"/>
                        <a:cs typeface="Nunito SemiBold"/>
                        <a:sym typeface="Nunito SemiBo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extLst>
                      <a:ext uri="http://customooxmlschemas.google.com/">
                        <go:slidesCustomData xmlns:go="http://customooxmlschemas.google.com/" cellId="541:6:2"/>
                      </a:ext>
                    </a:extLst>
                  </a:tcPr>
                </a:tc>
              </a:tr>
              <a:tr h="325650">
                <a:tc>
                  <a:txBody>
                    <a:bodyPr/>
                    <a:lstStyle/>
                    <a:p>
                      <a:pPr indent="0" lvl="0" marL="0" rtl="0" algn="l">
                        <a:lnSpc>
                          <a:spcPct val="115000"/>
                        </a:lnSpc>
                        <a:spcBef>
                          <a:spcPts val="0"/>
                        </a:spcBef>
                        <a:spcAft>
                          <a:spcPts val="0"/>
                        </a:spcAft>
                        <a:buNone/>
                      </a:pPr>
                      <a:r>
                        <a:rPr b="1" lang="en-US" sz="1200">
                          <a:latin typeface="Nunito"/>
                          <a:ea typeface="Nunito"/>
                          <a:cs typeface="Nunito"/>
                          <a:sym typeface="Nunito"/>
                        </a:rPr>
                        <a:t>Custom PCB</a:t>
                      </a:r>
                      <a:endParaRPr b="1" sz="1200">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EFEFEF"/>
                    </a:solidFill>
                    <a:extLst>
                      <a:ext uri="http://customooxmlschemas.google.com/">
                        <go:slidesCustomData xmlns:go="http://customooxmlschemas.google.com/" cellId="541:7:0"/>
                      </a:ext>
                    </a:extLst>
                  </a:tcPr>
                </a:tc>
                <a:tc>
                  <a:txBody>
                    <a:bodyPr/>
                    <a:lstStyle/>
                    <a:p>
                      <a:pPr indent="0" lvl="0" marL="0" rtl="0" algn="r">
                        <a:lnSpc>
                          <a:spcPct val="115000"/>
                        </a:lnSpc>
                        <a:spcBef>
                          <a:spcPts val="0"/>
                        </a:spcBef>
                        <a:spcAft>
                          <a:spcPts val="0"/>
                        </a:spcAft>
                        <a:buNone/>
                      </a:pPr>
                      <a:r>
                        <a:rPr lang="en-US" sz="1300">
                          <a:latin typeface="Nunito Medium"/>
                          <a:ea typeface="Nunito Medium"/>
                          <a:cs typeface="Nunito Medium"/>
                          <a:sym typeface="Nunito Medium"/>
                        </a:rPr>
                        <a:t>2</a:t>
                      </a:r>
                      <a:endParaRPr sz="1300">
                        <a:latin typeface="Nunito Medium"/>
                        <a:ea typeface="Nunito Medium"/>
                        <a:cs typeface="Nunito Medium"/>
                        <a:sym typeface="Nunito Medium"/>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3F3F3"/>
                    </a:solidFill>
                    <a:extLst>
                      <a:ext uri="http://customooxmlschemas.google.com/">
                        <go:slidesCustomData xmlns:go="http://customooxmlschemas.google.com/" cellId="541:7:1"/>
                      </a:ext>
                    </a:extLst>
                  </a:tcPr>
                </a:tc>
                <a:tc>
                  <a:txBody>
                    <a:bodyPr/>
                    <a:lstStyle/>
                    <a:p>
                      <a:pPr indent="0" lvl="0" marL="0" rtl="0" algn="r">
                        <a:lnSpc>
                          <a:spcPct val="115000"/>
                        </a:lnSpc>
                        <a:spcBef>
                          <a:spcPts val="0"/>
                        </a:spcBef>
                        <a:spcAft>
                          <a:spcPts val="0"/>
                        </a:spcAft>
                        <a:buNone/>
                      </a:pPr>
                      <a:r>
                        <a:rPr lang="en-US" sz="1200">
                          <a:latin typeface="Nunito SemiBold"/>
                          <a:ea typeface="Nunito SemiBold"/>
                          <a:cs typeface="Nunito SemiBold"/>
                          <a:sym typeface="Nunito SemiBold"/>
                        </a:rPr>
                        <a:t>$68</a:t>
                      </a:r>
                      <a:endParaRPr sz="1200">
                        <a:latin typeface="Nunito SemiBold"/>
                        <a:ea typeface="Nunito SemiBold"/>
                        <a:cs typeface="Nunito SemiBold"/>
                        <a:sym typeface="Nunito SemiBo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3F3F3"/>
                    </a:solidFill>
                    <a:extLst>
                      <a:ext uri="http://customooxmlschemas.google.com/">
                        <go:slidesCustomData xmlns:go="http://customooxmlschemas.google.com/" cellId="541:7:2"/>
                      </a:ext>
                    </a:extLst>
                  </a:tcPr>
                </a:tc>
              </a:tr>
              <a:tr h="325650">
                <a:tc>
                  <a:txBody>
                    <a:bodyPr/>
                    <a:lstStyle/>
                    <a:p>
                      <a:pPr indent="0" lvl="0" marL="0" rtl="0" algn="l">
                        <a:lnSpc>
                          <a:spcPct val="115000"/>
                        </a:lnSpc>
                        <a:spcBef>
                          <a:spcPts val="0"/>
                        </a:spcBef>
                        <a:spcAft>
                          <a:spcPts val="0"/>
                        </a:spcAft>
                        <a:buNone/>
                      </a:pPr>
                      <a:r>
                        <a:rPr b="1" lang="en-US" sz="1200">
                          <a:latin typeface="Nunito"/>
                          <a:ea typeface="Nunito"/>
                          <a:cs typeface="Nunito"/>
                          <a:sym typeface="Nunito"/>
                        </a:rPr>
                        <a:t>5.0” LCD Display</a:t>
                      </a:r>
                      <a:endParaRPr b="1" sz="1200">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extLst>
                      <a:ext uri="http://customooxmlschemas.google.com/">
                        <go:slidesCustomData xmlns:go="http://customooxmlschemas.google.com/" cellId="541:8:0"/>
                      </a:ext>
                    </a:extLst>
                  </a:tcPr>
                </a:tc>
                <a:tc>
                  <a:txBody>
                    <a:bodyPr/>
                    <a:lstStyle/>
                    <a:p>
                      <a:pPr indent="0" lvl="0" marL="0" rtl="0" algn="r">
                        <a:lnSpc>
                          <a:spcPct val="115000"/>
                        </a:lnSpc>
                        <a:spcBef>
                          <a:spcPts val="0"/>
                        </a:spcBef>
                        <a:spcAft>
                          <a:spcPts val="0"/>
                        </a:spcAft>
                        <a:buNone/>
                      </a:pPr>
                      <a:r>
                        <a:rPr lang="en-US" sz="1300">
                          <a:latin typeface="Nunito Medium"/>
                          <a:ea typeface="Nunito Medium"/>
                          <a:cs typeface="Nunito Medium"/>
                          <a:sym typeface="Nunito Medium"/>
                        </a:rPr>
                        <a:t>2</a:t>
                      </a:r>
                      <a:endParaRPr sz="1300">
                        <a:latin typeface="Nunito Medium"/>
                        <a:ea typeface="Nunito Medium"/>
                        <a:cs typeface="Nunito Medium"/>
                        <a:sym typeface="Nunito Medium"/>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extLst>
                      <a:ext uri="http://customooxmlschemas.google.com/">
                        <go:slidesCustomData xmlns:go="http://customooxmlschemas.google.com/" cellId="541:8:1"/>
                      </a:ext>
                    </a:extLst>
                  </a:tcPr>
                </a:tc>
                <a:tc>
                  <a:txBody>
                    <a:bodyPr/>
                    <a:lstStyle/>
                    <a:p>
                      <a:pPr indent="0" lvl="0" marL="0" rtl="0" algn="r">
                        <a:lnSpc>
                          <a:spcPct val="115000"/>
                        </a:lnSpc>
                        <a:spcBef>
                          <a:spcPts val="0"/>
                        </a:spcBef>
                        <a:spcAft>
                          <a:spcPts val="0"/>
                        </a:spcAft>
                        <a:buNone/>
                      </a:pPr>
                      <a:r>
                        <a:rPr lang="en-US" sz="1200">
                          <a:latin typeface="Nunito SemiBold"/>
                          <a:ea typeface="Nunito SemiBold"/>
                          <a:cs typeface="Nunito SemiBold"/>
                          <a:sym typeface="Nunito SemiBold"/>
                        </a:rPr>
                        <a:t>$26</a:t>
                      </a:r>
                      <a:endParaRPr sz="1200">
                        <a:latin typeface="Nunito SemiBold"/>
                        <a:ea typeface="Nunito SemiBold"/>
                        <a:cs typeface="Nunito SemiBold"/>
                        <a:sym typeface="Nunito SemiBo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extLst>
                      <a:ext uri="http://customooxmlschemas.google.com/">
                        <go:slidesCustomData xmlns:go="http://customooxmlschemas.google.com/" cellId="541:8:2"/>
                      </a:ext>
                    </a:extLst>
                  </a:tcPr>
                </a:tc>
              </a:tr>
              <a:tr h="325650">
                <a:tc>
                  <a:txBody>
                    <a:bodyPr/>
                    <a:lstStyle/>
                    <a:p>
                      <a:pPr indent="0" lvl="0" marL="0" rtl="0" algn="l">
                        <a:lnSpc>
                          <a:spcPct val="115000"/>
                        </a:lnSpc>
                        <a:spcBef>
                          <a:spcPts val="0"/>
                        </a:spcBef>
                        <a:spcAft>
                          <a:spcPts val="0"/>
                        </a:spcAft>
                        <a:buNone/>
                      </a:pPr>
                      <a:r>
                        <a:rPr b="1" lang="en-US" sz="1200">
                          <a:latin typeface="Nunito"/>
                          <a:ea typeface="Nunito"/>
                          <a:cs typeface="Nunito"/>
                          <a:sym typeface="Nunito"/>
                        </a:rPr>
                        <a:t>Buttons</a:t>
                      </a:r>
                      <a:endParaRPr b="1" sz="1200">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EFEFEF"/>
                    </a:solidFill>
                    <a:extLst>
                      <a:ext uri="http://customooxmlschemas.google.com/">
                        <go:slidesCustomData xmlns:go="http://customooxmlschemas.google.com/" cellId="541:9:0"/>
                      </a:ext>
                    </a:extLst>
                  </a:tcPr>
                </a:tc>
                <a:tc>
                  <a:txBody>
                    <a:bodyPr/>
                    <a:lstStyle/>
                    <a:p>
                      <a:pPr indent="0" lvl="0" marL="0" rtl="0" algn="r">
                        <a:lnSpc>
                          <a:spcPct val="115000"/>
                        </a:lnSpc>
                        <a:spcBef>
                          <a:spcPts val="0"/>
                        </a:spcBef>
                        <a:spcAft>
                          <a:spcPts val="0"/>
                        </a:spcAft>
                        <a:buNone/>
                      </a:pPr>
                      <a:r>
                        <a:rPr lang="en-US" sz="1300">
                          <a:latin typeface="Nunito Medium"/>
                          <a:ea typeface="Nunito Medium"/>
                          <a:cs typeface="Nunito Medium"/>
                          <a:sym typeface="Nunito Medium"/>
                        </a:rPr>
                        <a:t>1-3</a:t>
                      </a:r>
                      <a:endParaRPr sz="1300">
                        <a:latin typeface="Nunito Medium"/>
                        <a:ea typeface="Nunito Medium"/>
                        <a:cs typeface="Nunito Medium"/>
                        <a:sym typeface="Nunito Medium"/>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3F3F3"/>
                    </a:solidFill>
                    <a:extLst>
                      <a:ext uri="http://customooxmlschemas.google.com/">
                        <go:slidesCustomData xmlns:go="http://customooxmlschemas.google.com/" cellId="541:9:1"/>
                      </a:ext>
                    </a:extLst>
                  </a:tcPr>
                </a:tc>
                <a:tc>
                  <a:txBody>
                    <a:bodyPr/>
                    <a:lstStyle/>
                    <a:p>
                      <a:pPr indent="0" lvl="0" marL="0" rtl="0" algn="r">
                        <a:lnSpc>
                          <a:spcPct val="115000"/>
                        </a:lnSpc>
                        <a:spcBef>
                          <a:spcPts val="0"/>
                        </a:spcBef>
                        <a:spcAft>
                          <a:spcPts val="0"/>
                        </a:spcAft>
                        <a:buNone/>
                      </a:pPr>
                      <a:r>
                        <a:rPr lang="en-US" sz="1200">
                          <a:latin typeface="Nunito SemiBold"/>
                          <a:ea typeface="Nunito SemiBold"/>
                          <a:cs typeface="Nunito SemiBold"/>
                          <a:sym typeface="Nunito SemiBold"/>
                        </a:rPr>
                        <a:t>$10</a:t>
                      </a:r>
                      <a:endParaRPr sz="1200">
                        <a:latin typeface="Nunito SemiBold"/>
                        <a:ea typeface="Nunito SemiBold"/>
                        <a:cs typeface="Nunito SemiBold"/>
                        <a:sym typeface="Nunito SemiBo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3F3F3"/>
                    </a:solidFill>
                    <a:extLst>
                      <a:ext uri="http://customooxmlschemas.google.com/">
                        <go:slidesCustomData xmlns:go="http://customooxmlschemas.google.com/" cellId="541:9:2"/>
                      </a:ext>
                    </a:extLst>
                  </a:tcPr>
                </a:tc>
              </a:tr>
              <a:tr h="390750">
                <a:tc>
                  <a:txBody>
                    <a:bodyPr/>
                    <a:lstStyle/>
                    <a:p>
                      <a:pPr indent="0" lvl="0" marL="0" rtl="0" algn="l">
                        <a:lnSpc>
                          <a:spcPct val="115000"/>
                        </a:lnSpc>
                        <a:spcBef>
                          <a:spcPts val="0"/>
                        </a:spcBef>
                        <a:spcAft>
                          <a:spcPts val="0"/>
                        </a:spcAft>
                        <a:buNone/>
                      </a:pPr>
                      <a:r>
                        <a:rPr b="1" lang="en-US" sz="1300">
                          <a:latin typeface="Nunito"/>
                          <a:ea typeface="Nunito"/>
                          <a:cs typeface="Nunito"/>
                          <a:sym typeface="Nunito"/>
                        </a:rPr>
                        <a:t>Total Estimate</a:t>
                      </a:r>
                      <a:endParaRPr b="1" sz="1300">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541:10:0"/>
                      </a:ext>
                    </a:extLst>
                  </a:tcPr>
                </a:tc>
                <a:tc>
                  <a:txBody>
                    <a:bodyPr/>
                    <a:lstStyle/>
                    <a:p>
                      <a:pPr indent="0" lvl="0" marL="0" rtl="0" algn="l">
                        <a:spcBef>
                          <a:spcPts val="0"/>
                        </a:spcBef>
                        <a:spcAft>
                          <a:spcPts val="0"/>
                        </a:spcAft>
                        <a:buNone/>
                      </a:pPr>
                      <a:r>
                        <a:t/>
                      </a:r>
                      <a:endParaRPr>
                        <a:latin typeface="Nunito Medium"/>
                        <a:ea typeface="Nunito Medium"/>
                        <a:cs typeface="Nunito Medium"/>
                        <a:sym typeface="Nunito Medium"/>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541:10:1"/>
                      </a:ext>
                    </a:extLst>
                  </a:tcPr>
                </a:tc>
                <a:tc>
                  <a:txBody>
                    <a:bodyPr/>
                    <a:lstStyle/>
                    <a:p>
                      <a:pPr indent="0" lvl="0" marL="0" rtl="0" algn="r">
                        <a:lnSpc>
                          <a:spcPct val="115000"/>
                        </a:lnSpc>
                        <a:spcBef>
                          <a:spcPts val="0"/>
                        </a:spcBef>
                        <a:spcAft>
                          <a:spcPts val="0"/>
                        </a:spcAft>
                        <a:buNone/>
                      </a:pPr>
                      <a:r>
                        <a:rPr lang="en-US" sz="1200">
                          <a:latin typeface="Nunito SemiBold"/>
                          <a:ea typeface="Nunito SemiBold"/>
                          <a:cs typeface="Nunito SemiBold"/>
                          <a:sym typeface="Nunito SemiBold"/>
                        </a:rPr>
                        <a:t>$137</a:t>
                      </a:r>
                      <a:endParaRPr sz="1200">
                        <a:latin typeface="Nunito SemiBold"/>
                        <a:ea typeface="Nunito SemiBold"/>
                        <a:cs typeface="Nunito SemiBold"/>
                        <a:sym typeface="Nunito SemiBold"/>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541:10:2"/>
                      </a:ext>
                    </a:extLst>
                  </a:tcPr>
                </a:tc>
              </a:tr>
            </a:tbl>
          </a:graphicData>
        </a:graphic>
      </p:graphicFrame>
      <p:sp>
        <p:nvSpPr>
          <p:cNvPr id="542" name="Google Shape;542;g152cec29f96_0_159"/>
          <p:cNvSpPr txBox="1"/>
          <p:nvPr/>
        </p:nvSpPr>
        <p:spPr>
          <a:xfrm>
            <a:off x="11224275" y="6176825"/>
            <a:ext cx="1000500" cy="677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R.C.</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par>
                                <p:cTn fill="hold" nodeType="withEffect" presetClass="entr" presetID="10" presetSubtype="0">
                                  <p:stCondLst>
                                    <p:cond delay="100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fefd1779e6_4_0"/>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ext&#10;&#10;Description automatically generated" id="548" name="Google Shape;548;gfefd1779e6_4_0"/>
          <p:cNvPicPr preferRelativeResize="0"/>
          <p:nvPr/>
        </p:nvPicPr>
        <p:blipFill rotWithShape="1">
          <a:blip r:embed="rId3">
            <a:alphaModFix/>
          </a:blip>
          <a:srcRect b="21217" l="0" r="0" t="16523"/>
          <a:stretch/>
        </p:blipFill>
        <p:spPr>
          <a:xfrm>
            <a:off x="20" y="1282"/>
            <a:ext cx="12191980" cy="6856717"/>
          </a:xfrm>
          <a:prstGeom prst="rect">
            <a:avLst/>
          </a:prstGeom>
          <a:noFill/>
          <a:ln>
            <a:noFill/>
          </a:ln>
        </p:spPr>
      </p:pic>
      <p:sp>
        <p:nvSpPr>
          <p:cNvPr id="549" name="Google Shape;549;gfefd1779e6_4_0"/>
          <p:cNvSpPr/>
          <p:nvPr/>
        </p:nvSpPr>
        <p:spPr>
          <a:xfrm>
            <a:off x="665850" y="279775"/>
            <a:ext cx="10860300" cy="6094200"/>
          </a:xfrm>
          <a:prstGeom prst="rect">
            <a:avLst/>
          </a:prstGeom>
          <a:solidFill>
            <a:srgbClr val="FF0000"/>
          </a:solidFill>
          <a:ln>
            <a:noFill/>
          </a:ln>
          <a:effectLst>
            <a:outerShdw blurRad="57150" rotWithShape="0" algn="bl" dir="11280000" dist="190500">
              <a:srgbClr val="000000">
                <a:alpha val="48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gfefd1779e6_4_0"/>
          <p:cNvSpPr txBox="1"/>
          <p:nvPr/>
        </p:nvSpPr>
        <p:spPr>
          <a:xfrm>
            <a:off x="2396050" y="403400"/>
            <a:ext cx="82056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chemeClr val="lt1"/>
                </a:solidFill>
                <a:latin typeface="Nunito"/>
                <a:ea typeface="Nunito"/>
                <a:cs typeface="Nunito"/>
                <a:sym typeface="Nunito"/>
              </a:rPr>
              <a:t>Work Distribution</a:t>
            </a:r>
            <a:endParaRPr b="1" sz="6000">
              <a:latin typeface="Nunito"/>
              <a:ea typeface="Nunito"/>
              <a:cs typeface="Nunito"/>
              <a:sym typeface="Nunito"/>
            </a:endParaRPr>
          </a:p>
        </p:txBody>
      </p:sp>
      <p:graphicFrame>
        <p:nvGraphicFramePr>
          <p:cNvPr id="551" name="Google Shape;551;gfefd1779e6_4_0"/>
          <p:cNvGraphicFramePr/>
          <p:nvPr/>
        </p:nvGraphicFramePr>
        <p:xfrm>
          <a:off x="1589625" y="2703525"/>
          <a:ext cx="3000000" cy="3000000"/>
        </p:xfrm>
        <a:graphic>
          <a:graphicData uri="http://schemas.openxmlformats.org/drawingml/2006/table">
            <a:tbl>
              <a:tblPr>
                <a:noFill/>
                <a:tableStyleId>{DEB1580F-55FD-4938-A839-05797B6B4DB5}</a:tableStyleId>
              </a:tblPr>
              <a:tblGrid>
                <a:gridCol w="2253200"/>
                <a:gridCol w="2253200"/>
                <a:gridCol w="2253200"/>
                <a:gridCol w="2253200"/>
              </a:tblGrid>
              <a:tr h="837800">
                <a:tc>
                  <a:txBody>
                    <a:bodyPr/>
                    <a:lstStyle/>
                    <a:p>
                      <a:pPr indent="0" lvl="0" marL="0" rtl="0" algn="ctr">
                        <a:spcBef>
                          <a:spcPts val="0"/>
                        </a:spcBef>
                        <a:spcAft>
                          <a:spcPts val="0"/>
                        </a:spcAft>
                        <a:buNone/>
                      </a:pPr>
                      <a:r>
                        <a:rPr b="1" lang="en-US" sz="1700">
                          <a:solidFill>
                            <a:schemeClr val="lt1"/>
                          </a:solidFill>
                          <a:latin typeface="Nunito"/>
                          <a:ea typeface="Nunito"/>
                          <a:cs typeface="Nunito"/>
                          <a:sym typeface="Nunito"/>
                        </a:rPr>
                        <a:t>Hardware</a:t>
                      </a:r>
                      <a:endParaRPr b="1" sz="1700">
                        <a:solidFill>
                          <a:schemeClr val="lt1"/>
                        </a:solidFill>
                        <a:latin typeface="Nunito"/>
                        <a:ea typeface="Nunito"/>
                        <a:cs typeface="Nunito"/>
                        <a:sym typeface="Nuni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US" sz="1700">
                          <a:solidFill>
                            <a:schemeClr val="lt1"/>
                          </a:solidFill>
                          <a:latin typeface="Nunito"/>
                          <a:ea typeface="Nunito"/>
                          <a:cs typeface="Nunito"/>
                          <a:sym typeface="Nunito"/>
                        </a:rPr>
                        <a:t>Hardware</a:t>
                      </a:r>
                      <a:endParaRPr b="1" sz="1700">
                        <a:solidFill>
                          <a:schemeClr val="lt1"/>
                        </a:solidFill>
                        <a:latin typeface="Nunito"/>
                        <a:ea typeface="Nunito"/>
                        <a:cs typeface="Nunito"/>
                        <a:sym typeface="Nunito"/>
                      </a:endParaRPr>
                    </a:p>
                    <a:p>
                      <a:pPr indent="0" lvl="0" marL="0" rtl="0" algn="ctr">
                        <a:spcBef>
                          <a:spcPts val="0"/>
                        </a:spcBef>
                        <a:spcAft>
                          <a:spcPts val="0"/>
                        </a:spcAft>
                        <a:buNone/>
                      </a:pPr>
                      <a:r>
                        <a:rPr b="1" lang="en-US" sz="1700">
                          <a:solidFill>
                            <a:schemeClr val="lt1"/>
                          </a:solidFill>
                          <a:latin typeface="Nunito"/>
                          <a:ea typeface="Nunito"/>
                          <a:cs typeface="Nunito"/>
                          <a:sym typeface="Nunito"/>
                        </a:rPr>
                        <a:t>Support</a:t>
                      </a:r>
                      <a:endParaRPr b="1" sz="1700">
                        <a:solidFill>
                          <a:schemeClr val="lt1"/>
                        </a:solidFill>
                        <a:latin typeface="Nunito"/>
                        <a:ea typeface="Nunito"/>
                        <a:cs typeface="Nunito"/>
                        <a:sym typeface="Nuni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US" sz="1700">
                          <a:solidFill>
                            <a:schemeClr val="lt1"/>
                          </a:solidFill>
                          <a:latin typeface="Nunito"/>
                          <a:ea typeface="Nunito"/>
                          <a:cs typeface="Nunito"/>
                          <a:sym typeface="Nunito"/>
                        </a:rPr>
                        <a:t>Software</a:t>
                      </a:r>
                      <a:endParaRPr b="1" sz="1700">
                        <a:solidFill>
                          <a:schemeClr val="lt1"/>
                        </a:solidFill>
                        <a:latin typeface="Nunito"/>
                        <a:ea typeface="Nunito"/>
                        <a:cs typeface="Nunito"/>
                        <a:sym typeface="Nuni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US" sz="1700">
                          <a:solidFill>
                            <a:schemeClr val="lt1"/>
                          </a:solidFill>
                          <a:latin typeface="Nunito"/>
                          <a:ea typeface="Nunito"/>
                          <a:cs typeface="Nunito"/>
                          <a:sym typeface="Nunito"/>
                        </a:rPr>
                        <a:t>Software</a:t>
                      </a:r>
                      <a:endParaRPr b="1" sz="1700">
                        <a:solidFill>
                          <a:schemeClr val="lt1"/>
                        </a:solidFill>
                        <a:latin typeface="Nunito"/>
                        <a:ea typeface="Nunito"/>
                        <a:cs typeface="Nunito"/>
                        <a:sym typeface="Nunito"/>
                      </a:endParaRPr>
                    </a:p>
                    <a:p>
                      <a:pPr indent="0" lvl="0" marL="0" rtl="0" algn="ctr">
                        <a:spcBef>
                          <a:spcPts val="0"/>
                        </a:spcBef>
                        <a:spcAft>
                          <a:spcPts val="0"/>
                        </a:spcAft>
                        <a:buNone/>
                      </a:pPr>
                      <a:r>
                        <a:rPr b="1" lang="en-US" sz="1700">
                          <a:solidFill>
                            <a:schemeClr val="lt1"/>
                          </a:solidFill>
                          <a:latin typeface="Nunito"/>
                          <a:ea typeface="Nunito"/>
                          <a:cs typeface="Nunito"/>
                          <a:sym typeface="Nunito"/>
                        </a:rPr>
                        <a:t>Support</a:t>
                      </a:r>
                      <a:endParaRPr b="1" sz="1700">
                        <a:solidFill>
                          <a:schemeClr val="lt1"/>
                        </a:solidFill>
                        <a:latin typeface="Nunito"/>
                        <a:ea typeface="Nunito"/>
                        <a:cs typeface="Nunito"/>
                        <a:sym typeface="Nuni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0000FF"/>
                    </a:solidFill>
                  </a:tcPr>
                </a:tc>
              </a:tr>
              <a:tr h="822000">
                <a:tc>
                  <a:txBody>
                    <a:bodyPr/>
                    <a:lstStyle/>
                    <a:p>
                      <a:pPr indent="0" lvl="0" marL="0" rtl="0" algn="l">
                        <a:spcBef>
                          <a:spcPts val="0"/>
                        </a:spcBef>
                        <a:spcAft>
                          <a:spcPts val="0"/>
                        </a:spcAft>
                        <a:buNone/>
                      </a:pPr>
                      <a:r>
                        <a:rPr b="1" lang="en-US" sz="1600">
                          <a:solidFill>
                            <a:srgbClr val="1C4587"/>
                          </a:solidFill>
                          <a:latin typeface="Nunito"/>
                          <a:ea typeface="Nunito"/>
                          <a:cs typeface="Nunito"/>
                          <a:sym typeface="Nunito"/>
                        </a:rPr>
                        <a:t>Trey</a:t>
                      </a:r>
                      <a:endParaRPr b="1" sz="1600">
                        <a:solidFill>
                          <a:srgbClr val="1C4587"/>
                        </a:solidFill>
                        <a:latin typeface="Nunito"/>
                        <a:ea typeface="Nunito"/>
                        <a:cs typeface="Nunito"/>
                        <a:sym typeface="Nunito"/>
                      </a:endParaRPr>
                    </a:p>
                    <a:p>
                      <a:pPr indent="0" lvl="0" marL="0" rtl="0" algn="l">
                        <a:spcBef>
                          <a:spcPts val="0"/>
                        </a:spcBef>
                        <a:spcAft>
                          <a:spcPts val="0"/>
                        </a:spcAft>
                        <a:buNone/>
                      </a:pPr>
                      <a:r>
                        <a:rPr b="1" lang="en-US" sz="1600">
                          <a:solidFill>
                            <a:srgbClr val="6AA84F"/>
                          </a:solidFill>
                          <a:latin typeface="Nunito"/>
                          <a:ea typeface="Nunito"/>
                          <a:cs typeface="Nunito"/>
                          <a:sym typeface="Nunito"/>
                        </a:rPr>
                        <a:t>Darren</a:t>
                      </a:r>
                      <a:endParaRPr b="1" sz="1600">
                        <a:solidFill>
                          <a:srgbClr val="6AA84F"/>
                        </a:solidFill>
                        <a:latin typeface="Nunito"/>
                        <a:ea typeface="Nunito"/>
                        <a:cs typeface="Nunito"/>
                        <a:sym typeface="Nuni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sz="1600">
                          <a:solidFill>
                            <a:srgbClr val="9900FF"/>
                          </a:solidFill>
                          <a:latin typeface="Nunito"/>
                          <a:ea typeface="Nunito"/>
                          <a:cs typeface="Nunito"/>
                          <a:sym typeface="Nunito"/>
                        </a:rPr>
                        <a:t>Rebecca</a:t>
                      </a:r>
                      <a:endParaRPr b="1" sz="1600">
                        <a:solidFill>
                          <a:srgbClr val="9900FF"/>
                        </a:solidFill>
                        <a:latin typeface="Nunito"/>
                        <a:ea typeface="Nunito"/>
                        <a:cs typeface="Nunito"/>
                        <a:sym typeface="Nunito"/>
                      </a:endParaRPr>
                    </a:p>
                    <a:p>
                      <a:pPr indent="0" lvl="0" marL="0" rtl="0" algn="l">
                        <a:spcBef>
                          <a:spcPts val="0"/>
                        </a:spcBef>
                        <a:spcAft>
                          <a:spcPts val="0"/>
                        </a:spcAft>
                        <a:buNone/>
                      </a:pPr>
                      <a:r>
                        <a:rPr b="1" lang="en-US" sz="1600">
                          <a:solidFill>
                            <a:srgbClr val="3D85C6"/>
                          </a:solidFill>
                          <a:latin typeface="Nunito"/>
                          <a:ea typeface="Nunito"/>
                          <a:cs typeface="Nunito"/>
                          <a:sym typeface="Nunito"/>
                        </a:rPr>
                        <a:t>Kalindi</a:t>
                      </a:r>
                      <a:endParaRPr b="1" sz="1600">
                        <a:solidFill>
                          <a:srgbClr val="3D85C6"/>
                        </a:solidFill>
                        <a:latin typeface="Nunito"/>
                        <a:ea typeface="Nunito"/>
                        <a:cs typeface="Nunito"/>
                        <a:sym typeface="Nuni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sz="1600">
                          <a:solidFill>
                            <a:srgbClr val="6FA8DC"/>
                          </a:solidFill>
                          <a:latin typeface="Nunito"/>
                          <a:ea typeface="Nunito"/>
                          <a:cs typeface="Nunito"/>
                          <a:sym typeface="Nunito"/>
                        </a:rPr>
                        <a:t>Kalindi</a:t>
                      </a:r>
                      <a:endParaRPr b="1" sz="1600">
                        <a:solidFill>
                          <a:srgbClr val="6FA8DC"/>
                        </a:solidFill>
                        <a:latin typeface="Nunito"/>
                        <a:ea typeface="Nunito"/>
                        <a:cs typeface="Nunito"/>
                        <a:sym typeface="Nunito"/>
                      </a:endParaRPr>
                    </a:p>
                    <a:p>
                      <a:pPr indent="0" lvl="0" marL="0" rtl="0" algn="l">
                        <a:spcBef>
                          <a:spcPts val="0"/>
                        </a:spcBef>
                        <a:spcAft>
                          <a:spcPts val="0"/>
                        </a:spcAft>
                        <a:buNone/>
                      </a:pPr>
                      <a:r>
                        <a:rPr b="1" lang="en-US" sz="1600">
                          <a:solidFill>
                            <a:srgbClr val="9900FF"/>
                          </a:solidFill>
                          <a:latin typeface="Nunito"/>
                          <a:ea typeface="Nunito"/>
                          <a:cs typeface="Nunito"/>
                          <a:sym typeface="Nunito"/>
                        </a:rPr>
                        <a:t>Rebecca</a:t>
                      </a:r>
                      <a:endParaRPr b="1" sz="1600">
                        <a:solidFill>
                          <a:srgbClr val="9900FF"/>
                        </a:solidFill>
                        <a:latin typeface="Nunito"/>
                        <a:ea typeface="Nunito"/>
                        <a:cs typeface="Nunito"/>
                        <a:sym typeface="Nuni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sz="1600">
                          <a:solidFill>
                            <a:srgbClr val="1C4587"/>
                          </a:solidFill>
                        </a:rPr>
                        <a:t>Trey</a:t>
                      </a:r>
                      <a:endParaRPr b="1" sz="1600">
                        <a:solidFill>
                          <a:srgbClr val="1C4587"/>
                        </a:solidFill>
                      </a:endParaRPr>
                    </a:p>
                    <a:p>
                      <a:pPr indent="0" lvl="0" marL="0" rtl="0" algn="l">
                        <a:spcBef>
                          <a:spcPts val="0"/>
                        </a:spcBef>
                        <a:spcAft>
                          <a:spcPts val="0"/>
                        </a:spcAft>
                        <a:buNone/>
                      </a:pPr>
                      <a:r>
                        <a:rPr b="1" lang="en-US" sz="1600">
                          <a:solidFill>
                            <a:srgbClr val="6AA84F"/>
                          </a:solidFill>
                        </a:rPr>
                        <a:t>Darren</a:t>
                      </a:r>
                      <a:endParaRPr b="1" sz="1600">
                        <a:solidFill>
                          <a:srgbClr val="6AA84F"/>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bl>
          </a:graphicData>
        </a:graphic>
      </p:graphicFrame>
      <p:sp>
        <p:nvSpPr>
          <p:cNvPr id="552" name="Google Shape;552;gfefd1779e6_4_0"/>
          <p:cNvSpPr txBox="1"/>
          <p:nvPr/>
        </p:nvSpPr>
        <p:spPr>
          <a:xfrm>
            <a:off x="11224275" y="6176825"/>
            <a:ext cx="1000500" cy="677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R.C.</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6" name="Shape 556"/>
        <p:cNvGrpSpPr/>
        <p:nvPr/>
      </p:nvGrpSpPr>
      <p:grpSpPr>
        <a:xfrm>
          <a:off x="0" y="0"/>
          <a:ext cx="0" cy="0"/>
          <a:chOff x="0" y="0"/>
          <a:chExt cx="0" cy="0"/>
        </a:xfrm>
      </p:grpSpPr>
      <p:sp>
        <p:nvSpPr>
          <p:cNvPr id="557" name="Google Shape;557;gff0df1acb5_0_23"/>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ext&#10;&#10;Description automatically generated" id="558" name="Google Shape;558;gff0df1acb5_0_23"/>
          <p:cNvPicPr preferRelativeResize="0"/>
          <p:nvPr/>
        </p:nvPicPr>
        <p:blipFill rotWithShape="1">
          <a:blip r:embed="rId3">
            <a:alphaModFix/>
          </a:blip>
          <a:srcRect b="21217" l="0" r="0" t="16523"/>
          <a:stretch/>
        </p:blipFill>
        <p:spPr>
          <a:xfrm>
            <a:off x="20" y="1282"/>
            <a:ext cx="12191980" cy="6856717"/>
          </a:xfrm>
          <a:prstGeom prst="rect">
            <a:avLst/>
          </a:prstGeom>
          <a:noFill/>
          <a:ln>
            <a:noFill/>
          </a:ln>
        </p:spPr>
      </p:pic>
      <p:sp>
        <p:nvSpPr>
          <p:cNvPr id="559" name="Google Shape;559;gff0df1acb5_0_23"/>
          <p:cNvSpPr/>
          <p:nvPr/>
        </p:nvSpPr>
        <p:spPr>
          <a:xfrm>
            <a:off x="665875" y="279775"/>
            <a:ext cx="10860300" cy="6094200"/>
          </a:xfrm>
          <a:prstGeom prst="rect">
            <a:avLst/>
          </a:prstGeom>
          <a:solidFill>
            <a:srgbClr val="FF0000"/>
          </a:solidFill>
          <a:ln>
            <a:noFill/>
          </a:ln>
          <a:effectLst>
            <a:outerShdw blurRad="57150" rotWithShape="0" algn="bl" dir="10080000" dist="190500">
              <a:srgbClr val="000000">
                <a:alpha val="52999"/>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0" name="Google Shape;560;gff0df1acb5_0_23"/>
          <p:cNvSpPr txBox="1"/>
          <p:nvPr/>
        </p:nvSpPr>
        <p:spPr>
          <a:xfrm>
            <a:off x="3525350" y="342825"/>
            <a:ext cx="4409700" cy="892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200">
                <a:solidFill>
                  <a:schemeClr val="lt1"/>
                </a:solidFill>
                <a:latin typeface="Nunito"/>
                <a:ea typeface="Nunito"/>
                <a:cs typeface="Nunito"/>
                <a:sym typeface="Nunito"/>
              </a:rPr>
              <a:t>Issues</a:t>
            </a:r>
            <a:endParaRPr b="1" sz="5200">
              <a:latin typeface="Nunito"/>
              <a:ea typeface="Nunito"/>
              <a:cs typeface="Nunito"/>
              <a:sym typeface="Nunito"/>
            </a:endParaRPr>
          </a:p>
        </p:txBody>
      </p:sp>
      <p:sp>
        <p:nvSpPr>
          <p:cNvPr id="561" name="Google Shape;561;gff0df1acb5_0_23"/>
          <p:cNvSpPr txBox="1"/>
          <p:nvPr/>
        </p:nvSpPr>
        <p:spPr>
          <a:xfrm>
            <a:off x="3126750" y="1047775"/>
            <a:ext cx="5938500" cy="5510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Nunito"/>
              <a:buChar char="●"/>
            </a:pPr>
            <a:r>
              <a:rPr b="1" lang="en-US" sz="2200">
                <a:solidFill>
                  <a:schemeClr val="lt1"/>
                </a:solidFill>
                <a:latin typeface="Nunito"/>
                <a:ea typeface="Nunito"/>
                <a:cs typeface="Nunito"/>
                <a:sym typeface="Nunito"/>
              </a:rPr>
              <a:t>Use of Fusion360 collaboration Software</a:t>
            </a:r>
            <a:endParaRPr b="1" sz="2200">
              <a:solidFill>
                <a:schemeClr val="lt1"/>
              </a:solidFill>
              <a:latin typeface="Nunito"/>
              <a:ea typeface="Nunito"/>
              <a:cs typeface="Nunito"/>
              <a:sym typeface="Nunito"/>
            </a:endParaRPr>
          </a:p>
          <a:p>
            <a:pPr indent="-368300" lvl="0" marL="457200" rtl="0" algn="l">
              <a:spcBef>
                <a:spcPts val="0"/>
              </a:spcBef>
              <a:spcAft>
                <a:spcPts val="0"/>
              </a:spcAft>
              <a:buClr>
                <a:schemeClr val="lt1"/>
              </a:buClr>
              <a:buSzPts val="2200"/>
              <a:buFont typeface="Nunito"/>
              <a:buChar char="●"/>
            </a:pPr>
            <a:r>
              <a:rPr b="1" lang="en-US" sz="2200">
                <a:solidFill>
                  <a:schemeClr val="lt1"/>
                </a:solidFill>
                <a:latin typeface="Nunito"/>
                <a:ea typeface="Nunito"/>
                <a:cs typeface="Nunito"/>
                <a:sym typeface="Nunito"/>
              </a:rPr>
              <a:t>All computer &amp; electrical engineers, staying in the “know” of what each group member is working on</a:t>
            </a:r>
            <a:endParaRPr b="1" sz="2200">
              <a:solidFill>
                <a:schemeClr val="lt1"/>
              </a:solidFill>
              <a:latin typeface="Nunito"/>
              <a:ea typeface="Nunito"/>
              <a:cs typeface="Nunito"/>
              <a:sym typeface="Nunito"/>
            </a:endParaRPr>
          </a:p>
          <a:p>
            <a:pPr indent="-368300" lvl="0" marL="457200" rtl="0" algn="l">
              <a:spcBef>
                <a:spcPts val="0"/>
              </a:spcBef>
              <a:spcAft>
                <a:spcPts val="0"/>
              </a:spcAft>
              <a:buClr>
                <a:schemeClr val="lt1"/>
              </a:buClr>
              <a:buSzPts val="2200"/>
              <a:buFont typeface="Nunito"/>
              <a:buChar char="●"/>
            </a:pPr>
            <a:r>
              <a:rPr b="1" lang="en-US" sz="2200">
                <a:solidFill>
                  <a:schemeClr val="lt1"/>
                </a:solidFill>
                <a:latin typeface="Nunito"/>
                <a:ea typeface="Nunito"/>
                <a:cs typeface="Nunito"/>
                <a:sym typeface="Nunito"/>
              </a:rPr>
              <a:t>Establishing an end point to the application</a:t>
            </a:r>
            <a:endParaRPr b="1" sz="2200">
              <a:solidFill>
                <a:schemeClr val="lt1"/>
              </a:solidFill>
              <a:latin typeface="Nunito"/>
              <a:ea typeface="Nunito"/>
              <a:cs typeface="Nunito"/>
              <a:sym typeface="Nunito"/>
            </a:endParaRPr>
          </a:p>
          <a:p>
            <a:pPr indent="-368300" lvl="0" marL="457200" rtl="0" algn="l">
              <a:spcBef>
                <a:spcPts val="0"/>
              </a:spcBef>
              <a:spcAft>
                <a:spcPts val="0"/>
              </a:spcAft>
              <a:buClr>
                <a:schemeClr val="lt1"/>
              </a:buClr>
              <a:buSzPts val="2200"/>
              <a:buFont typeface="Nunito"/>
              <a:buChar char="●"/>
            </a:pPr>
            <a:r>
              <a:rPr b="1" lang="en-US" sz="2200">
                <a:solidFill>
                  <a:schemeClr val="lt1"/>
                </a:solidFill>
                <a:latin typeface="Nunito"/>
                <a:ea typeface="Nunito"/>
                <a:cs typeface="Nunito"/>
                <a:sym typeface="Nunito"/>
              </a:rPr>
              <a:t>Controlling “multipathing” in our RF design during the final assembly construction</a:t>
            </a:r>
            <a:endParaRPr b="1" sz="2200">
              <a:solidFill>
                <a:schemeClr val="lt1"/>
              </a:solidFill>
              <a:latin typeface="Nunito"/>
              <a:ea typeface="Nunito"/>
              <a:cs typeface="Nunito"/>
              <a:sym typeface="Nunito"/>
            </a:endParaRPr>
          </a:p>
          <a:p>
            <a:pPr indent="-368300" lvl="0" marL="457200" rtl="0" algn="l">
              <a:spcBef>
                <a:spcPts val="0"/>
              </a:spcBef>
              <a:spcAft>
                <a:spcPts val="0"/>
              </a:spcAft>
              <a:buClr>
                <a:schemeClr val="lt1"/>
              </a:buClr>
              <a:buSzPts val="2200"/>
              <a:buFont typeface="Nunito"/>
              <a:buChar char="●"/>
            </a:pPr>
            <a:r>
              <a:rPr b="1" lang="en-US" sz="2200">
                <a:solidFill>
                  <a:schemeClr val="lt1"/>
                </a:solidFill>
                <a:latin typeface="Nunito"/>
                <a:ea typeface="Nunito"/>
                <a:cs typeface="Nunito"/>
                <a:sym typeface="Nunito"/>
              </a:rPr>
              <a:t>Ensuring PCB design </a:t>
            </a:r>
            <a:r>
              <a:rPr b="1" lang="en-US" sz="2200">
                <a:solidFill>
                  <a:schemeClr val="lt1"/>
                </a:solidFill>
                <a:latin typeface="Nunito"/>
                <a:ea typeface="Nunito"/>
                <a:cs typeface="Nunito"/>
                <a:sym typeface="Nunito"/>
              </a:rPr>
              <a:t>accommodates</a:t>
            </a:r>
            <a:r>
              <a:rPr b="1" lang="en-US" sz="2200">
                <a:solidFill>
                  <a:schemeClr val="lt1"/>
                </a:solidFill>
                <a:latin typeface="Nunito"/>
                <a:ea typeface="Nunito"/>
                <a:cs typeface="Nunito"/>
                <a:sym typeface="Nunito"/>
              </a:rPr>
              <a:t> for the usage of RF through proper trace lengths, widths, and correct impedance matching</a:t>
            </a:r>
            <a:endParaRPr b="1" sz="2200">
              <a:solidFill>
                <a:schemeClr val="lt1"/>
              </a:solidFill>
              <a:latin typeface="Nunito"/>
              <a:ea typeface="Nunito"/>
              <a:cs typeface="Nunito"/>
              <a:sym typeface="Nunito"/>
            </a:endParaRPr>
          </a:p>
          <a:p>
            <a:pPr indent="0" lvl="0" marL="0" rtl="0" algn="l">
              <a:spcBef>
                <a:spcPts val="0"/>
              </a:spcBef>
              <a:spcAft>
                <a:spcPts val="0"/>
              </a:spcAft>
              <a:buNone/>
            </a:pPr>
            <a:r>
              <a:t/>
            </a:r>
            <a:endParaRPr b="1" sz="1900">
              <a:solidFill>
                <a:schemeClr val="lt1"/>
              </a:solidFill>
              <a:latin typeface="Nunito"/>
              <a:ea typeface="Nunito"/>
              <a:cs typeface="Nunito"/>
              <a:sym typeface="Nunito"/>
            </a:endParaRPr>
          </a:p>
          <a:p>
            <a:pPr indent="0" lvl="0" marL="0" rtl="0" algn="l">
              <a:spcBef>
                <a:spcPts val="0"/>
              </a:spcBef>
              <a:spcAft>
                <a:spcPts val="0"/>
              </a:spcAft>
              <a:buNone/>
            </a:pPr>
            <a:r>
              <a:t/>
            </a:r>
            <a:endParaRPr sz="1900">
              <a:solidFill>
                <a:schemeClr val="lt1"/>
              </a:solidFill>
              <a:latin typeface="Nunito"/>
              <a:ea typeface="Nunito"/>
              <a:cs typeface="Nunito"/>
              <a:sym typeface="Nunito"/>
            </a:endParaRPr>
          </a:p>
        </p:txBody>
      </p:sp>
      <p:sp>
        <p:nvSpPr>
          <p:cNvPr id="562" name="Google Shape;562;gff0df1acb5_0_23"/>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T.S.</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500"/>
                                        <p:tgtEl>
                                          <p:spTgt spid="559"/>
                                        </p:tgtEl>
                                      </p:cBhvr>
                                    </p:animEffect>
                                  </p:childTnLst>
                                </p:cTn>
                              </p:par>
                              <p:par>
                                <p:cTn fill="hold" nodeType="withEffect" presetClass="entr" presetID="10" presetSubtype="0">
                                  <p:stCondLst>
                                    <p:cond delay="1000"/>
                                  </p:stCondLst>
                                  <p:childTnLst>
                                    <p:set>
                                      <p:cBhvr>
                                        <p:cTn dur="1" fill="hold">
                                          <p:stCondLst>
                                            <p:cond delay="0"/>
                                          </p:stCondLst>
                                        </p:cTn>
                                        <p:tgtEl>
                                          <p:spTgt spid="560"/>
                                        </p:tgtEl>
                                        <p:attrNameLst>
                                          <p:attrName>style.visibility</p:attrName>
                                        </p:attrNameLst>
                                      </p:cBhvr>
                                      <p:to>
                                        <p:strVal val="visible"/>
                                      </p:to>
                                    </p:set>
                                    <p:animEffect filter="fade" transition="in">
                                      <p:cBhvr>
                                        <p:cTn dur="500"/>
                                        <p:tgtEl>
                                          <p:spTgt spid="5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6" name="Shape 566"/>
        <p:cNvGrpSpPr/>
        <p:nvPr/>
      </p:nvGrpSpPr>
      <p:grpSpPr>
        <a:xfrm>
          <a:off x="0" y="0"/>
          <a:ext cx="0" cy="0"/>
          <a:chOff x="0" y="0"/>
          <a:chExt cx="0" cy="0"/>
        </a:xfrm>
      </p:grpSpPr>
      <p:sp>
        <p:nvSpPr>
          <p:cNvPr id="567" name="Google Shape;567;g15752c7a626_1_0"/>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10;&#10;Description automatically generated" id="568" name="Google Shape;568;g15752c7a626_1_0"/>
          <p:cNvPicPr preferRelativeResize="0"/>
          <p:nvPr/>
        </p:nvPicPr>
        <p:blipFill rotWithShape="1">
          <a:blip r:embed="rId3">
            <a:alphaModFix/>
          </a:blip>
          <a:srcRect b="17802" l="0" r="0" t="19708"/>
          <a:stretch/>
        </p:blipFill>
        <p:spPr>
          <a:xfrm>
            <a:off x="20" y="1282"/>
            <a:ext cx="12191981" cy="6856718"/>
          </a:xfrm>
          <a:prstGeom prst="rect">
            <a:avLst/>
          </a:prstGeom>
          <a:noFill/>
          <a:ln>
            <a:noFill/>
          </a:ln>
        </p:spPr>
      </p:pic>
      <p:sp>
        <p:nvSpPr>
          <p:cNvPr id="569" name="Google Shape;569;g15752c7a626_1_0"/>
          <p:cNvSpPr/>
          <p:nvPr/>
        </p:nvSpPr>
        <p:spPr>
          <a:xfrm>
            <a:off x="13" y="2729588"/>
            <a:ext cx="12192000" cy="16287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0" name="Google Shape;570;g15752c7a626_1_0"/>
          <p:cNvSpPr/>
          <p:nvPr/>
        </p:nvSpPr>
        <p:spPr>
          <a:xfrm>
            <a:off x="0" y="2614650"/>
            <a:ext cx="12192000" cy="16287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1" name="Google Shape;571;g15752c7a626_1_0"/>
          <p:cNvSpPr txBox="1"/>
          <p:nvPr/>
        </p:nvSpPr>
        <p:spPr>
          <a:xfrm>
            <a:off x="1929050" y="2921100"/>
            <a:ext cx="8085900" cy="10158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Nunito Black"/>
                <a:ea typeface="Nunito Black"/>
                <a:cs typeface="Nunito Black"/>
                <a:sym typeface="Nunito Black"/>
              </a:rPr>
              <a:t>Thanks for Listening!</a:t>
            </a:r>
            <a:endParaRPr sz="6000">
              <a:latin typeface="Nunito Black"/>
              <a:ea typeface="Nunito Black"/>
              <a:cs typeface="Nunito Black"/>
              <a:sym typeface="Nunito Black"/>
            </a:endParaRPr>
          </a:p>
        </p:txBody>
      </p:sp>
      <p:pic>
        <p:nvPicPr>
          <p:cNvPr descr="Icon&#10;&#10;Description automatically generated" id="572" name="Google Shape;572;g15752c7a626_1_0"/>
          <p:cNvPicPr preferRelativeResize="0"/>
          <p:nvPr/>
        </p:nvPicPr>
        <p:blipFill rotWithShape="1">
          <a:blip r:embed="rId4">
            <a:alphaModFix/>
          </a:blip>
          <a:srcRect b="0" l="0" r="0" t="0"/>
          <a:stretch/>
        </p:blipFill>
        <p:spPr>
          <a:xfrm rot="482058">
            <a:off x="287082" y="2720263"/>
            <a:ext cx="835931" cy="835931"/>
          </a:xfrm>
          <a:prstGeom prst="rect">
            <a:avLst/>
          </a:prstGeom>
          <a:noFill/>
          <a:ln>
            <a:noFill/>
          </a:ln>
        </p:spPr>
      </p:pic>
      <p:pic>
        <p:nvPicPr>
          <p:cNvPr descr="Icon&#10;&#10;Description automatically generated" id="573" name="Google Shape;573;g15752c7a626_1_0"/>
          <p:cNvPicPr preferRelativeResize="0"/>
          <p:nvPr/>
        </p:nvPicPr>
        <p:blipFill rotWithShape="1">
          <a:blip r:embed="rId4">
            <a:alphaModFix/>
          </a:blip>
          <a:srcRect b="0" l="0" r="0" t="0"/>
          <a:stretch/>
        </p:blipFill>
        <p:spPr>
          <a:xfrm rot="482058">
            <a:off x="11131957" y="2720263"/>
            <a:ext cx="835931" cy="8359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par>
                                <p:cTn fill="hold" nodeType="withEffect" presetClass="entr" presetID="10" presetSubtype="0">
                                  <p:stCondLst>
                                    <p:cond delay="50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g152cec29f96_0_12"/>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p&#10;&#10;Description automatically generated" id="125" name="Google Shape;125;g152cec29f96_0_12"/>
          <p:cNvPicPr preferRelativeResize="0"/>
          <p:nvPr/>
        </p:nvPicPr>
        <p:blipFill rotWithShape="1">
          <a:blip r:embed="rId3">
            <a:alphaModFix/>
          </a:blip>
          <a:srcRect b="25960" l="0" r="0" t="17799"/>
          <a:stretch/>
        </p:blipFill>
        <p:spPr>
          <a:xfrm>
            <a:off x="20" y="1282"/>
            <a:ext cx="12191981" cy="6856718"/>
          </a:xfrm>
          <a:prstGeom prst="rect">
            <a:avLst/>
          </a:prstGeom>
          <a:noFill/>
          <a:ln>
            <a:noFill/>
          </a:ln>
        </p:spPr>
      </p:pic>
      <p:sp>
        <p:nvSpPr>
          <p:cNvPr id="126" name="Google Shape;126;g152cec29f96_0_12"/>
          <p:cNvSpPr/>
          <p:nvPr/>
        </p:nvSpPr>
        <p:spPr>
          <a:xfrm>
            <a:off x="-433137" y="0"/>
            <a:ext cx="13583700" cy="1937100"/>
          </a:xfrm>
          <a:prstGeom prst="rect">
            <a:avLst/>
          </a:prstGeom>
          <a:solidFill>
            <a:srgbClr val="BCA60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g152cec29f96_0_12"/>
          <p:cNvSpPr/>
          <p:nvPr/>
        </p:nvSpPr>
        <p:spPr>
          <a:xfrm>
            <a:off x="-433138" y="-124326"/>
            <a:ext cx="13583700" cy="1937100"/>
          </a:xfrm>
          <a:prstGeom prst="rect">
            <a:avLst/>
          </a:prstGeom>
          <a:solidFill>
            <a:srgbClr val="FFDE0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DE00"/>
              </a:solidFill>
              <a:latin typeface="Calibri"/>
              <a:ea typeface="Calibri"/>
              <a:cs typeface="Calibri"/>
              <a:sym typeface="Calibri"/>
            </a:endParaRPr>
          </a:p>
        </p:txBody>
      </p:sp>
      <p:sp>
        <p:nvSpPr>
          <p:cNvPr id="128" name="Google Shape;128;g152cec29f96_0_12"/>
          <p:cNvSpPr txBox="1"/>
          <p:nvPr/>
        </p:nvSpPr>
        <p:spPr>
          <a:xfrm>
            <a:off x="3816775" y="422100"/>
            <a:ext cx="4558500" cy="1092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rgbClr val="3B4CCA"/>
                </a:solidFill>
                <a:latin typeface="Nunito"/>
                <a:ea typeface="Nunito"/>
                <a:cs typeface="Nunito"/>
                <a:sym typeface="Nunito"/>
              </a:rPr>
              <a:t>Motivation</a:t>
            </a:r>
            <a:endParaRPr b="1" sz="2500">
              <a:latin typeface="Nunito"/>
              <a:ea typeface="Nunito"/>
              <a:cs typeface="Nunito"/>
              <a:sym typeface="Nunito"/>
            </a:endParaRPr>
          </a:p>
        </p:txBody>
      </p:sp>
      <p:sp>
        <p:nvSpPr>
          <p:cNvPr id="129" name="Google Shape;129;g152cec29f96_0_12"/>
          <p:cNvSpPr/>
          <p:nvPr/>
        </p:nvSpPr>
        <p:spPr>
          <a:xfrm>
            <a:off x="0" y="3164306"/>
            <a:ext cx="12192000" cy="36936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B4CCA"/>
              </a:solidFill>
              <a:latin typeface="Calibri"/>
              <a:ea typeface="Calibri"/>
              <a:cs typeface="Calibri"/>
              <a:sym typeface="Calibri"/>
            </a:endParaRPr>
          </a:p>
        </p:txBody>
      </p:sp>
      <p:sp>
        <p:nvSpPr>
          <p:cNvPr id="130" name="Google Shape;130;g152cec29f96_0_12"/>
          <p:cNvSpPr txBox="1"/>
          <p:nvPr/>
        </p:nvSpPr>
        <p:spPr>
          <a:xfrm>
            <a:off x="1595400" y="3610400"/>
            <a:ext cx="9001200" cy="2801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444500" lvl="0" marL="457200" rtl="0" algn="l">
              <a:spcBef>
                <a:spcPts val="0"/>
              </a:spcBef>
              <a:spcAft>
                <a:spcPts val="0"/>
              </a:spcAft>
              <a:buClr>
                <a:schemeClr val="lt1"/>
              </a:buClr>
              <a:buSzPts val="3400"/>
              <a:buFont typeface="Nunito SemiBold"/>
              <a:buChar char="●"/>
            </a:pPr>
            <a:r>
              <a:rPr lang="en-US" sz="3400">
                <a:solidFill>
                  <a:schemeClr val="lt1"/>
                </a:solidFill>
                <a:latin typeface="Nunito SemiBold"/>
                <a:ea typeface="Nunito SemiBold"/>
                <a:cs typeface="Nunito SemiBold"/>
                <a:sym typeface="Nunito SemiBold"/>
              </a:rPr>
              <a:t>Lack of interactive elements in queue lines, attractions, shows, and public areas within themed environments</a:t>
            </a:r>
            <a:endParaRPr sz="3400">
              <a:solidFill>
                <a:schemeClr val="lt1"/>
              </a:solidFill>
              <a:latin typeface="Nunito SemiBold"/>
              <a:ea typeface="Nunito SemiBold"/>
              <a:cs typeface="Nunito SemiBold"/>
              <a:sym typeface="Nunito SemiBold"/>
            </a:endParaRPr>
          </a:p>
          <a:p>
            <a:pPr indent="-444500" lvl="0" marL="457200" rtl="0" algn="l">
              <a:spcBef>
                <a:spcPts val="0"/>
              </a:spcBef>
              <a:spcAft>
                <a:spcPts val="0"/>
              </a:spcAft>
              <a:buClr>
                <a:schemeClr val="lt1"/>
              </a:buClr>
              <a:buSzPts val="3400"/>
              <a:buFont typeface="Nunito SemiBold"/>
              <a:buChar char="●"/>
            </a:pPr>
            <a:r>
              <a:rPr lang="en-US" sz="3400">
                <a:solidFill>
                  <a:schemeClr val="lt1"/>
                </a:solidFill>
                <a:latin typeface="Nunito SemiBold"/>
                <a:ea typeface="Nunito SemiBold"/>
                <a:cs typeface="Nunito SemiBold"/>
                <a:sym typeface="Nunito SemiBold"/>
              </a:rPr>
              <a:t>Bite sized immersion that generally leads to the guests being bystanders</a:t>
            </a:r>
            <a:endParaRPr sz="3400">
              <a:solidFill>
                <a:schemeClr val="lt1"/>
              </a:solidFill>
              <a:latin typeface="Nunito SemiBold"/>
              <a:ea typeface="Nunito SemiBold"/>
              <a:cs typeface="Nunito SemiBold"/>
              <a:sym typeface="Nunito SemiBold"/>
            </a:endParaRPr>
          </a:p>
        </p:txBody>
      </p:sp>
      <p:sp>
        <p:nvSpPr>
          <p:cNvPr id="131" name="Google Shape;131;g152cec29f96_0_12"/>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T.S.</a:t>
            </a:r>
            <a:endParaRPr sz="3200">
              <a:solidFill>
                <a:schemeClr val="dk1"/>
              </a:solidFill>
              <a:latin typeface="Nunito ExtraBold"/>
              <a:ea typeface="Nunito ExtraBold"/>
              <a:cs typeface="Nunito ExtraBold"/>
              <a:sym typeface="Nunito ExtraBold"/>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50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50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24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3"/>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p&#10;&#10;Description automatically generated" id="137" name="Google Shape;137;p3"/>
          <p:cNvPicPr preferRelativeResize="0"/>
          <p:nvPr/>
        </p:nvPicPr>
        <p:blipFill rotWithShape="1">
          <a:blip r:embed="rId3">
            <a:alphaModFix/>
          </a:blip>
          <a:srcRect b="25963" l="0" r="0" t="17797"/>
          <a:stretch/>
        </p:blipFill>
        <p:spPr>
          <a:xfrm>
            <a:off x="20" y="1282"/>
            <a:ext cx="12191980" cy="6856718"/>
          </a:xfrm>
          <a:prstGeom prst="rect">
            <a:avLst/>
          </a:prstGeom>
          <a:noFill/>
          <a:ln>
            <a:noFill/>
          </a:ln>
        </p:spPr>
      </p:pic>
      <p:sp>
        <p:nvSpPr>
          <p:cNvPr id="138" name="Google Shape;138;p3"/>
          <p:cNvSpPr/>
          <p:nvPr/>
        </p:nvSpPr>
        <p:spPr>
          <a:xfrm>
            <a:off x="-433137" y="0"/>
            <a:ext cx="13583653" cy="1937084"/>
          </a:xfrm>
          <a:prstGeom prst="rect">
            <a:avLst/>
          </a:prstGeom>
          <a:solidFill>
            <a:srgbClr val="BCA60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3"/>
          <p:cNvSpPr/>
          <p:nvPr/>
        </p:nvSpPr>
        <p:spPr>
          <a:xfrm>
            <a:off x="-433138" y="-124326"/>
            <a:ext cx="13583653" cy="1937084"/>
          </a:xfrm>
          <a:prstGeom prst="rect">
            <a:avLst/>
          </a:prstGeom>
          <a:solidFill>
            <a:srgbClr val="FFDE0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DE00"/>
              </a:solidFill>
              <a:latin typeface="Calibri"/>
              <a:ea typeface="Calibri"/>
              <a:cs typeface="Calibri"/>
              <a:sym typeface="Calibri"/>
            </a:endParaRPr>
          </a:p>
        </p:txBody>
      </p:sp>
      <p:sp>
        <p:nvSpPr>
          <p:cNvPr id="140" name="Google Shape;140;p3"/>
          <p:cNvSpPr txBox="1"/>
          <p:nvPr/>
        </p:nvSpPr>
        <p:spPr>
          <a:xfrm>
            <a:off x="4225538" y="422088"/>
            <a:ext cx="4266300" cy="1092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rgbClr val="3B4CCA"/>
                </a:solidFill>
                <a:latin typeface="Nunito"/>
                <a:ea typeface="Nunito"/>
                <a:cs typeface="Nunito"/>
                <a:sym typeface="Nunito"/>
              </a:rPr>
              <a:t>Objective</a:t>
            </a:r>
            <a:endParaRPr b="1" sz="2500">
              <a:latin typeface="Nunito"/>
              <a:ea typeface="Nunito"/>
              <a:cs typeface="Nunito"/>
              <a:sym typeface="Nunito"/>
            </a:endParaRPr>
          </a:p>
        </p:txBody>
      </p:sp>
      <p:sp>
        <p:nvSpPr>
          <p:cNvPr id="141" name="Google Shape;141;p3"/>
          <p:cNvSpPr/>
          <p:nvPr/>
        </p:nvSpPr>
        <p:spPr>
          <a:xfrm>
            <a:off x="25" y="3128975"/>
            <a:ext cx="12192000" cy="39147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B4CCA"/>
              </a:solidFill>
              <a:latin typeface="Calibri"/>
              <a:ea typeface="Calibri"/>
              <a:cs typeface="Calibri"/>
              <a:sym typeface="Calibri"/>
            </a:endParaRPr>
          </a:p>
        </p:txBody>
      </p:sp>
      <p:pic>
        <p:nvPicPr>
          <p:cNvPr descr="Icon&#10;&#10;Description automatically generated" id="142" name="Google Shape;142;p3"/>
          <p:cNvPicPr preferRelativeResize="0"/>
          <p:nvPr/>
        </p:nvPicPr>
        <p:blipFill rotWithShape="1">
          <a:blip r:embed="rId4">
            <a:alphaModFix/>
          </a:blip>
          <a:srcRect b="0" l="0" r="0" t="0"/>
          <a:stretch/>
        </p:blipFill>
        <p:spPr>
          <a:xfrm rot="-2104922">
            <a:off x="3971676" y="360947"/>
            <a:ext cx="1215189" cy="1215189"/>
          </a:xfrm>
          <a:prstGeom prst="rect">
            <a:avLst/>
          </a:prstGeom>
          <a:noFill/>
          <a:ln>
            <a:noFill/>
          </a:ln>
        </p:spPr>
      </p:pic>
      <p:sp>
        <p:nvSpPr>
          <p:cNvPr id="143" name="Google Shape;143;p3"/>
          <p:cNvSpPr txBox="1"/>
          <p:nvPr/>
        </p:nvSpPr>
        <p:spPr>
          <a:xfrm>
            <a:off x="1595400" y="3647225"/>
            <a:ext cx="9001200" cy="287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500">
                <a:solidFill>
                  <a:schemeClr val="lt1"/>
                </a:solidFill>
                <a:latin typeface="Nunito SemiBold"/>
                <a:ea typeface="Nunito SemiBold"/>
                <a:cs typeface="Nunito SemiBold"/>
                <a:sym typeface="Nunito SemiBold"/>
              </a:rPr>
              <a:t>Showcase how handheld RFID assemblies can be utilized in themed entertainment environments to drive more interaction from guests of all ages, and provide a more immersive story.</a:t>
            </a:r>
            <a:endParaRPr sz="1700">
              <a:latin typeface="Nunito SemiBold"/>
              <a:ea typeface="Nunito SemiBold"/>
              <a:cs typeface="Nunito SemiBold"/>
              <a:sym typeface="Nunito SemiBold"/>
            </a:endParaRPr>
          </a:p>
        </p:txBody>
      </p:sp>
      <p:sp>
        <p:nvSpPr>
          <p:cNvPr id="144" name="Google Shape;144;p3"/>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T.S.</a:t>
            </a:r>
            <a:endParaRPr sz="3200">
              <a:solidFill>
                <a:schemeClr val="dk1"/>
              </a:solidFill>
              <a:latin typeface="Nunito ExtraBold"/>
              <a:ea typeface="Nunito ExtraBold"/>
              <a:cs typeface="Nunito ExtraBold"/>
              <a:sym typeface="Nunito ExtraBold"/>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50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par>
                                <p:cTn fill="hold" nodeType="withEffect" presetClass="entr" presetID="10" presetSubtype="0">
                                  <p:stCondLst>
                                    <p:cond delay="500"/>
                                  </p:stCondLst>
                                  <p:childTnLst>
                                    <p:set>
                                      <p:cBhvr>
                                        <p:cTn dur="1" fill="hold">
                                          <p:stCondLst>
                                            <p:cond delay="0"/>
                                          </p:stCondLst>
                                        </p:cTn>
                                        <p:tgtEl>
                                          <p:spTgt spid="142"/>
                                        </p:tgtEl>
                                        <p:attrNameLst>
                                          <p:attrName>style.visibility</p:attrName>
                                        </p:attrNameLst>
                                      </p:cBhvr>
                                      <p:to>
                                        <p:strVal val="visible"/>
                                      </p:to>
                                    </p:set>
                                    <p:animEffect filter="fade" transition="in">
                                      <p:cBhvr>
                                        <p:cTn dur="1"/>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g152cec29f96_0_26"/>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p&#10;&#10;Description automatically generated" id="150" name="Google Shape;150;g152cec29f96_0_26"/>
          <p:cNvPicPr preferRelativeResize="0"/>
          <p:nvPr/>
        </p:nvPicPr>
        <p:blipFill rotWithShape="1">
          <a:blip r:embed="rId3">
            <a:alphaModFix/>
          </a:blip>
          <a:srcRect b="25960" l="0" r="0" t="17799"/>
          <a:stretch/>
        </p:blipFill>
        <p:spPr>
          <a:xfrm>
            <a:off x="20" y="1282"/>
            <a:ext cx="12191981" cy="6856718"/>
          </a:xfrm>
          <a:prstGeom prst="rect">
            <a:avLst/>
          </a:prstGeom>
          <a:noFill/>
          <a:ln>
            <a:noFill/>
          </a:ln>
        </p:spPr>
      </p:pic>
      <p:sp>
        <p:nvSpPr>
          <p:cNvPr id="151" name="Google Shape;151;g152cec29f96_0_26"/>
          <p:cNvSpPr/>
          <p:nvPr/>
        </p:nvSpPr>
        <p:spPr>
          <a:xfrm>
            <a:off x="-433137" y="0"/>
            <a:ext cx="13583700" cy="1937100"/>
          </a:xfrm>
          <a:prstGeom prst="rect">
            <a:avLst/>
          </a:prstGeom>
          <a:solidFill>
            <a:srgbClr val="BCA60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g152cec29f96_0_26"/>
          <p:cNvSpPr/>
          <p:nvPr/>
        </p:nvSpPr>
        <p:spPr>
          <a:xfrm>
            <a:off x="-433138" y="-124326"/>
            <a:ext cx="13583700" cy="1937100"/>
          </a:xfrm>
          <a:prstGeom prst="rect">
            <a:avLst/>
          </a:prstGeom>
          <a:solidFill>
            <a:srgbClr val="FFDE0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DE00"/>
              </a:solidFill>
              <a:latin typeface="Calibri"/>
              <a:ea typeface="Calibri"/>
              <a:cs typeface="Calibri"/>
              <a:sym typeface="Calibri"/>
            </a:endParaRPr>
          </a:p>
        </p:txBody>
      </p:sp>
      <p:sp>
        <p:nvSpPr>
          <p:cNvPr id="153" name="Google Shape;153;g152cec29f96_0_26"/>
          <p:cNvSpPr txBox="1"/>
          <p:nvPr/>
        </p:nvSpPr>
        <p:spPr>
          <a:xfrm>
            <a:off x="4854325" y="422100"/>
            <a:ext cx="2483400" cy="1092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rgbClr val="3B4CCA"/>
                </a:solidFill>
                <a:latin typeface="Nunito"/>
                <a:ea typeface="Nunito"/>
                <a:cs typeface="Nunito"/>
                <a:sym typeface="Nunito"/>
              </a:rPr>
              <a:t>Goals</a:t>
            </a:r>
            <a:endParaRPr b="1" sz="6500">
              <a:latin typeface="Nunito"/>
              <a:ea typeface="Nunito"/>
              <a:cs typeface="Nunito"/>
              <a:sym typeface="Nunito"/>
            </a:endParaRPr>
          </a:p>
        </p:txBody>
      </p:sp>
      <p:sp>
        <p:nvSpPr>
          <p:cNvPr id="154" name="Google Shape;154;g152cec29f96_0_26"/>
          <p:cNvSpPr/>
          <p:nvPr/>
        </p:nvSpPr>
        <p:spPr>
          <a:xfrm>
            <a:off x="0" y="3164306"/>
            <a:ext cx="12192000" cy="36936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B4CCA"/>
              </a:solidFill>
              <a:latin typeface="Calibri"/>
              <a:ea typeface="Calibri"/>
              <a:cs typeface="Calibri"/>
              <a:sym typeface="Calibri"/>
            </a:endParaRPr>
          </a:p>
        </p:txBody>
      </p:sp>
      <p:sp>
        <p:nvSpPr>
          <p:cNvPr id="155" name="Google Shape;155;g152cec29f96_0_26"/>
          <p:cNvSpPr txBox="1"/>
          <p:nvPr/>
        </p:nvSpPr>
        <p:spPr>
          <a:xfrm>
            <a:off x="1100100" y="3348800"/>
            <a:ext cx="9991800" cy="3324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444500" lvl="0" marL="457200" rtl="0" algn="l">
              <a:spcBef>
                <a:spcPts val="0"/>
              </a:spcBef>
              <a:spcAft>
                <a:spcPts val="0"/>
              </a:spcAft>
              <a:buClr>
                <a:schemeClr val="lt1"/>
              </a:buClr>
              <a:buSzPts val="3400"/>
              <a:buFont typeface="Nunito SemiBold"/>
              <a:buChar char="●"/>
            </a:pPr>
            <a:r>
              <a:rPr lang="en-US" sz="3400">
                <a:solidFill>
                  <a:schemeClr val="lt1"/>
                </a:solidFill>
                <a:latin typeface="Nunito SemiBold"/>
                <a:ea typeface="Nunito SemiBold"/>
                <a:cs typeface="Nunito SemiBold"/>
                <a:sym typeface="Nunito SemiBold"/>
              </a:rPr>
              <a:t>Lightweight, durable shell</a:t>
            </a:r>
            <a:endParaRPr sz="3400">
              <a:solidFill>
                <a:schemeClr val="lt1"/>
              </a:solidFill>
              <a:latin typeface="Nunito SemiBold"/>
              <a:ea typeface="Nunito SemiBold"/>
              <a:cs typeface="Nunito SemiBold"/>
              <a:sym typeface="Nunito SemiBold"/>
            </a:endParaRPr>
          </a:p>
          <a:p>
            <a:pPr indent="-444500" lvl="0" marL="457200" rtl="0" algn="l">
              <a:spcBef>
                <a:spcPts val="0"/>
              </a:spcBef>
              <a:spcAft>
                <a:spcPts val="0"/>
              </a:spcAft>
              <a:buClr>
                <a:schemeClr val="lt1"/>
              </a:buClr>
              <a:buSzPts val="3400"/>
              <a:buFont typeface="Nunito SemiBold"/>
              <a:buChar char="●"/>
            </a:pPr>
            <a:r>
              <a:rPr lang="en-US" sz="3400">
                <a:solidFill>
                  <a:schemeClr val="lt1"/>
                </a:solidFill>
                <a:latin typeface="Nunito SemiBold"/>
                <a:ea typeface="Nunito SemiBold"/>
                <a:cs typeface="Nunito SemiBold"/>
                <a:sym typeface="Nunito SemiBold"/>
              </a:rPr>
              <a:t>Reliable RF transmission</a:t>
            </a:r>
            <a:endParaRPr sz="3400">
              <a:solidFill>
                <a:schemeClr val="lt1"/>
              </a:solidFill>
              <a:latin typeface="Nunito SemiBold"/>
              <a:ea typeface="Nunito SemiBold"/>
              <a:cs typeface="Nunito SemiBold"/>
              <a:sym typeface="Nunito SemiBold"/>
            </a:endParaRPr>
          </a:p>
          <a:p>
            <a:pPr indent="-444500" lvl="0" marL="457200" rtl="0" algn="l">
              <a:spcBef>
                <a:spcPts val="0"/>
              </a:spcBef>
              <a:spcAft>
                <a:spcPts val="0"/>
              </a:spcAft>
              <a:buClr>
                <a:schemeClr val="lt1"/>
              </a:buClr>
              <a:buSzPts val="3400"/>
              <a:buFont typeface="Nunito SemiBold"/>
              <a:buChar char="●"/>
            </a:pPr>
            <a:r>
              <a:rPr lang="en-US" sz="3400">
                <a:solidFill>
                  <a:schemeClr val="lt1"/>
                </a:solidFill>
                <a:latin typeface="Nunito SemiBold"/>
                <a:ea typeface="Nunito SemiBold"/>
                <a:cs typeface="Nunito SemiBold"/>
                <a:sym typeface="Nunito SemiBold"/>
              </a:rPr>
              <a:t>Simplistic PCB design with scalability in mind</a:t>
            </a:r>
            <a:endParaRPr sz="3400">
              <a:solidFill>
                <a:schemeClr val="lt1"/>
              </a:solidFill>
              <a:latin typeface="Nunito SemiBold"/>
              <a:ea typeface="Nunito SemiBold"/>
              <a:cs typeface="Nunito SemiBold"/>
              <a:sym typeface="Nunito SemiBold"/>
            </a:endParaRPr>
          </a:p>
          <a:p>
            <a:pPr indent="-444500" lvl="0" marL="457200" rtl="0" algn="l">
              <a:spcBef>
                <a:spcPts val="0"/>
              </a:spcBef>
              <a:spcAft>
                <a:spcPts val="0"/>
              </a:spcAft>
              <a:buClr>
                <a:schemeClr val="lt1"/>
              </a:buClr>
              <a:buSzPts val="3400"/>
              <a:buFont typeface="Nunito SemiBold"/>
              <a:buChar char="●"/>
            </a:pPr>
            <a:r>
              <a:rPr lang="en-US" sz="3400">
                <a:solidFill>
                  <a:schemeClr val="lt1"/>
                </a:solidFill>
                <a:latin typeface="Nunito SemiBold"/>
                <a:ea typeface="Nunito SemiBold"/>
                <a:cs typeface="Nunito SemiBold"/>
                <a:sym typeface="Nunito SemiBold"/>
              </a:rPr>
              <a:t>Low power consumption</a:t>
            </a:r>
            <a:endParaRPr sz="3400">
              <a:solidFill>
                <a:schemeClr val="lt1"/>
              </a:solidFill>
              <a:latin typeface="Nunito SemiBold"/>
              <a:ea typeface="Nunito SemiBold"/>
              <a:cs typeface="Nunito SemiBold"/>
              <a:sym typeface="Nunito SemiBold"/>
            </a:endParaRPr>
          </a:p>
          <a:p>
            <a:pPr indent="-444500" lvl="0" marL="457200" rtl="0" algn="l">
              <a:spcBef>
                <a:spcPts val="0"/>
              </a:spcBef>
              <a:spcAft>
                <a:spcPts val="0"/>
              </a:spcAft>
              <a:buClr>
                <a:schemeClr val="lt1"/>
              </a:buClr>
              <a:buSzPts val="3400"/>
              <a:buFont typeface="Nunito SemiBold"/>
              <a:buChar char="●"/>
            </a:pPr>
            <a:r>
              <a:rPr lang="en-US" sz="3400">
                <a:solidFill>
                  <a:schemeClr val="lt1"/>
                </a:solidFill>
                <a:latin typeface="Nunito SemiBold"/>
                <a:ea typeface="Nunito SemiBold"/>
                <a:cs typeface="Nunito SemiBold"/>
                <a:sym typeface="Nunito SemiBold"/>
              </a:rPr>
              <a:t>Secure and </a:t>
            </a:r>
            <a:r>
              <a:rPr lang="en-US" sz="3400">
                <a:solidFill>
                  <a:schemeClr val="lt1"/>
                </a:solidFill>
                <a:latin typeface="Nunito SemiBold"/>
                <a:ea typeface="Nunito SemiBold"/>
                <a:cs typeface="Nunito SemiBold"/>
                <a:sym typeface="Nunito SemiBold"/>
              </a:rPr>
              <a:t>efficient</a:t>
            </a:r>
            <a:r>
              <a:rPr lang="en-US" sz="3400">
                <a:solidFill>
                  <a:schemeClr val="lt1"/>
                </a:solidFill>
                <a:latin typeface="Nunito SemiBold"/>
                <a:ea typeface="Nunito SemiBold"/>
                <a:cs typeface="Nunito SemiBold"/>
                <a:sym typeface="Nunito SemiBold"/>
              </a:rPr>
              <a:t> backend</a:t>
            </a:r>
            <a:endParaRPr sz="3400">
              <a:solidFill>
                <a:schemeClr val="lt1"/>
              </a:solidFill>
              <a:latin typeface="Nunito SemiBold"/>
              <a:ea typeface="Nunito SemiBold"/>
              <a:cs typeface="Nunito SemiBold"/>
              <a:sym typeface="Nunito SemiBold"/>
            </a:endParaRPr>
          </a:p>
          <a:p>
            <a:pPr indent="-444500" lvl="0" marL="457200" rtl="0" algn="l">
              <a:spcBef>
                <a:spcPts val="0"/>
              </a:spcBef>
              <a:spcAft>
                <a:spcPts val="0"/>
              </a:spcAft>
              <a:buClr>
                <a:schemeClr val="lt1"/>
              </a:buClr>
              <a:buSzPts val="3400"/>
              <a:buFont typeface="Nunito SemiBold"/>
              <a:buChar char="●"/>
            </a:pPr>
            <a:r>
              <a:rPr lang="en-US" sz="3400">
                <a:solidFill>
                  <a:schemeClr val="lt1"/>
                </a:solidFill>
                <a:latin typeface="Nunito SemiBold"/>
                <a:ea typeface="Nunito SemiBold"/>
                <a:cs typeface="Nunito SemiBold"/>
                <a:sym typeface="Nunito SemiBold"/>
              </a:rPr>
              <a:t>Stay true to the source material</a:t>
            </a:r>
            <a:endParaRPr sz="3400">
              <a:solidFill>
                <a:schemeClr val="lt1"/>
              </a:solidFill>
              <a:latin typeface="Nunito SemiBold"/>
              <a:ea typeface="Nunito SemiBold"/>
              <a:cs typeface="Nunito SemiBold"/>
              <a:sym typeface="Nunito SemiBold"/>
            </a:endParaRPr>
          </a:p>
        </p:txBody>
      </p:sp>
      <p:sp>
        <p:nvSpPr>
          <p:cNvPr id="156" name="Google Shape;156;g152cec29f96_0_26"/>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T.S.</a:t>
            </a:r>
            <a:endParaRPr sz="3200">
              <a:solidFill>
                <a:schemeClr val="dk1"/>
              </a:solidFill>
              <a:latin typeface="Nunito ExtraBold"/>
              <a:ea typeface="Nunito ExtraBold"/>
              <a:cs typeface="Nunito ExtraBold"/>
              <a:sym typeface="Nunito ExtraBold"/>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2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g152cec29f96_0_48"/>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10;&#10;Description automatically generated" id="162" name="Google Shape;162;g152cec29f96_0_48"/>
          <p:cNvPicPr preferRelativeResize="0"/>
          <p:nvPr/>
        </p:nvPicPr>
        <p:blipFill rotWithShape="1">
          <a:blip r:embed="rId3">
            <a:alphaModFix/>
          </a:blip>
          <a:srcRect b="17802" l="0" r="0" t="19708"/>
          <a:stretch/>
        </p:blipFill>
        <p:spPr>
          <a:xfrm>
            <a:off x="20" y="1282"/>
            <a:ext cx="12191981" cy="6856718"/>
          </a:xfrm>
          <a:prstGeom prst="rect">
            <a:avLst/>
          </a:prstGeom>
          <a:noFill/>
          <a:ln>
            <a:noFill/>
          </a:ln>
        </p:spPr>
      </p:pic>
      <p:sp>
        <p:nvSpPr>
          <p:cNvPr id="163" name="Google Shape;163;g152cec29f96_0_48"/>
          <p:cNvSpPr/>
          <p:nvPr/>
        </p:nvSpPr>
        <p:spPr>
          <a:xfrm>
            <a:off x="13" y="2729588"/>
            <a:ext cx="12192000" cy="16287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g152cec29f96_0_48"/>
          <p:cNvSpPr/>
          <p:nvPr/>
        </p:nvSpPr>
        <p:spPr>
          <a:xfrm>
            <a:off x="0" y="2614650"/>
            <a:ext cx="12192000" cy="16287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g152cec29f96_0_48"/>
          <p:cNvSpPr txBox="1"/>
          <p:nvPr/>
        </p:nvSpPr>
        <p:spPr>
          <a:xfrm>
            <a:off x="3883325" y="2851350"/>
            <a:ext cx="4320600" cy="10158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Nunito Black"/>
                <a:ea typeface="Nunito Black"/>
                <a:cs typeface="Nunito Black"/>
                <a:sym typeface="Nunito Black"/>
              </a:rPr>
              <a:t>Design</a:t>
            </a:r>
            <a:endParaRPr sz="6000">
              <a:latin typeface="Nunito Black"/>
              <a:ea typeface="Nunito Black"/>
              <a:cs typeface="Nunito Black"/>
              <a:sym typeface="Nunito Black"/>
            </a:endParaRPr>
          </a:p>
        </p:txBody>
      </p:sp>
      <p:sp>
        <p:nvSpPr>
          <p:cNvPr id="166" name="Google Shape;166;g152cec29f96_0_48"/>
          <p:cNvSpPr txBox="1"/>
          <p:nvPr/>
        </p:nvSpPr>
        <p:spPr>
          <a:xfrm>
            <a:off x="11247600" y="6180900"/>
            <a:ext cx="944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T.S.</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50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4"/>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oy&#10;&#10;Description automatically generated" id="172" name="Google Shape;172;p4"/>
          <p:cNvPicPr preferRelativeResize="0"/>
          <p:nvPr/>
        </p:nvPicPr>
        <p:blipFill rotWithShape="1">
          <a:blip r:embed="rId3">
            <a:alphaModFix/>
          </a:blip>
          <a:srcRect b="26659" l="0" r="0" t="10503"/>
          <a:stretch/>
        </p:blipFill>
        <p:spPr>
          <a:xfrm>
            <a:off x="20" y="1282"/>
            <a:ext cx="12191980" cy="6856718"/>
          </a:xfrm>
          <a:prstGeom prst="rect">
            <a:avLst/>
          </a:prstGeom>
          <a:noFill/>
          <a:ln>
            <a:noFill/>
          </a:ln>
        </p:spPr>
      </p:pic>
      <p:sp>
        <p:nvSpPr>
          <p:cNvPr id="173" name="Google Shape;173;p4"/>
          <p:cNvSpPr/>
          <p:nvPr/>
        </p:nvSpPr>
        <p:spPr>
          <a:xfrm>
            <a:off x="0" y="87000"/>
            <a:ext cx="12192000" cy="14991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4"/>
          <p:cNvSpPr/>
          <p:nvPr/>
        </p:nvSpPr>
        <p:spPr>
          <a:xfrm>
            <a:off x="0" y="-244178"/>
            <a:ext cx="12192000" cy="16494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4"/>
          <p:cNvSpPr/>
          <p:nvPr/>
        </p:nvSpPr>
        <p:spPr>
          <a:xfrm>
            <a:off x="0" y="2593700"/>
            <a:ext cx="12192000" cy="42645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4"/>
          <p:cNvSpPr/>
          <p:nvPr/>
        </p:nvSpPr>
        <p:spPr>
          <a:xfrm>
            <a:off x="0" y="2739950"/>
            <a:ext cx="12192000" cy="41181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4"/>
          <p:cNvSpPr txBox="1"/>
          <p:nvPr/>
        </p:nvSpPr>
        <p:spPr>
          <a:xfrm>
            <a:off x="1806619" y="86988"/>
            <a:ext cx="8578800" cy="1092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500">
                <a:solidFill>
                  <a:schemeClr val="lt1"/>
                </a:solidFill>
                <a:latin typeface="Nunito"/>
                <a:ea typeface="Nunito"/>
                <a:cs typeface="Nunito"/>
                <a:sym typeface="Nunito"/>
              </a:rPr>
              <a:t>Design Constraints</a:t>
            </a:r>
            <a:endParaRPr b="1" sz="6500">
              <a:solidFill>
                <a:schemeClr val="lt1"/>
              </a:solidFill>
              <a:latin typeface="Nunito"/>
              <a:ea typeface="Nunito"/>
              <a:cs typeface="Nunito"/>
              <a:sym typeface="Nunito"/>
            </a:endParaRPr>
          </a:p>
        </p:txBody>
      </p:sp>
      <p:sp>
        <p:nvSpPr>
          <p:cNvPr id="178" name="Google Shape;178;p4"/>
          <p:cNvSpPr txBox="1"/>
          <p:nvPr/>
        </p:nvSpPr>
        <p:spPr>
          <a:xfrm>
            <a:off x="1139425" y="2739950"/>
            <a:ext cx="9913200" cy="4735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87350" lvl="0" marL="457200" rtl="0" algn="just">
              <a:spcBef>
                <a:spcPts val="0"/>
              </a:spcBef>
              <a:spcAft>
                <a:spcPts val="0"/>
              </a:spcAft>
              <a:buClr>
                <a:schemeClr val="lt1"/>
              </a:buClr>
              <a:buSzPts val="2500"/>
              <a:buFont typeface="Nunito SemiBold"/>
              <a:buChar char="●"/>
            </a:pPr>
            <a:r>
              <a:rPr lang="en-US" sz="2500">
                <a:solidFill>
                  <a:schemeClr val="lt1"/>
                </a:solidFill>
                <a:latin typeface="Nunito SemiBold"/>
                <a:ea typeface="Nunito SemiBold"/>
                <a:cs typeface="Nunito SemiBold"/>
                <a:sym typeface="Nunito SemiBold"/>
              </a:rPr>
              <a:t>Overall </a:t>
            </a:r>
            <a:r>
              <a:rPr lang="en-US" sz="2500">
                <a:solidFill>
                  <a:schemeClr val="lt1"/>
                </a:solidFill>
                <a:latin typeface="Nunito SemiBold"/>
                <a:ea typeface="Nunito SemiBold"/>
                <a:cs typeface="Nunito SemiBold"/>
                <a:sym typeface="Nunito SemiBold"/>
              </a:rPr>
              <a:t>assembly </a:t>
            </a:r>
            <a:r>
              <a:rPr lang="en-US" sz="2500">
                <a:solidFill>
                  <a:schemeClr val="lt1"/>
                </a:solidFill>
                <a:latin typeface="Nunito SemiBold"/>
                <a:ea typeface="Nunito SemiBold"/>
                <a:cs typeface="Nunito SemiBold"/>
                <a:sym typeface="Nunito SemiBold"/>
              </a:rPr>
              <a:t>must be light and portable, yet </a:t>
            </a:r>
            <a:r>
              <a:rPr lang="en-US" sz="2500">
                <a:solidFill>
                  <a:schemeClr val="lt1"/>
                </a:solidFill>
                <a:latin typeface="Nunito SemiBold"/>
                <a:ea typeface="Nunito SemiBold"/>
                <a:cs typeface="Nunito SemiBold"/>
                <a:sym typeface="Nunito SemiBold"/>
              </a:rPr>
              <a:t>structurally</a:t>
            </a:r>
            <a:r>
              <a:rPr lang="en-US" sz="2500">
                <a:solidFill>
                  <a:schemeClr val="lt1"/>
                </a:solidFill>
                <a:latin typeface="Nunito SemiBold"/>
                <a:ea typeface="Nunito SemiBold"/>
                <a:cs typeface="Nunito SemiBold"/>
                <a:sym typeface="Nunito SemiBold"/>
              </a:rPr>
              <a:t> sound enough to withstand drop testing</a:t>
            </a:r>
            <a:endParaRPr sz="2500">
              <a:solidFill>
                <a:schemeClr val="lt1"/>
              </a:solidFill>
              <a:latin typeface="Nunito SemiBold"/>
              <a:ea typeface="Nunito SemiBold"/>
              <a:cs typeface="Nunito SemiBold"/>
              <a:sym typeface="Nunito SemiBold"/>
            </a:endParaRPr>
          </a:p>
          <a:p>
            <a:pPr indent="-387350" lvl="0" marL="457200" rtl="0" algn="just">
              <a:spcBef>
                <a:spcPts val="0"/>
              </a:spcBef>
              <a:spcAft>
                <a:spcPts val="0"/>
              </a:spcAft>
              <a:buClr>
                <a:schemeClr val="lt1"/>
              </a:buClr>
              <a:buSzPts val="2500"/>
              <a:buFont typeface="Nunito SemiBold"/>
              <a:buChar char="●"/>
            </a:pPr>
            <a:r>
              <a:rPr lang="en-US" sz="2500">
                <a:solidFill>
                  <a:schemeClr val="lt1"/>
                </a:solidFill>
                <a:latin typeface="Nunito SemiBold"/>
                <a:ea typeface="Nunito SemiBold"/>
                <a:cs typeface="Nunito SemiBold"/>
                <a:sym typeface="Nunito SemiBold"/>
              </a:rPr>
              <a:t>RF PCB must be secured and fully enclosed within the Pokéball shell</a:t>
            </a:r>
            <a:endParaRPr sz="2500">
              <a:solidFill>
                <a:schemeClr val="lt1"/>
              </a:solidFill>
              <a:latin typeface="Nunito SemiBold"/>
              <a:ea typeface="Nunito SemiBold"/>
              <a:cs typeface="Nunito SemiBold"/>
              <a:sym typeface="Nunito SemiBold"/>
            </a:endParaRPr>
          </a:p>
          <a:p>
            <a:pPr indent="-387350" lvl="0" marL="457200" rtl="0" algn="just">
              <a:spcBef>
                <a:spcPts val="0"/>
              </a:spcBef>
              <a:spcAft>
                <a:spcPts val="0"/>
              </a:spcAft>
              <a:buClr>
                <a:schemeClr val="lt1"/>
              </a:buClr>
              <a:buSzPts val="2500"/>
              <a:buFont typeface="Nunito SemiBold"/>
              <a:buChar char="●"/>
            </a:pPr>
            <a:r>
              <a:rPr lang="en-US" sz="2500">
                <a:solidFill>
                  <a:schemeClr val="lt1"/>
                </a:solidFill>
                <a:latin typeface="Nunito SemiBold"/>
                <a:ea typeface="Nunito SemiBold"/>
                <a:cs typeface="Nunito SemiBold"/>
                <a:sym typeface="Nunito SemiBold"/>
              </a:rPr>
              <a:t>Retain goal of </a:t>
            </a:r>
            <a:r>
              <a:rPr lang="en-US" sz="2500">
                <a:solidFill>
                  <a:schemeClr val="lt1"/>
                </a:solidFill>
                <a:latin typeface="Nunito SemiBold"/>
                <a:ea typeface="Nunito SemiBold"/>
                <a:cs typeface="Nunito SemiBold"/>
                <a:sym typeface="Nunito SemiBold"/>
              </a:rPr>
              <a:t>accurate</a:t>
            </a:r>
            <a:r>
              <a:rPr lang="en-US" sz="2500">
                <a:solidFill>
                  <a:schemeClr val="lt1"/>
                </a:solidFill>
                <a:latin typeface="Nunito SemiBold"/>
                <a:ea typeface="Nunito SemiBold"/>
                <a:cs typeface="Nunito SemiBold"/>
                <a:sym typeface="Nunito SemiBold"/>
              </a:rPr>
              <a:t> Pokéball functionality in the final deliverable</a:t>
            </a:r>
            <a:endParaRPr sz="2500">
              <a:solidFill>
                <a:schemeClr val="lt1"/>
              </a:solidFill>
              <a:latin typeface="Nunito SemiBold"/>
              <a:ea typeface="Nunito SemiBold"/>
              <a:cs typeface="Nunito SemiBold"/>
              <a:sym typeface="Nunito SemiBold"/>
            </a:endParaRPr>
          </a:p>
          <a:p>
            <a:pPr indent="-387350" lvl="1" marL="914400" rtl="0" algn="just">
              <a:spcBef>
                <a:spcPts val="0"/>
              </a:spcBef>
              <a:spcAft>
                <a:spcPts val="0"/>
              </a:spcAft>
              <a:buClr>
                <a:schemeClr val="lt1"/>
              </a:buClr>
              <a:buSzPts val="2500"/>
              <a:buFont typeface="Nunito SemiBold"/>
              <a:buChar char="○"/>
            </a:pPr>
            <a:r>
              <a:rPr lang="en-US" sz="2500">
                <a:solidFill>
                  <a:schemeClr val="lt1"/>
                </a:solidFill>
                <a:latin typeface="Nunito SemiBold"/>
                <a:ea typeface="Nunito SemiBold"/>
                <a:cs typeface="Nunito SemiBold"/>
                <a:sym typeface="Nunito SemiBold"/>
              </a:rPr>
              <a:t>Pokémon “entering”, “leaving”, and “evolving” within the </a:t>
            </a:r>
            <a:r>
              <a:rPr lang="en-US" sz="2500">
                <a:solidFill>
                  <a:schemeClr val="lt1"/>
                </a:solidFill>
                <a:latin typeface="Nunito SemiBold"/>
                <a:ea typeface="Nunito SemiBold"/>
                <a:cs typeface="Nunito SemiBold"/>
                <a:sym typeface="Nunito SemiBold"/>
              </a:rPr>
              <a:t>Pokéball</a:t>
            </a:r>
            <a:endParaRPr sz="2500">
              <a:solidFill>
                <a:schemeClr val="lt1"/>
              </a:solidFill>
              <a:latin typeface="Nunito SemiBold"/>
              <a:ea typeface="Nunito SemiBold"/>
              <a:cs typeface="Nunito SemiBold"/>
              <a:sym typeface="Nunito SemiBold"/>
            </a:endParaRPr>
          </a:p>
          <a:p>
            <a:pPr indent="-387350" lvl="1" marL="914400" rtl="0" algn="just">
              <a:spcBef>
                <a:spcPts val="0"/>
              </a:spcBef>
              <a:spcAft>
                <a:spcPts val="0"/>
              </a:spcAft>
              <a:buClr>
                <a:schemeClr val="lt1"/>
              </a:buClr>
              <a:buSzPts val="2500"/>
              <a:buFont typeface="Nunito SemiBold"/>
              <a:buChar char="○"/>
            </a:pPr>
            <a:r>
              <a:rPr lang="en-US" sz="2500">
                <a:solidFill>
                  <a:schemeClr val="lt1"/>
                </a:solidFill>
                <a:latin typeface="Nunito SemiBold"/>
                <a:ea typeface="Nunito SemiBold"/>
                <a:cs typeface="Nunito SemiBold"/>
                <a:sym typeface="Nunito SemiBold"/>
              </a:rPr>
              <a:t>Final assembly color, shape, and ornament design features</a:t>
            </a:r>
            <a:endParaRPr sz="2500">
              <a:solidFill>
                <a:schemeClr val="lt1"/>
              </a:solidFill>
              <a:latin typeface="Nunito SemiBold"/>
              <a:ea typeface="Nunito SemiBold"/>
              <a:cs typeface="Nunito SemiBold"/>
              <a:sym typeface="Nunito SemiBold"/>
            </a:endParaRPr>
          </a:p>
          <a:p>
            <a:pPr indent="0" lvl="0" marL="0" rtl="0" algn="just">
              <a:spcBef>
                <a:spcPts val="1000"/>
              </a:spcBef>
              <a:spcAft>
                <a:spcPts val="0"/>
              </a:spcAft>
              <a:buNone/>
            </a:pPr>
            <a:r>
              <a:t/>
            </a:r>
            <a:endParaRPr b="1" sz="2600">
              <a:solidFill>
                <a:schemeClr val="lt1"/>
              </a:solidFill>
              <a:latin typeface="Nunito"/>
              <a:ea typeface="Nunito"/>
              <a:cs typeface="Nunito"/>
              <a:sym typeface="Nunito"/>
            </a:endParaRPr>
          </a:p>
          <a:p>
            <a:pPr indent="0" lvl="0" marL="457200" rtl="0" algn="just">
              <a:spcBef>
                <a:spcPts val="1000"/>
              </a:spcBef>
              <a:spcAft>
                <a:spcPts val="1000"/>
              </a:spcAft>
              <a:buNone/>
            </a:pPr>
            <a:r>
              <a:t/>
            </a:r>
            <a:endParaRPr b="1" sz="2800">
              <a:solidFill>
                <a:schemeClr val="lt1"/>
              </a:solidFill>
              <a:latin typeface="Nunito"/>
              <a:ea typeface="Nunito"/>
              <a:cs typeface="Nunito"/>
              <a:sym typeface="Nunito"/>
            </a:endParaRPr>
          </a:p>
        </p:txBody>
      </p:sp>
      <p:sp>
        <p:nvSpPr>
          <p:cNvPr id="179" name="Google Shape;179;p4"/>
          <p:cNvSpPr txBox="1"/>
          <p:nvPr/>
        </p:nvSpPr>
        <p:spPr>
          <a:xfrm>
            <a:off x="11247600" y="6180900"/>
            <a:ext cx="944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R.C.</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par>
                                <p:cTn fill="hold" nodeType="withEffect" presetClass="entr" presetID="10" presetSubtype="0">
                                  <p:stCondLst>
                                    <p:cond delay="100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21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3948741425_1_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5" name="Google Shape;185;g13948741425_1_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86" name="Google Shape;186;g13948741425_1_20"/>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oy&#10;&#10;Description automatically generated" id="187" name="Google Shape;187;g13948741425_1_20"/>
          <p:cNvPicPr preferRelativeResize="0"/>
          <p:nvPr/>
        </p:nvPicPr>
        <p:blipFill rotWithShape="1">
          <a:blip r:embed="rId3">
            <a:alphaModFix/>
          </a:blip>
          <a:srcRect b="26662" l="0" r="0" t="10500"/>
          <a:stretch/>
        </p:blipFill>
        <p:spPr>
          <a:xfrm>
            <a:off x="20" y="1282"/>
            <a:ext cx="12191980" cy="6856718"/>
          </a:xfrm>
          <a:prstGeom prst="rect">
            <a:avLst/>
          </a:prstGeom>
          <a:noFill/>
          <a:ln>
            <a:noFill/>
          </a:ln>
        </p:spPr>
      </p:pic>
      <p:sp>
        <p:nvSpPr>
          <p:cNvPr id="188" name="Google Shape;188;g13948741425_1_20"/>
          <p:cNvSpPr/>
          <p:nvPr/>
        </p:nvSpPr>
        <p:spPr>
          <a:xfrm>
            <a:off x="0" y="2593700"/>
            <a:ext cx="12192000" cy="4264500"/>
          </a:xfrm>
          <a:prstGeom prst="rect">
            <a:avLst/>
          </a:prstGeom>
          <a:solidFill>
            <a:srgbClr val="9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g13948741425_1_20"/>
          <p:cNvSpPr/>
          <p:nvPr/>
        </p:nvSpPr>
        <p:spPr>
          <a:xfrm>
            <a:off x="0" y="2739950"/>
            <a:ext cx="12192000" cy="4118100"/>
          </a:xfrm>
          <a:prstGeom prst="rect">
            <a:avLst/>
          </a:prstGeom>
          <a:solidFill>
            <a:srgbClr val="FF0000"/>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g13948741425_1_20"/>
          <p:cNvSpPr/>
          <p:nvPr/>
        </p:nvSpPr>
        <p:spPr>
          <a:xfrm>
            <a:off x="0" y="3657600"/>
            <a:ext cx="12192000" cy="32004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g13948741425_1_20"/>
          <p:cNvSpPr/>
          <p:nvPr/>
        </p:nvSpPr>
        <p:spPr>
          <a:xfrm>
            <a:off x="0" y="87000"/>
            <a:ext cx="12192000" cy="14991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g13948741425_1_20"/>
          <p:cNvSpPr/>
          <p:nvPr/>
        </p:nvSpPr>
        <p:spPr>
          <a:xfrm>
            <a:off x="0" y="-244178"/>
            <a:ext cx="12192000" cy="1649400"/>
          </a:xfrm>
          <a:prstGeom prst="rect">
            <a:avLst/>
          </a:prstGeom>
          <a:solidFill>
            <a:srgbClr val="3B4C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g13948741425_1_20"/>
          <p:cNvSpPr txBox="1"/>
          <p:nvPr/>
        </p:nvSpPr>
        <p:spPr>
          <a:xfrm>
            <a:off x="1505952" y="397041"/>
            <a:ext cx="9180000" cy="1923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US" sz="6500">
                <a:solidFill>
                  <a:schemeClr val="lt1"/>
                </a:solidFill>
                <a:latin typeface="Nunito"/>
                <a:ea typeface="Nunito"/>
                <a:cs typeface="Nunito"/>
                <a:sym typeface="Nunito"/>
              </a:rPr>
              <a:t>Time </a:t>
            </a:r>
            <a:r>
              <a:rPr b="1" lang="en-US" sz="6500">
                <a:solidFill>
                  <a:schemeClr val="lt1"/>
                </a:solidFill>
                <a:latin typeface="Nunito"/>
                <a:ea typeface="Nunito"/>
                <a:cs typeface="Nunito"/>
                <a:sym typeface="Nunito"/>
              </a:rPr>
              <a:t>Constraints</a:t>
            </a:r>
            <a:endParaRPr b="1" sz="6500">
              <a:solidFill>
                <a:schemeClr val="lt1"/>
              </a:solidFill>
              <a:latin typeface="Nunito"/>
              <a:ea typeface="Nunito"/>
              <a:cs typeface="Nunito"/>
              <a:sym typeface="Nunito"/>
            </a:endParaRPr>
          </a:p>
          <a:p>
            <a:pPr indent="0" lvl="0" marL="0" marR="0" rtl="0" algn="ctr">
              <a:spcBef>
                <a:spcPts val="0"/>
              </a:spcBef>
              <a:spcAft>
                <a:spcPts val="0"/>
              </a:spcAft>
              <a:buNone/>
            </a:pPr>
            <a:r>
              <a:t/>
            </a:r>
            <a:endParaRPr sz="5400">
              <a:solidFill>
                <a:schemeClr val="lt1"/>
              </a:solidFill>
              <a:latin typeface="Aharoni"/>
              <a:ea typeface="Aharoni"/>
              <a:cs typeface="Aharoni"/>
              <a:sym typeface="Aharoni"/>
            </a:endParaRPr>
          </a:p>
        </p:txBody>
      </p:sp>
      <p:sp>
        <p:nvSpPr>
          <p:cNvPr id="194" name="Google Shape;194;g13948741425_1_20"/>
          <p:cNvSpPr txBox="1"/>
          <p:nvPr/>
        </p:nvSpPr>
        <p:spPr>
          <a:xfrm>
            <a:off x="1505950" y="2320950"/>
            <a:ext cx="9645900" cy="404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b="1" sz="2500">
              <a:solidFill>
                <a:schemeClr val="lt1"/>
              </a:solidFill>
            </a:endParaRPr>
          </a:p>
          <a:p>
            <a:pPr indent="-374650" lvl="0" marL="457200" rtl="0" algn="just">
              <a:spcBef>
                <a:spcPts val="1000"/>
              </a:spcBef>
              <a:spcAft>
                <a:spcPts val="0"/>
              </a:spcAft>
              <a:buClr>
                <a:schemeClr val="lt1"/>
              </a:buClr>
              <a:buSzPts val="2300"/>
              <a:buFont typeface="Nunito SemiBold"/>
              <a:buChar char="●"/>
            </a:pPr>
            <a:r>
              <a:rPr lang="en-US" sz="2300">
                <a:solidFill>
                  <a:schemeClr val="lt1"/>
                </a:solidFill>
                <a:latin typeface="Nunito SemiBold"/>
                <a:ea typeface="Nunito SemiBold"/>
                <a:cs typeface="Nunito SemiBold"/>
                <a:sym typeface="Nunito SemiBold"/>
              </a:rPr>
              <a:t>16 Weeks to assemble, debug, validate, and present the  fully functional Pokéball system</a:t>
            </a:r>
            <a:endParaRPr sz="2300">
              <a:solidFill>
                <a:schemeClr val="lt1"/>
              </a:solidFill>
              <a:latin typeface="Nunito SemiBold"/>
              <a:ea typeface="Nunito SemiBold"/>
              <a:cs typeface="Nunito SemiBold"/>
              <a:sym typeface="Nunito SemiBold"/>
            </a:endParaRPr>
          </a:p>
          <a:p>
            <a:pPr indent="0" lvl="0" marL="1371600" rtl="0" algn="just">
              <a:spcBef>
                <a:spcPts val="1000"/>
              </a:spcBef>
              <a:spcAft>
                <a:spcPts val="0"/>
              </a:spcAft>
              <a:buNone/>
            </a:pPr>
            <a:r>
              <a:t/>
            </a:r>
            <a:endParaRPr sz="2300">
              <a:solidFill>
                <a:schemeClr val="lt1"/>
              </a:solidFill>
              <a:latin typeface="Nunito SemiBold"/>
              <a:ea typeface="Nunito SemiBold"/>
              <a:cs typeface="Nunito SemiBold"/>
              <a:sym typeface="Nunito SemiBold"/>
            </a:endParaRPr>
          </a:p>
          <a:p>
            <a:pPr indent="-374650" lvl="0" marL="457200" rtl="0" algn="just">
              <a:spcBef>
                <a:spcPts val="1000"/>
              </a:spcBef>
              <a:spcAft>
                <a:spcPts val="0"/>
              </a:spcAft>
              <a:buClr>
                <a:schemeClr val="lt1"/>
              </a:buClr>
              <a:buSzPts val="2300"/>
              <a:buFont typeface="Nunito SemiBold"/>
              <a:buChar char="●"/>
            </a:pPr>
            <a:r>
              <a:rPr lang="en-US" sz="2300">
                <a:solidFill>
                  <a:schemeClr val="lt1"/>
                </a:solidFill>
                <a:latin typeface="Nunito SemiBold"/>
                <a:ea typeface="Nunito SemiBold"/>
                <a:cs typeface="Nunito SemiBold"/>
                <a:sym typeface="Nunito SemiBold"/>
              </a:rPr>
              <a:t>Must prioritize our MVP</a:t>
            </a:r>
            <a:endParaRPr sz="2300">
              <a:solidFill>
                <a:schemeClr val="lt1"/>
              </a:solidFill>
              <a:latin typeface="Nunito SemiBold"/>
              <a:ea typeface="Nunito SemiBold"/>
              <a:cs typeface="Nunito SemiBold"/>
              <a:sym typeface="Nunito SemiBold"/>
            </a:endParaRPr>
          </a:p>
          <a:p>
            <a:pPr indent="0" lvl="0" marL="1371600" rtl="0" algn="just">
              <a:spcBef>
                <a:spcPts val="1000"/>
              </a:spcBef>
              <a:spcAft>
                <a:spcPts val="0"/>
              </a:spcAft>
              <a:buNone/>
            </a:pPr>
            <a:r>
              <a:t/>
            </a:r>
            <a:endParaRPr sz="2300">
              <a:solidFill>
                <a:schemeClr val="lt1"/>
              </a:solidFill>
              <a:latin typeface="Nunito SemiBold"/>
              <a:ea typeface="Nunito SemiBold"/>
              <a:cs typeface="Nunito SemiBold"/>
              <a:sym typeface="Nunito SemiBold"/>
            </a:endParaRPr>
          </a:p>
          <a:p>
            <a:pPr indent="-374650" lvl="0" marL="457200" rtl="0" algn="just">
              <a:spcBef>
                <a:spcPts val="1000"/>
              </a:spcBef>
              <a:spcAft>
                <a:spcPts val="0"/>
              </a:spcAft>
              <a:buClr>
                <a:schemeClr val="lt1"/>
              </a:buClr>
              <a:buSzPts val="2300"/>
              <a:buFont typeface="Nunito SemiBold"/>
              <a:buChar char="●"/>
            </a:pPr>
            <a:r>
              <a:rPr lang="en-US" sz="2300">
                <a:solidFill>
                  <a:schemeClr val="lt1"/>
                </a:solidFill>
                <a:latin typeface="Nunito SemiBold"/>
                <a:ea typeface="Nunito SemiBold"/>
                <a:cs typeface="Nunito SemiBold"/>
                <a:sym typeface="Nunito SemiBold"/>
              </a:rPr>
              <a:t>The class has set specified deadlines for each aspect of the project and the group has set its own specified deadlines for the Pokéball to ensure it will be complete on time. </a:t>
            </a:r>
            <a:endParaRPr sz="2300">
              <a:solidFill>
                <a:schemeClr val="lt1"/>
              </a:solidFill>
              <a:latin typeface="Nunito SemiBold"/>
              <a:ea typeface="Nunito SemiBold"/>
              <a:cs typeface="Nunito SemiBold"/>
              <a:sym typeface="Nunito SemiBold"/>
            </a:endParaRPr>
          </a:p>
        </p:txBody>
      </p:sp>
      <p:sp>
        <p:nvSpPr>
          <p:cNvPr id="195" name="Google Shape;195;g13948741425_1_20"/>
          <p:cNvSpPr txBox="1"/>
          <p:nvPr/>
        </p:nvSpPr>
        <p:spPr>
          <a:xfrm>
            <a:off x="11247600" y="6180900"/>
            <a:ext cx="944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Nunito ExtraBold"/>
                <a:ea typeface="Nunito ExtraBold"/>
                <a:cs typeface="Nunito ExtraBold"/>
                <a:sym typeface="Nunito ExtraBold"/>
              </a:rPr>
              <a:t>R</a:t>
            </a:r>
            <a:r>
              <a:rPr lang="en-US" sz="3200">
                <a:solidFill>
                  <a:schemeClr val="dk1"/>
                </a:solidFill>
                <a:latin typeface="Nunito ExtraBold"/>
                <a:ea typeface="Nunito ExtraBold"/>
                <a:cs typeface="Nunito ExtraBold"/>
                <a:sym typeface="Nunito ExtraBold"/>
              </a:rPr>
              <a:t>.C.</a:t>
            </a:r>
            <a:endParaRPr sz="3200">
              <a:solidFill>
                <a:schemeClr val="dk1"/>
              </a:solidFill>
              <a:latin typeface="Nunito ExtraBold"/>
              <a:ea typeface="Nunito ExtraBold"/>
              <a:cs typeface="Nunito ExtraBold"/>
              <a:sym typeface="Nunit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2021-07-25T19:10:45Z</dcterms:created>
  <dc:creator>Trey Sandefur</dc:creator>
</cp:coreProperties>
</file>