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Nunito SemiBold"/>
      <p:regular r:id="rId20"/>
      <p:bold r:id="rId21"/>
      <p:italic r:id="rId22"/>
      <p:boldItalic r:id="rId23"/>
    </p:embeddedFont>
    <p:embeddedFont>
      <p:font typeface="Nunito"/>
      <p:regular r:id="rId24"/>
      <p:bold r:id="rId25"/>
      <p:italic r:id="rId26"/>
      <p:boldItalic r:id="rId27"/>
    </p:embeddedFont>
    <p:embeddedFont>
      <p:font typeface="Nunito ExtraBold"/>
      <p:bold r:id="rId28"/>
      <p:boldItalic r:id="rId29"/>
    </p:embeddedFont>
    <p:embeddedFont>
      <p:font typeface="Nunito Black"/>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iGk1hTONLXOrTQv0kJLMPtlL3H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SemiBold-regular.fntdata"/><Relationship Id="rId22" Type="http://schemas.openxmlformats.org/officeDocument/2006/relationships/font" Target="fonts/NunitoSemiBold-italic.fntdata"/><Relationship Id="rId21" Type="http://schemas.openxmlformats.org/officeDocument/2006/relationships/font" Target="fonts/NunitoSemiBold-bold.fntdata"/><Relationship Id="rId24" Type="http://schemas.openxmlformats.org/officeDocument/2006/relationships/font" Target="fonts/Nunito-regular.fntdata"/><Relationship Id="rId23" Type="http://schemas.openxmlformats.org/officeDocument/2006/relationships/font" Target="fonts/Nunito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NunitoExtraBold-bold.fntdata"/><Relationship Id="rId27"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ExtraBold-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Black-boldItalic.fntdata"/><Relationship Id="rId30" Type="http://schemas.openxmlformats.org/officeDocument/2006/relationships/font" Target="fonts/NunitoBlack-bold.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US">
                <a:solidFill>
                  <a:schemeClr val="dk1"/>
                </a:solidFill>
              </a:rPr>
              <a:t>Welcome to our Project Apricorn Middle term Demo</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52cec29f96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Demo steps</a:t>
            </a:r>
            <a:endParaRPr/>
          </a:p>
          <a:p>
            <a:pPr indent="-298450" lvl="0" marL="457200" rtl="0" algn="l">
              <a:lnSpc>
                <a:spcPct val="100000"/>
              </a:lnSpc>
              <a:spcBef>
                <a:spcPts val="0"/>
              </a:spcBef>
              <a:spcAft>
                <a:spcPts val="0"/>
              </a:spcAft>
              <a:buSzPts val="1100"/>
              <a:buAutoNum type="arabicPeriod"/>
            </a:pPr>
            <a:r>
              <a:rPr lang="en-US"/>
              <a:t>Show our Database </a:t>
            </a:r>
            <a:endParaRPr/>
          </a:p>
          <a:p>
            <a:pPr indent="-298450" lvl="0" marL="457200" rtl="0" algn="l">
              <a:lnSpc>
                <a:spcPct val="100000"/>
              </a:lnSpc>
              <a:spcBef>
                <a:spcPts val="0"/>
              </a:spcBef>
              <a:spcAft>
                <a:spcPts val="0"/>
              </a:spcAft>
              <a:buSzPts val="1100"/>
              <a:buAutoNum type="arabicPeriod"/>
            </a:pPr>
            <a:r>
              <a:rPr lang="en-US"/>
              <a:t>Show our login/register page and login</a:t>
            </a:r>
            <a:endParaRPr/>
          </a:p>
          <a:p>
            <a:pPr indent="-298450" lvl="0" marL="457200" rtl="0" algn="l">
              <a:lnSpc>
                <a:spcPct val="100000"/>
              </a:lnSpc>
              <a:spcBef>
                <a:spcPts val="0"/>
              </a:spcBef>
              <a:spcAft>
                <a:spcPts val="0"/>
              </a:spcAft>
              <a:buSzPts val="1100"/>
              <a:buAutoNum type="arabicPeriod"/>
            </a:pPr>
            <a:r>
              <a:rPr lang="en-US"/>
              <a:t>Show Database after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en-US"/>
              <a:t>Here you will see our Database which is hosted on MySQL, we have chosen to go with a Lamp Stack for our UI as it is the stack that we believe </a:t>
            </a:r>
            <a:r>
              <a:rPr lang="en-US"/>
              <a:t>will</a:t>
            </a:r>
            <a:r>
              <a:rPr lang="en-US"/>
              <a:t> be the most buidable, right now you can see a few users already registered in our database, the goal is that any player has the ability to register for our account, but they actually will not be able to </a:t>
            </a:r>
            <a:r>
              <a:rPr lang="en-US"/>
              <a:t>interact</a:t>
            </a:r>
            <a:r>
              <a:rPr lang="en-US"/>
              <a:t> with a pokemon unless they are on the park.</a:t>
            </a:r>
            <a:endParaRPr/>
          </a:p>
          <a:p>
            <a:pPr indent="0" lvl="0" marL="457200" rtl="0" algn="l">
              <a:lnSpc>
                <a:spcPct val="100000"/>
              </a:lnSpc>
              <a:spcBef>
                <a:spcPts val="0"/>
              </a:spcBef>
              <a:spcAft>
                <a:spcPts val="0"/>
              </a:spcAft>
              <a:buNone/>
            </a:pPr>
            <a:r>
              <a:rPr lang="en-US"/>
              <a:t>So lets sign up!</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en-US"/>
              <a:t>Here is our login and registration page so let’s make a test account. (do your thing),</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en-US"/>
              <a:t>Now </a:t>
            </a:r>
            <a:r>
              <a:rPr lang="en-US"/>
              <a:t>let's</a:t>
            </a:r>
            <a:r>
              <a:rPr lang="en-US"/>
              <a:t> check the database to make sure it is there.</a:t>
            </a:r>
            <a:endParaRPr/>
          </a:p>
          <a:p>
            <a:pPr indent="0" lvl="0" marL="457200" rtl="0" algn="l">
              <a:lnSpc>
                <a:spcPct val="100000"/>
              </a:lnSpc>
              <a:spcBef>
                <a:spcPts val="0"/>
              </a:spcBef>
              <a:spcAft>
                <a:spcPts val="0"/>
              </a:spcAft>
              <a:buNone/>
            </a:pPr>
            <a:r>
              <a:rPr lang="en-US"/>
              <a:t> </a:t>
            </a:r>
            <a:endParaRPr/>
          </a:p>
          <a:p>
            <a:pPr indent="0" lvl="0" marL="457200" rtl="0" algn="l">
              <a:spcBef>
                <a:spcPts val="0"/>
              </a:spcBef>
              <a:spcAft>
                <a:spcPts val="0"/>
              </a:spcAft>
              <a:buNone/>
            </a:pPr>
            <a:r>
              <a:rPr lang="en-US">
                <a:solidFill>
                  <a:schemeClr val="dk1"/>
                </a:solidFill>
              </a:rPr>
              <a:t>We are still in the process of developing these pages on our local instance, and kalindi dive more into that </a:t>
            </a:r>
            <a:endParaRPr>
              <a:solidFill>
                <a:schemeClr val="dk1"/>
              </a:solidFill>
            </a:endParaRPr>
          </a:p>
          <a:p>
            <a:pPr indent="0" lvl="0" marL="457200" rtl="0" algn="l">
              <a:spcBef>
                <a:spcPts val="0"/>
              </a:spcBef>
              <a:spcAft>
                <a:spcPts val="0"/>
              </a:spcAft>
              <a:buNone/>
            </a:pPr>
            <a:r>
              <a:rPr lang="en-US">
                <a:solidFill>
                  <a:schemeClr val="dk1"/>
                </a:solidFill>
              </a:rPr>
              <a:t>but before we do that I do want to discuss the challenges or concerns on my end.</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p:txBody>
      </p:sp>
      <p:sp>
        <p:nvSpPr>
          <p:cNvPr id="232" name="Google Shape;232;g152cec29f96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4e9da07da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Sometimes the pages do have trouble interacting with </a:t>
            </a:r>
            <a:r>
              <a:rPr lang="en-US"/>
              <a:t>each other and this raises a concern because I wonder how it will interact with the pcb when it is finished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While we’d to love to have more graphical effects for our Pokemons, we are limited with manpower and budget to execute those effects. We have to keep in mind this is designed for a theme park scenario and we just do not have direct access to theme park resources. This may lead to our pokemon’s looking more static.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We also need to find a stopping point with our software. There are so many routes that we can take with the software but we need to make sure that we are able to make it enough for a prototype while also not stretching ourselves too thin. </a:t>
            </a:r>
            <a:endParaRPr/>
          </a:p>
        </p:txBody>
      </p:sp>
      <p:sp>
        <p:nvSpPr>
          <p:cNvPr id="241" name="Google Shape;241;g14e9da07da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efd1779e6_2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fefd1779e6_2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52cec29f96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914400" rtl="0" algn="l">
              <a:lnSpc>
                <a:spcPct val="100000"/>
              </a:lnSpc>
              <a:spcBef>
                <a:spcPts val="0"/>
              </a:spcBef>
              <a:spcAft>
                <a:spcPts val="0"/>
              </a:spcAft>
              <a:buSzPts val="1100"/>
              <a:buNone/>
            </a:pPr>
            <a:r>
              <a:rPr lang="en-US">
                <a:solidFill>
                  <a:schemeClr val="dk1"/>
                </a:solidFill>
              </a:rPr>
              <a:t>These three requirements are our demonstrable requirements. We will show the steps of activating the pokeball and how it connects to the user in under one minute. We will also show the pokeball, once activated, connect to a pokemon and demonstrate that the pokeball will not be able to connect to another pokemon until the pokemon is “empty”. Once the pokeball is prepared for battle, we will show the process of the battle and demonstrate how the program will determine the winner within 3 minutes of beginning the battle sequence. </a:t>
            </a:r>
            <a:endParaRPr sz="1000"/>
          </a:p>
        </p:txBody>
      </p:sp>
      <p:sp>
        <p:nvSpPr>
          <p:cNvPr id="259" name="Google Shape;259;g152cec29f96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4e698e839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14e698e839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Now that we have presented the current </a:t>
            </a:r>
            <a:r>
              <a:rPr lang="en-US"/>
              <a:t>progress</a:t>
            </a:r>
            <a:r>
              <a:rPr lang="en-US"/>
              <a:t> our project. Once the transmitting pokeball pcb is finished being put through troubleshooting and operating as designed. The next step is to develop the base station to receive the signal from the pokeball trasnceiver. Then the information gathered from the base station needs to be linked together to database so that the system will be able to add a new user or allow returning user to login. </a:t>
            </a:r>
            <a:endParaRPr/>
          </a:p>
        </p:txBody>
      </p:sp>
      <p:sp>
        <p:nvSpPr>
          <p:cNvPr id="283" name="Google Shape;28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Welcome to our Project Apricorn Middle term Demo,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2cec29f96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Project Apricorn is meant to emulate what it would be like to play with a Pokemon in a theme park scenario. The idea is that players are given a high frequency emitting Pokéball in which a base station </a:t>
            </a:r>
            <a:r>
              <a:rPr lang="en-US"/>
              <a:t>receives that Pokéball signal to assign the player a pokemon. The player would then be able to interact with Pokéland system that would be based inside of that “theme park”. </a:t>
            </a:r>
            <a:endParaRPr/>
          </a:p>
        </p:txBody>
      </p:sp>
      <p:sp>
        <p:nvSpPr>
          <p:cNvPr id="123" name="Google Shape;123;g152cec29f9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The outline of what we have currently </a:t>
            </a:r>
            <a:r>
              <a:rPr lang="en-US"/>
              <a:t>accomplished</a:t>
            </a:r>
            <a:r>
              <a:rPr lang="en-US"/>
              <a:t> are: pcb is built but requires slight troubleshooting, pokeball outer shell is designed and will be printed soon, the database has been created along with the registration page and interactive battle.</a:t>
            </a:r>
            <a:endParaRPr/>
          </a:p>
        </p:txBody>
      </p:sp>
      <p:sp>
        <p:nvSpPr>
          <p:cNvPr id="135" name="Google Shape;13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52cec29f96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152cec29f96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bc025ec86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12bc025ec86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bc025ec86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12bc025ec86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hyperlink" Target="http://apricorn.worl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screenshot of a video game&#10;&#10;Description automatically generated" id="85" name="Google Shape;85;p1"/>
          <p:cNvPicPr preferRelativeResize="0"/>
          <p:nvPr/>
        </p:nvPicPr>
        <p:blipFill rotWithShape="1">
          <a:blip r:embed="rId3">
            <a:alphaModFix/>
          </a:blip>
          <a:srcRect b="-3" l="2373" r="10801" t="0"/>
          <a:stretch/>
        </p:blipFill>
        <p:spPr>
          <a:xfrm>
            <a:off x="20" y="1282"/>
            <a:ext cx="12191980" cy="6856718"/>
          </a:xfrm>
          <a:prstGeom prst="rect">
            <a:avLst/>
          </a:prstGeom>
          <a:noFill/>
          <a:ln>
            <a:noFill/>
          </a:ln>
        </p:spPr>
      </p:pic>
      <p:sp>
        <p:nvSpPr>
          <p:cNvPr id="86" name="Google Shape;86;p1"/>
          <p:cNvSpPr/>
          <p:nvPr/>
        </p:nvSpPr>
        <p:spPr>
          <a:xfrm>
            <a:off x="0" y="3771900"/>
            <a:ext cx="8201100" cy="3086100"/>
          </a:xfrm>
          <a:prstGeom prst="snip1Rect">
            <a:avLst>
              <a:gd fmla="val 16667" name="adj"/>
            </a:avLst>
          </a:prstGeom>
          <a:solidFill>
            <a:srgbClr val="980000"/>
          </a:solidFill>
          <a:ln cap="flat" cmpd="sng" w="9525">
            <a:solidFill>
              <a:srgbClr val="980000"/>
            </a:solidFill>
            <a:prstDash val="solid"/>
            <a:round/>
            <a:headEnd len="sm" w="sm" type="none"/>
            <a:tailEnd len="sm" w="sm" type="none"/>
          </a:ln>
          <a:effectLst>
            <a:outerShdw blurRad="171450" rotWithShape="0" algn="bl" dir="18960000" dist="95250">
              <a:srgbClr val="000000">
                <a:alpha val="6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0000"/>
              </a:highlight>
              <a:latin typeface="Arial"/>
              <a:ea typeface="Arial"/>
              <a:cs typeface="Arial"/>
              <a:sym typeface="Arial"/>
            </a:endParaRPr>
          </a:p>
        </p:txBody>
      </p:sp>
      <p:sp>
        <p:nvSpPr>
          <p:cNvPr id="87" name="Google Shape;87;p1"/>
          <p:cNvSpPr/>
          <p:nvPr/>
        </p:nvSpPr>
        <p:spPr>
          <a:xfrm>
            <a:off x="0" y="3952550"/>
            <a:ext cx="7933500" cy="2905500"/>
          </a:xfrm>
          <a:prstGeom prst="snip1Rect">
            <a:avLst>
              <a:gd fmla="val 16667" name="adj"/>
            </a:avLst>
          </a:prstGeom>
          <a:solidFill>
            <a:srgbClr val="FF0000"/>
          </a:solidFill>
          <a:ln cap="flat" cmpd="sng" w="9525">
            <a:solidFill>
              <a:srgbClr val="FF0000"/>
            </a:solidFill>
            <a:prstDash val="solid"/>
            <a:round/>
            <a:headEnd len="sm" w="sm" type="none"/>
            <a:tailEnd len="sm" w="sm" type="none"/>
          </a:ln>
          <a:effectLst>
            <a:outerShdw blurRad="171450" rotWithShape="0" algn="bl" dir="18960000" dist="95250">
              <a:srgbClr val="000000">
                <a:alpha val="6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0000"/>
              </a:highlight>
              <a:latin typeface="Arial"/>
              <a:ea typeface="Arial"/>
              <a:cs typeface="Arial"/>
              <a:sym typeface="Arial"/>
            </a:endParaRPr>
          </a:p>
        </p:txBody>
      </p:sp>
      <p:sp>
        <p:nvSpPr>
          <p:cNvPr id="88" name="Google Shape;88;p1"/>
          <p:cNvSpPr/>
          <p:nvPr/>
        </p:nvSpPr>
        <p:spPr>
          <a:xfrm rot="10800000">
            <a:off x="1986000" y="-100"/>
            <a:ext cx="10206000" cy="2300400"/>
          </a:xfrm>
          <a:prstGeom prst="snip1Rect">
            <a:avLst>
              <a:gd fmla="val 16667" name="adj"/>
            </a:avLst>
          </a:prstGeom>
          <a:solidFill>
            <a:srgbClr val="980000"/>
          </a:solidFill>
          <a:ln cap="flat" cmpd="sng" w="9525">
            <a:solidFill>
              <a:srgbClr val="980000"/>
            </a:solidFill>
            <a:prstDash val="solid"/>
            <a:round/>
            <a:headEnd len="sm" w="sm" type="none"/>
            <a:tailEnd len="sm" w="sm" type="none"/>
          </a:ln>
          <a:effectLst>
            <a:outerShdw blurRad="228600" rotWithShape="0" algn="bl" dir="3240000" dist="190500">
              <a:schemeClr val="dk1">
                <a:alpha val="68627"/>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0000"/>
              </a:highlight>
              <a:latin typeface="Arial"/>
              <a:ea typeface="Arial"/>
              <a:cs typeface="Arial"/>
              <a:sym typeface="Arial"/>
            </a:endParaRPr>
          </a:p>
        </p:txBody>
      </p:sp>
      <p:sp>
        <p:nvSpPr>
          <p:cNvPr id="89" name="Google Shape;89;p1"/>
          <p:cNvSpPr/>
          <p:nvPr/>
        </p:nvSpPr>
        <p:spPr>
          <a:xfrm rot="10800000">
            <a:off x="2150700" y="-100"/>
            <a:ext cx="10041300" cy="2179200"/>
          </a:xfrm>
          <a:prstGeom prst="snip1Rect">
            <a:avLst>
              <a:gd fmla="val 16667" name="adj"/>
            </a:avLst>
          </a:prstGeom>
          <a:solidFill>
            <a:srgbClr val="FF0000"/>
          </a:solidFill>
          <a:ln cap="flat" cmpd="sng" w="9525">
            <a:solidFill>
              <a:srgbClr val="FF0000"/>
            </a:solidFill>
            <a:prstDash val="solid"/>
            <a:round/>
            <a:headEnd len="sm" w="sm" type="none"/>
            <a:tailEnd len="sm" w="sm" type="none"/>
          </a:ln>
          <a:effectLst>
            <a:outerShdw blurRad="228600" rotWithShape="0" algn="bl" dir="3240000" dist="190500">
              <a:schemeClr val="dk1">
                <a:alpha val="68627"/>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0000"/>
              </a:highlight>
              <a:latin typeface="Arial"/>
              <a:ea typeface="Arial"/>
              <a:cs typeface="Arial"/>
              <a:sym typeface="Arial"/>
            </a:endParaRPr>
          </a:p>
        </p:txBody>
      </p:sp>
      <p:sp>
        <p:nvSpPr>
          <p:cNvPr id="90" name="Google Shape;90;p1"/>
          <p:cNvSpPr txBox="1"/>
          <p:nvPr/>
        </p:nvSpPr>
        <p:spPr>
          <a:xfrm>
            <a:off x="2690400" y="297650"/>
            <a:ext cx="8961900" cy="11697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400"/>
              <a:buFont typeface="Arial"/>
              <a:buNone/>
            </a:pPr>
            <a:r>
              <a:rPr b="1" i="0" lang="en-US" sz="6400" u="none" cap="none" strike="noStrike">
                <a:solidFill>
                  <a:schemeClr val="lt1"/>
                </a:solidFill>
                <a:latin typeface="Nunito"/>
                <a:ea typeface="Nunito"/>
                <a:cs typeface="Nunito"/>
                <a:sym typeface="Nunito"/>
              </a:rPr>
              <a:t>Project Apricorn </a:t>
            </a:r>
            <a:endParaRPr b="1" i="0" sz="4000" u="none" cap="none" strike="noStrike">
              <a:solidFill>
                <a:schemeClr val="lt1"/>
              </a:solidFill>
              <a:latin typeface="Nunito"/>
              <a:ea typeface="Nunito"/>
              <a:cs typeface="Nunito"/>
              <a:sym typeface="Nunito"/>
            </a:endParaRPr>
          </a:p>
        </p:txBody>
      </p:sp>
      <p:sp>
        <p:nvSpPr>
          <p:cNvPr id="91" name="Google Shape;91;p1"/>
          <p:cNvSpPr txBox="1"/>
          <p:nvPr/>
        </p:nvSpPr>
        <p:spPr>
          <a:xfrm>
            <a:off x="70075" y="3896900"/>
            <a:ext cx="7443000" cy="28938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b="1" i="0" lang="en-US" sz="6400" u="none" cap="none" strike="noStrike">
                <a:solidFill>
                  <a:schemeClr val="lt1"/>
                </a:solidFill>
                <a:latin typeface="Nunito"/>
                <a:ea typeface="Nunito"/>
                <a:cs typeface="Nunito"/>
                <a:sym typeface="Nunito"/>
              </a:rPr>
              <a:t>Group 15</a:t>
            </a:r>
            <a:endParaRPr b="1" i="0" sz="6400" u="none" cap="none" strike="noStrike">
              <a:solidFill>
                <a:schemeClr val="lt1"/>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Nunito"/>
                <a:ea typeface="Nunito"/>
                <a:cs typeface="Nunito"/>
                <a:sym typeface="Nunito"/>
              </a:rPr>
              <a:t>Rebecca Casimir - CPE</a:t>
            </a:r>
            <a:endParaRPr b="1" i="0" sz="2800" u="none" cap="none" strike="noStrike">
              <a:solidFill>
                <a:schemeClr val="lt1"/>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Nunito"/>
                <a:ea typeface="Nunito"/>
                <a:cs typeface="Nunito"/>
                <a:sym typeface="Nunito"/>
              </a:rPr>
              <a:t>Kalindi Desai - CPE</a:t>
            </a:r>
            <a:endParaRPr b="1" i="0" sz="2800" u="none" cap="none" strike="noStrike">
              <a:solidFill>
                <a:schemeClr val="lt1"/>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Nunito"/>
                <a:ea typeface="Nunito"/>
                <a:cs typeface="Nunito"/>
                <a:sym typeface="Nunito"/>
              </a:rPr>
              <a:t>Darren Yong - EE</a:t>
            </a:r>
            <a:endParaRPr b="1" i="0" sz="2800" u="none" cap="none" strike="noStrike">
              <a:solidFill>
                <a:schemeClr val="lt1"/>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Nunito"/>
                <a:ea typeface="Nunito"/>
                <a:cs typeface="Nunito"/>
                <a:sym typeface="Nunito"/>
              </a:rPr>
              <a:t>Trey Sandefur - EE</a:t>
            </a:r>
            <a:endParaRPr b="1" i="0" sz="2800" u="none" cap="none" strike="noStrike">
              <a:solidFill>
                <a:schemeClr val="lt1"/>
              </a:solidFill>
              <a:latin typeface="Nunito"/>
              <a:ea typeface="Nunito"/>
              <a:cs typeface="Nunito"/>
              <a:sym typeface="Nunito"/>
            </a:endParaRPr>
          </a:p>
        </p:txBody>
      </p:sp>
      <p:sp>
        <p:nvSpPr>
          <p:cNvPr id="92" name="Google Shape;92;p1"/>
          <p:cNvSpPr txBox="1"/>
          <p:nvPr/>
        </p:nvSpPr>
        <p:spPr>
          <a:xfrm>
            <a:off x="3007075" y="1284500"/>
            <a:ext cx="8559000" cy="1015800"/>
          </a:xfrm>
          <a:prstGeom prst="rect">
            <a:avLst/>
          </a:prstGeom>
          <a:noFill/>
          <a:ln>
            <a:noFill/>
          </a:ln>
          <a:effectLst>
            <a:outerShdw blurRad="57150" rotWithShape="0" algn="bl" dir="5400000" dist="19050">
              <a:srgbClr val="000000">
                <a:alpha val="49800"/>
              </a:srgbClr>
            </a:outerShdw>
          </a:effectLst>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6400"/>
              <a:buFont typeface="Arial"/>
              <a:buNone/>
            </a:pPr>
            <a:r>
              <a:rPr b="1" lang="en-US" sz="5400">
                <a:solidFill>
                  <a:schemeClr val="lt1"/>
                </a:solidFill>
                <a:latin typeface="Nunito"/>
                <a:ea typeface="Nunito"/>
                <a:cs typeface="Nunito"/>
                <a:sym typeface="Nunito"/>
              </a:rPr>
              <a:t>Middle Term Demo</a:t>
            </a:r>
            <a:endParaRPr sz="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g152cec29f96_0_97"/>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Graphical user interface&#10;&#10;Description automatically generated" id="235" name="Google Shape;235;g152cec29f96_0_97"/>
          <p:cNvPicPr preferRelativeResize="0"/>
          <p:nvPr/>
        </p:nvPicPr>
        <p:blipFill rotWithShape="1">
          <a:blip r:embed="rId3">
            <a:alphaModFix/>
          </a:blip>
          <a:srcRect b="17802" l="0" r="0" t="19707"/>
          <a:stretch/>
        </p:blipFill>
        <p:spPr>
          <a:xfrm>
            <a:off x="20" y="1282"/>
            <a:ext cx="12191981" cy="6856718"/>
          </a:xfrm>
          <a:prstGeom prst="rect">
            <a:avLst/>
          </a:prstGeom>
          <a:noFill/>
          <a:ln>
            <a:noFill/>
          </a:ln>
        </p:spPr>
      </p:pic>
      <p:sp>
        <p:nvSpPr>
          <p:cNvPr id="236" name="Google Shape;236;g152cec29f96_0_97"/>
          <p:cNvSpPr/>
          <p:nvPr/>
        </p:nvSpPr>
        <p:spPr>
          <a:xfrm>
            <a:off x="13" y="2729588"/>
            <a:ext cx="12192000" cy="16287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7" name="Google Shape;237;g152cec29f96_0_97"/>
          <p:cNvSpPr/>
          <p:nvPr/>
        </p:nvSpPr>
        <p:spPr>
          <a:xfrm>
            <a:off x="0" y="2614650"/>
            <a:ext cx="12192000" cy="16287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g152cec29f96_0_97"/>
          <p:cNvSpPr txBox="1"/>
          <p:nvPr/>
        </p:nvSpPr>
        <p:spPr>
          <a:xfrm>
            <a:off x="2223625" y="2921088"/>
            <a:ext cx="77448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lang="en-US" sz="6000" u="sng">
                <a:solidFill>
                  <a:schemeClr val="hlink"/>
                </a:solidFill>
                <a:latin typeface="Nunito Black"/>
                <a:ea typeface="Nunito Black"/>
                <a:cs typeface="Nunito Black"/>
                <a:sym typeface="Nunito Black"/>
                <a:hlinkClick r:id="rId4"/>
              </a:rPr>
              <a:t>Software Demo</a:t>
            </a:r>
            <a:endParaRPr b="0" i="0" sz="6000" u="none" cap="none" strike="noStrike">
              <a:solidFill>
                <a:schemeClr val="lt1"/>
              </a:solidFill>
              <a:latin typeface="Nunito Black"/>
              <a:ea typeface="Nunito Black"/>
              <a:cs typeface="Nunito Black"/>
              <a:sym typeface="Nuni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par>
                                <p:cTn fill="hold" nodeType="withEffect" presetClass="entr" presetID="10" presetSubtype="0">
                                  <p:stCondLst>
                                    <p:cond delay="50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g14e9da07dad_1_0"/>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picture containing text&#10;&#10;Description automatically generated" id="244" name="Google Shape;244;g14e9da07dad_1_0"/>
          <p:cNvPicPr preferRelativeResize="0"/>
          <p:nvPr/>
        </p:nvPicPr>
        <p:blipFill rotWithShape="1">
          <a:blip r:embed="rId3">
            <a:alphaModFix/>
          </a:blip>
          <a:srcRect b="21217" l="0" r="0" t="16523"/>
          <a:stretch/>
        </p:blipFill>
        <p:spPr>
          <a:xfrm>
            <a:off x="20" y="1282"/>
            <a:ext cx="12191980" cy="6856717"/>
          </a:xfrm>
          <a:prstGeom prst="rect">
            <a:avLst/>
          </a:prstGeom>
          <a:noFill/>
          <a:ln>
            <a:noFill/>
          </a:ln>
        </p:spPr>
      </p:pic>
      <p:sp>
        <p:nvSpPr>
          <p:cNvPr id="245" name="Google Shape;245;g14e9da07dad_1_0"/>
          <p:cNvSpPr/>
          <p:nvPr/>
        </p:nvSpPr>
        <p:spPr>
          <a:xfrm>
            <a:off x="665875" y="408225"/>
            <a:ext cx="10860300" cy="5965800"/>
          </a:xfrm>
          <a:prstGeom prst="rect">
            <a:avLst/>
          </a:prstGeom>
          <a:solidFill>
            <a:srgbClr val="FF0000"/>
          </a:solidFill>
          <a:ln>
            <a:noFill/>
          </a:ln>
          <a:effectLst>
            <a:outerShdw blurRad="57150" rotWithShape="0" algn="bl" dir="10080000" dist="190500">
              <a:srgbClr val="000000">
                <a:alpha val="5294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6" name="Google Shape;246;g14e9da07dad_1_0"/>
          <p:cNvSpPr txBox="1"/>
          <p:nvPr/>
        </p:nvSpPr>
        <p:spPr>
          <a:xfrm>
            <a:off x="3811100" y="628575"/>
            <a:ext cx="4409700" cy="892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200"/>
              <a:buFont typeface="Arial"/>
              <a:buNone/>
            </a:pPr>
            <a:r>
              <a:rPr b="1" lang="en-US" sz="5200">
                <a:solidFill>
                  <a:schemeClr val="lt1"/>
                </a:solidFill>
                <a:latin typeface="Nunito"/>
                <a:ea typeface="Nunito"/>
                <a:cs typeface="Nunito"/>
                <a:sym typeface="Nunito"/>
              </a:rPr>
              <a:t>Challenges</a:t>
            </a:r>
            <a:endParaRPr b="1" i="0" sz="5200" u="none" cap="none" strike="noStrike">
              <a:solidFill>
                <a:srgbClr val="000000"/>
              </a:solidFill>
              <a:latin typeface="Nunito"/>
              <a:ea typeface="Nunito"/>
              <a:cs typeface="Nunito"/>
              <a:sym typeface="Nunito"/>
            </a:endParaRPr>
          </a:p>
        </p:txBody>
      </p:sp>
      <p:sp>
        <p:nvSpPr>
          <p:cNvPr id="247" name="Google Shape;247;g14e9da07dad_1_0"/>
          <p:cNvSpPr txBox="1"/>
          <p:nvPr/>
        </p:nvSpPr>
        <p:spPr>
          <a:xfrm>
            <a:off x="1781775" y="2122350"/>
            <a:ext cx="7633200" cy="24936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00000"/>
              </a:lnSpc>
              <a:spcBef>
                <a:spcPts val="0"/>
              </a:spcBef>
              <a:spcAft>
                <a:spcPts val="0"/>
              </a:spcAft>
              <a:buClr>
                <a:schemeClr val="lt1"/>
              </a:buClr>
              <a:buSzPts val="2800"/>
              <a:buFont typeface="Nunito"/>
              <a:buChar char="●"/>
            </a:pPr>
            <a:r>
              <a:rPr b="1" lang="en-US" sz="2800">
                <a:solidFill>
                  <a:schemeClr val="lt1"/>
                </a:solidFill>
                <a:latin typeface="Nunito"/>
                <a:ea typeface="Nunito"/>
                <a:cs typeface="Nunito"/>
                <a:sym typeface="Nunito"/>
              </a:rPr>
              <a:t>Software to Hardware Connectivity</a:t>
            </a:r>
            <a:endParaRPr b="1" sz="2800">
              <a:solidFill>
                <a:schemeClr val="lt1"/>
              </a:solidFill>
              <a:latin typeface="Nunito"/>
              <a:ea typeface="Nunito"/>
              <a:cs typeface="Nunito"/>
              <a:sym typeface="Nunito"/>
            </a:endParaRPr>
          </a:p>
          <a:p>
            <a:pPr indent="-406400" lvl="0" marL="457200" marR="0" rtl="0" algn="l">
              <a:lnSpc>
                <a:spcPct val="100000"/>
              </a:lnSpc>
              <a:spcBef>
                <a:spcPts val="0"/>
              </a:spcBef>
              <a:spcAft>
                <a:spcPts val="0"/>
              </a:spcAft>
              <a:buClr>
                <a:schemeClr val="lt1"/>
              </a:buClr>
              <a:buSzPts val="2800"/>
              <a:buFont typeface="Nunito"/>
              <a:buChar char="●"/>
            </a:pPr>
            <a:r>
              <a:rPr b="1" lang="en-US" sz="2800">
                <a:solidFill>
                  <a:schemeClr val="lt1"/>
                </a:solidFill>
                <a:latin typeface="Nunito"/>
                <a:ea typeface="Nunito"/>
                <a:cs typeface="Nunito"/>
                <a:sym typeface="Nunito"/>
              </a:rPr>
              <a:t>Software Pokemon Graphics limited </a:t>
            </a:r>
            <a:endParaRPr b="1" sz="2800">
              <a:solidFill>
                <a:schemeClr val="lt1"/>
              </a:solidFill>
              <a:latin typeface="Nunito"/>
              <a:ea typeface="Nunito"/>
              <a:cs typeface="Nunito"/>
              <a:sym typeface="Nunito"/>
            </a:endParaRPr>
          </a:p>
          <a:p>
            <a:pPr indent="-406400" lvl="0" marL="457200" marR="0" rtl="0" algn="l">
              <a:lnSpc>
                <a:spcPct val="100000"/>
              </a:lnSpc>
              <a:spcBef>
                <a:spcPts val="0"/>
              </a:spcBef>
              <a:spcAft>
                <a:spcPts val="0"/>
              </a:spcAft>
              <a:buClr>
                <a:schemeClr val="lt1"/>
              </a:buClr>
              <a:buSzPts val="2800"/>
              <a:buFont typeface="Nunito"/>
              <a:buChar char="●"/>
            </a:pPr>
            <a:r>
              <a:rPr b="1" lang="en-US" sz="2800">
                <a:solidFill>
                  <a:schemeClr val="lt1"/>
                </a:solidFill>
                <a:latin typeface="Nunito"/>
                <a:ea typeface="Nunito"/>
                <a:cs typeface="Nunito"/>
                <a:sym typeface="Nunito"/>
              </a:rPr>
              <a:t>Finding a MVP, with the time remaining</a:t>
            </a:r>
            <a:endParaRPr b="1" sz="2800">
              <a:solidFill>
                <a:schemeClr val="lt1"/>
              </a:solidFill>
              <a:latin typeface="Nunito"/>
              <a:ea typeface="Nunito"/>
              <a:cs typeface="Nunito"/>
              <a:sym typeface="Nunito"/>
            </a:endParaRPr>
          </a:p>
          <a:p>
            <a:pPr indent="-406400" lvl="0" marL="457200" marR="0" rtl="0" algn="l">
              <a:lnSpc>
                <a:spcPct val="100000"/>
              </a:lnSpc>
              <a:spcBef>
                <a:spcPts val="0"/>
              </a:spcBef>
              <a:spcAft>
                <a:spcPts val="0"/>
              </a:spcAft>
              <a:buClr>
                <a:schemeClr val="lt1"/>
              </a:buClr>
              <a:buSzPts val="2800"/>
              <a:buFont typeface="Nunito"/>
              <a:buChar char="●"/>
            </a:pPr>
            <a:r>
              <a:rPr b="1" lang="en-US" sz="2800">
                <a:solidFill>
                  <a:schemeClr val="lt1"/>
                </a:solidFill>
                <a:latin typeface="Nunito"/>
                <a:ea typeface="Nunito"/>
                <a:cs typeface="Nunito"/>
                <a:sym typeface="Nunito"/>
              </a:rPr>
              <a:t>Battle sequence being too static</a:t>
            </a:r>
            <a:endParaRPr b="1" sz="2800">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par>
                                <p:cTn fill="hold" nodeType="withEffect" presetClass="entr" presetID="10" presetSubtype="0">
                                  <p:stCondLst>
                                    <p:cond delay="100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gfefd1779e6_2_4"/>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Graphical user interface&#10;&#10;Description automatically generated" id="253" name="Google Shape;253;gfefd1779e6_2_4"/>
          <p:cNvPicPr preferRelativeResize="0"/>
          <p:nvPr/>
        </p:nvPicPr>
        <p:blipFill rotWithShape="1">
          <a:blip r:embed="rId3">
            <a:alphaModFix/>
          </a:blip>
          <a:srcRect b="17802" l="0" r="0" t="19707"/>
          <a:stretch/>
        </p:blipFill>
        <p:spPr>
          <a:xfrm>
            <a:off x="20" y="1282"/>
            <a:ext cx="12191981" cy="6856718"/>
          </a:xfrm>
          <a:prstGeom prst="rect">
            <a:avLst/>
          </a:prstGeom>
          <a:noFill/>
          <a:ln>
            <a:noFill/>
          </a:ln>
        </p:spPr>
      </p:pic>
      <p:sp>
        <p:nvSpPr>
          <p:cNvPr id="254" name="Google Shape;254;gfefd1779e6_2_4"/>
          <p:cNvSpPr/>
          <p:nvPr/>
        </p:nvSpPr>
        <p:spPr>
          <a:xfrm>
            <a:off x="13" y="2729588"/>
            <a:ext cx="12192000" cy="16287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5" name="Google Shape;255;gfefd1779e6_2_4"/>
          <p:cNvSpPr/>
          <p:nvPr/>
        </p:nvSpPr>
        <p:spPr>
          <a:xfrm>
            <a:off x="0" y="2614650"/>
            <a:ext cx="12192000" cy="16287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6" name="Google Shape;256;gfefd1779e6_2_4"/>
          <p:cNvSpPr txBox="1"/>
          <p:nvPr/>
        </p:nvSpPr>
        <p:spPr>
          <a:xfrm>
            <a:off x="2177125" y="2921100"/>
            <a:ext cx="7837800" cy="1015800"/>
          </a:xfrm>
          <a:prstGeom prst="rect">
            <a:avLst/>
          </a:prstGeom>
          <a:noFill/>
          <a:ln>
            <a:noFill/>
          </a:ln>
          <a:effectLst>
            <a:outerShdw blurRad="57150" rotWithShape="0" algn="bl" dir="5400000" dist="19050">
              <a:srgbClr val="000000">
                <a:alpha val="49803"/>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lang="en-US" sz="6000">
                <a:solidFill>
                  <a:schemeClr val="lt1"/>
                </a:solidFill>
                <a:latin typeface="Nunito Black"/>
                <a:ea typeface="Nunito Black"/>
                <a:cs typeface="Nunito Black"/>
                <a:sym typeface="Nunito Black"/>
              </a:rPr>
              <a:t>Specifications</a:t>
            </a:r>
            <a:endParaRPr b="0" i="0" sz="6000" u="none" cap="none" strike="noStrike">
              <a:solidFill>
                <a:srgbClr val="000000"/>
              </a:solidFill>
              <a:latin typeface="Nunito Black"/>
              <a:ea typeface="Nunito Black"/>
              <a:cs typeface="Nunito Black"/>
              <a:sym typeface="Nuni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50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pic>
        <p:nvPicPr>
          <p:cNvPr descr="A picture containing toy&#10;&#10;Description automatically generated" id="261" name="Google Shape;261;g152cec29f96_0_73"/>
          <p:cNvPicPr preferRelativeResize="0"/>
          <p:nvPr/>
        </p:nvPicPr>
        <p:blipFill rotWithShape="1">
          <a:blip r:embed="rId3">
            <a:alphaModFix/>
          </a:blip>
          <a:srcRect b="26662" l="0" r="0" t="10499"/>
          <a:stretch/>
        </p:blipFill>
        <p:spPr>
          <a:xfrm>
            <a:off x="20" y="1282"/>
            <a:ext cx="12191980" cy="6856718"/>
          </a:xfrm>
          <a:prstGeom prst="rect">
            <a:avLst/>
          </a:prstGeom>
          <a:noFill/>
          <a:ln>
            <a:noFill/>
          </a:ln>
        </p:spPr>
      </p:pic>
      <p:sp>
        <p:nvSpPr>
          <p:cNvPr id="262" name="Google Shape;262;g152cec29f96_0_73"/>
          <p:cNvSpPr/>
          <p:nvPr/>
        </p:nvSpPr>
        <p:spPr>
          <a:xfrm>
            <a:off x="0" y="2593700"/>
            <a:ext cx="12192000" cy="42645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3" name="Google Shape;263;g152cec29f96_0_73"/>
          <p:cNvSpPr/>
          <p:nvPr/>
        </p:nvSpPr>
        <p:spPr>
          <a:xfrm>
            <a:off x="0" y="2739950"/>
            <a:ext cx="12192000" cy="41181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4" name="Google Shape;264;g152cec29f96_0_73"/>
          <p:cNvSpPr/>
          <p:nvPr/>
        </p:nvSpPr>
        <p:spPr>
          <a:xfrm>
            <a:off x="0" y="-244177"/>
            <a:ext cx="12192000" cy="17724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5" name="Google Shape;265;g152cec29f96_0_73"/>
          <p:cNvSpPr/>
          <p:nvPr/>
        </p:nvSpPr>
        <p:spPr>
          <a:xfrm>
            <a:off x="0" y="87000"/>
            <a:ext cx="12192000" cy="14991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6" name="Google Shape;266;g152cec29f96_0_73"/>
          <p:cNvSpPr/>
          <p:nvPr/>
        </p:nvSpPr>
        <p:spPr>
          <a:xfrm>
            <a:off x="0" y="-244178"/>
            <a:ext cx="12192000" cy="16494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g152cec29f96_0_73"/>
          <p:cNvSpPr txBox="1"/>
          <p:nvPr/>
        </p:nvSpPr>
        <p:spPr>
          <a:xfrm>
            <a:off x="281950" y="172525"/>
            <a:ext cx="11667000" cy="939000"/>
          </a:xfrm>
          <a:prstGeom prst="rect">
            <a:avLst/>
          </a:prstGeom>
          <a:noFill/>
          <a:ln>
            <a:noFill/>
          </a:ln>
          <a:effectLst>
            <a:outerShdw blurRad="57150" rotWithShape="0" algn="bl" dir="5400000" dist="19050">
              <a:srgbClr val="000000">
                <a:alpha val="49803"/>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500"/>
              <a:buFont typeface="Arial"/>
              <a:buNone/>
            </a:pPr>
            <a:r>
              <a:rPr b="1" lang="en-US" sz="5500">
                <a:solidFill>
                  <a:schemeClr val="lt1"/>
                </a:solidFill>
                <a:latin typeface="Nunito"/>
                <a:ea typeface="Nunito"/>
                <a:cs typeface="Nunito"/>
                <a:sym typeface="Nunito"/>
              </a:rPr>
              <a:t>Three Demonstrable Specifications</a:t>
            </a:r>
            <a:endParaRPr b="1" i="0" sz="5500" u="none" cap="none" strike="noStrike">
              <a:solidFill>
                <a:schemeClr val="lt1"/>
              </a:solidFill>
              <a:latin typeface="Nunito"/>
              <a:ea typeface="Nunito"/>
              <a:cs typeface="Nunito"/>
              <a:sym typeface="Nunito"/>
            </a:endParaRPr>
          </a:p>
        </p:txBody>
      </p:sp>
      <p:sp>
        <p:nvSpPr>
          <p:cNvPr id="268" name="Google Shape;268;g152cec29f96_0_73"/>
          <p:cNvSpPr txBox="1"/>
          <p:nvPr/>
        </p:nvSpPr>
        <p:spPr>
          <a:xfrm>
            <a:off x="599200" y="3082850"/>
            <a:ext cx="2858100" cy="892800"/>
          </a:xfrm>
          <a:prstGeom prst="rect">
            <a:avLst/>
          </a:prstGeom>
          <a:solidFill>
            <a:schemeClr val="lt1"/>
          </a:solidFill>
          <a:ln cap="flat" cmpd="sng" w="38100">
            <a:solidFill>
              <a:srgbClr val="F4CCCC"/>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300"/>
              <a:buFont typeface="Arial"/>
              <a:buNone/>
            </a:pPr>
            <a:r>
              <a:rPr b="0" i="0" lang="en-US" sz="2300" u="sng" cap="none" strike="noStrike">
                <a:solidFill>
                  <a:srgbClr val="000000"/>
                </a:solidFill>
                <a:latin typeface="Nunito SemiBold"/>
                <a:ea typeface="Nunito SemiBold"/>
                <a:cs typeface="Nunito SemiBold"/>
                <a:sym typeface="Nunito SemiBold"/>
              </a:rPr>
              <a:t>Activation Time</a:t>
            </a:r>
            <a:endParaRPr b="0" i="0" sz="2300" u="sng" cap="none" strike="noStrike">
              <a:solidFill>
                <a:srgbClr val="000000"/>
              </a:solidFill>
              <a:latin typeface="Nunito SemiBold"/>
              <a:ea typeface="Nunito SemiBold"/>
              <a:cs typeface="Nunito SemiBold"/>
              <a:sym typeface="Nunito SemiBold"/>
            </a:endParaRPr>
          </a:p>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Nunito SemiBold"/>
                <a:ea typeface="Nunito SemiBold"/>
                <a:cs typeface="Nunito SemiBold"/>
                <a:sym typeface="Nunito SemiBold"/>
              </a:rPr>
              <a:t>1 minute</a:t>
            </a:r>
            <a:endParaRPr b="0" i="0" sz="2300" u="none" cap="none" strike="noStrike">
              <a:solidFill>
                <a:srgbClr val="000000"/>
              </a:solidFill>
              <a:latin typeface="Nunito SemiBold"/>
              <a:ea typeface="Nunito SemiBold"/>
              <a:cs typeface="Nunito SemiBold"/>
              <a:sym typeface="Nunito SemiBold"/>
            </a:endParaRPr>
          </a:p>
        </p:txBody>
      </p:sp>
      <p:sp>
        <p:nvSpPr>
          <p:cNvPr id="269" name="Google Shape;269;g152cec29f96_0_73"/>
          <p:cNvSpPr txBox="1"/>
          <p:nvPr/>
        </p:nvSpPr>
        <p:spPr>
          <a:xfrm>
            <a:off x="4315512" y="4279550"/>
            <a:ext cx="4053000" cy="892800"/>
          </a:xfrm>
          <a:prstGeom prst="rect">
            <a:avLst/>
          </a:prstGeom>
          <a:solidFill>
            <a:schemeClr val="lt1"/>
          </a:solidFill>
          <a:ln cap="flat" cmpd="sng" w="38100">
            <a:solidFill>
              <a:srgbClr val="F4CCCC"/>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300"/>
              <a:buFont typeface="Arial"/>
              <a:buNone/>
            </a:pPr>
            <a:r>
              <a:rPr b="0" i="0" lang="en-US" sz="2300" u="sng" cap="none" strike="noStrike">
                <a:solidFill>
                  <a:srgbClr val="000000"/>
                </a:solidFill>
                <a:latin typeface="Nunito SemiBold"/>
                <a:ea typeface="Nunito SemiBold"/>
                <a:cs typeface="Nunito SemiBold"/>
                <a:sym typeface="Nunito SemiBold"/>
              </a:rPr>
              <a:t>Max Pokemon Connection</a:t>
            </a:r>
            <a:endParaRPr b="0" i="0" sz="2300" u="sng" cap="none" strike="noStrike">
              <a:solidFill>
                <a:srgbClr val="000000"/>
              </a:solidFill>
              <a:latin typeface="Nunito SemiBold"/>
              <a:ea typeface="Nunito SemiBold"/>
              <a:cs typeface="Nunito SemiBold"/>
              <a:sym typeface="Nunito SemiBold"/>
            </a:endParaRPr>
          </a:p>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Nunito SemiBold"/>
                <a:ea typeface="Nunito SemiBold"/>
                <a:cs typeface="Nunito SemiBold"/>
                <a:sym typeface="Nunito SemiBold"/>
              </a:rPr>
              <a:t>1 Pokemon</a:t>
            </a:r>
            <a:endParaRPr b="0" i="0" sz="2300" u="none" cap="none" strike="noStrike">
              <a:solidFill>
                <a:srgbClr val="000000"/>
              </a:solidFill>
              <a:latin typeface="Nunito SemiBold"/>
              <a:ea typeface="Nunito SemiBold"/>
              <a:cs typeface="Nunito SemiBold"/>
              <a:sym typeface="Nunito SemiBold"/>
            </a:endParaRPr>
          </a:p>
        </p:txBody>
      </p:sp>
      <p:sp>
        <p:nvSpPr>
          <p:cNvPr id="270" name="Google Shape;270;g152cec29f96_0_73"/>
          <p:cNvSpPr txBox="1"/>
          <p:nvPr/>
        </p:nvSpPr>
        <p:spPr>
          <a:xfrm>
            <a:off x="9131488" y="5491300"/>
            <a:ext cx="2175600" cy="892800"/>
          </a:xfrm>
          <a:prstGeom prst="rect">
            <a:avLst/>
          </a:prstGeom>
          <a:solidFill>
            <a:schemeClr val="lt1"/>
          </a:solidFill>
          <a:ln cap="flat" cmpd="sng" w="38100">
            <a:solidFill>
              <a:srgbClr val="F4CCCC"/>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300"/>
              <a:buFont typeface="Arial"/>
              <a:buNone/>
            </a:pPr>
            <a:r>
              <a:rPr b="0" i="0" lang="en-US" sz="2300" u="sng" cap="none" strike="noStrike">
                <a:solidFill>
                  <a:srgbClr val="000000"/>
                </a:solidFill>
                <a:latin typeface="Nunito SemiBold"/>
                <a:ea typeface="Nunito SemiBold"/>
                <a:cs typeface="Nunito SemiBold"/>
                <a:sym typeface="Nunito SemiBold"/>
              </a:rPr>
              <a:t>Progression</a:t>
            </a:r>
            <a:endParaRPr b="0" i="0" sz="2300" u="sng" cap="none" strike="noStrike">
              <a:solidFill>
                <a:srgbClr val="000000"/>
              </a:solidFill>
              <a:latin typeface="Nunito SemiBold"/>
              <a:ea typeface="Nunito SemiBold"/>
              <a:cs typeface="Nunito SemiBold"/>
              <a:sym typeface="Nunito SemiBold"/>
            </a:endParaRPr>
          </a:p>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Nunito SemiBold"/>
                <a:ea typeface="Nunito SemiBold"/>
                <a:cs typeface="Nunito SemiBold"/>
                <a:sym typeface="Nunito SemiBold"/>
              </a:rPr>
              <a:t>3 minutes</a:t>
            </a:r>
            <a:endParaRPr b="0" i="0" sz="2300" u="none" cap="none" strike="noStrike">
              <a:solidFill>
                <a:srgbClr val="000000"/>
              </a:solidFill>
              <a:latin typeface="Nunito SemiBold"/>
              <a:ea typeface="Nunito SemiBold"/>
              <a:cs typeface="Nunito SemiBold"/>
              <a:sym typeface="Nunito SemiBold"/>
            </a:endParaRPr>
          </a:p>
        </p:txBody>
      </p:sp>
      <p:sp>
        <p:nvSpPr>
          <p:cNvPr id="271" name="Google Shape;271;g152cec29f96_0_73"/>
          <p:cNvSpPr txBox="1"/>
          <p:nvPr/>
        </p:nvSpPr>
        <p:spPr>
          <a:xfrm>
            <a:off x="11140850" y="6180900"/>
            <a:ext cx="1051200" cy="677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Nunito ExtraBold"/>
              <a:ea typeface="Nunito ExtraBold"/>
              <a:cs typeface="Nunito ExtraBold"/>
              <a:sym typeface="Nunit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g14e698e8396_0_1"/>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Graphical user interface&#10;&#10;Description automatically generated" id="277" name="Google Shape;277;g14e698e8396_0_1"/>
          <p:cNvPicPr preferRelativeResize="0"/>
          <p:nvPr/>
        </p:nvPicPr>
        <p:blipFill rotWithShape="1">
          <a:blip r:embed="rId3">
            <a:alphaModFix/>
          </a:blip>
          <a:srcRect b="17802" l="0" r="0" t="19708"/>
          <a:stretch/>
        </p:blipFill>
        <p:spPr>
          <a:xfrm>
            <a:off x="20" y="1282"/>
            <a:ext cx="12191981" cy="6856718"/>
          </a:xfrm>
          <a:prstGeom prst="rect">
            <a:avLst/>
          </a:prstGeom>
          <a:noFill/>
          <a:ln>
            <a:noFill/>
          </a:ln>
        </p:spPr>
      </p:pic>
      <p:sp>
        <p:nvSpPr>
          <p:cNvPr id="278" name="Google Shape;278;g14e698e8396_0_1"/>
          <p:cNvSpPr/>
          <p:nvPr/>
        </p:nvSpPr>
        <p:spPr>
          <a:xfrm>
            <a:off x="13" y="2729588"/>
            <a:ext cx="12192000" cy="16287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9" name="Google Shape;279;g14e698e8396_0_1"/>
          <p:cNvSpPr/>
          <p:nvPr/>
        </p:nvSpPr>
        <p:spPr>
          <a:xfrm>
            <a:off x="0" y="2614650"/>
            <a:ext cx="12192000" cy="16287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0" name="Google Shape;280;g14e698e8396_0_1"/>
          <p:cNvSpPr txBox="1"/>
          <p:nvPr/>
        </p:nvSpPr>
        <p:spPr>
          <a:xfrm>
            <a:off x="2177125" y="2921100"/>
            <a:ext cx="7837800" cy="1015800"/>
          </a:xfrm>
          <a:prstGeom prst="rect">
            <a:avLst/>
          </a:prstGeom>
          <a:noFill/>
          <a:ln>
            <a:noFill/>
          </a:ln>
          <a:effectLst>
            <a:outerShdw blurRad="57150" rotWithShape="0" algn="bl" dir="5400000" dist="19050">
              <a:srgbClr val="000000">
                <a:alpha val="498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lang="en-US" sz="6000">
                <a:solidFill>
                  <a:schemeClr val="lt1"/>
                </a:solidFill>
                <a:latin typeface="Nunito Black"/>
                <a:ea typeface="Nunito Black"/>
                <a:cs typeface="Nunito Black"/>
                <a:sym typeface="Nunito Black"/>
              </a:rPr>
              <a:t>Future Progression </a:t>
            </a:r>
            <a:endParaRPr b="0" i="0" sz="6000" u="none" cap="none" strike="noStrike">
              <a:solidFill>
                <a:srgbClr val="000000"/>
              </a:solidFill>
              <a:latin typeface="Nunito Black"/>
              <a:ea typeface="Nunito Black"/>
              <a:cs typeface="Nunito Black"/>
              <a:sym typeface="Nuni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50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p5"/>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picture containing text&#10;&#10;Description automatically generated" id="286" name="Google Shape;286;p5"/>
          <p:cNvPicPr preferRelativeResize="0"/>
          <p:nvPr/>
        </p:nvPicPr>
        <p:blipFill rotWithShape="1">
          <a:blip r:embed="rId3">
            <a:alphaModFix/>
          </a:blip>
          <a:srcRect b="21216" l="0" r="1" t="16525"/>
          <a:stretch/>
        </p:blipFill>
        <p:spPr>
          <a:xfrm>
            <a:off x="20" y="1282"/>
            <a:ext cx="12191980" cy="6856718"/>
          </a:xfrm>
          <a:prstGeom prst="rect">
            <a:avLst/>
          </a:prstGeom>
          <a:noFill/>
          <a:ln>
            <a:noFill/>
          </a:ln>
        </p:spPr>
      </p:pic>
      <p:sp>
        <p:nvSpPr>
          <p:cNvPr id="287" name="Google Shape;287;p5"/>
          <p:cNvSpPr/>
          <p:nvPr/>
        </p:nvSpPr>
        <p:spPr>
          <a:xfrm>
            <a:off x="665863" y="382538"/>
            <a:ext cx="10860300" cy="6094200"/>
          </a:xfrm>
          <a:prstGeom prst="rect">
            <a:avLst/>
          </a:prstGeom>
          <a:solidFill>
            <a:srgbClr val="FF0000"/>
          </a:solidFill>
          <a:ln>
            <a:noFill/>
          </a:ln>
          <a:effectLst>
            <a:outerShdw blurRad="57150" rotWithShape="0" algn="bl" dir="11520000" dist="161925">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8" name="Google Shape;288;p5"/>
          <p:cNvSpPr txBox="1"/>
          <p:nvPr/>
        </p:nvSpPr>
        <p:spPr>
          <a:xfrm>
            <a:off x="2209000" y="716850"/>
            <a:ext cx="7633800" cy="661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300"/>
              <a:buFont typeface="Arial"/>
              <a:buNone/>
            </a:pPr>
            <a:r>
              <a:rPr b="1" lang="en-US" sz="3700">
                <a:solidFill>
                  <a:schemeClr val="lt1"/>
                </a:solidFill>
                <a:latin typeface="Nunito"/>
                <a:ea typeface="Nunito"/>
                <a:cs typeface="Nunito"/>
                <a:sym typeface="Nunito"/>
              </a:rPr>
              <a:t>Progression Towards Final Demo</a:t>
            </a:r>
            <a:endParaRPr b="1" i="0" sz="2300" u="none" cap="none" strike="noStrike">
              <a:solidFill>
                <a:srgbClr val="000000"/>
              </a:solidFill>
              <a:latin typeface="Nunito"/>
              <a:ea typeface="Nunito"/>
              <a:cs typeface="Nunito"/>
              <a:sym typeface="Nunito"/>
            </a:endParaRPr>
          </a:p>
        </p:txBody>
      </p:sp>
      <p:sp>
        <p:nvSpPr>
          <p:cNvPr id="289" name="Google Shape;289;p5"/>
          <p:cNvSpPr txBox="1"/>
          <p:nvPr/>
        </p:nvSpPr>
        <p:spPr>
          <a:xfrm>
            <a:off x="2209000" y="1807001"/>
            <a:ext cx="8432700" cy="3801900"/>
          </a:xfrm>
          <a:prstGeom prst="rect">
            <a:avLst/>
          </a:prstGeom>
          <a:noFill/>
          <a:ln>
            <a:noFill/>
          </a:ln>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chemeClr val="lt1"/>
              </a:buClr>
              <a:buSzPts val="2700"/>
              <a:buFont typeface="Nunito SemiBold"/>
              <a:buChar char="●"/>
            </a:pPr>
            <a:r>
              <a:rPr lang="en-US" sz="2700">
                <a:solidFill>
                  <a:schemeClr val="lt1"/>
                </a:solidFill>
                <a:latin typeface="Nunito SemiBold"/>
                <a:ea typeface="Nunito SemiBold"/>
                <a:cs typeface="Nunito SemiBold"/>
                <a:sym typeface="Nunito SemiBold"/>
              </a:rPr>
              <a:t>Development of final base station PCB</a:t>
            </a:r>
            <a:endParaRPr sz="2700">
              <a:solidFill>
                <a:schemeClr val="lt1"/>
              </a:solidFill>
              <a:latin typeface="Nunito SemiBold"/>
              <a:ea typeface="Nunito SemiBold"/>
              <a:cs typeface="Nunito SemiBold"/>
              <a:sym typeface="Nunito SemiBold"/>
            </a:endParaRPr>
          </a:p>
          <a:p>
            <a:pPr indent="0" lvl="0" marL="0" marR="0" rtl="0" algn="l">
              <a:lnSpc>
                <a:spcPct val="100000"/>
              </a:lnSpc>
              <a:spcBef>
                <a:spcPts val="0"/>
              </a:spcBef>
              <a:spcAft>
                <a:spcPts val="0"/>
              </a:spcAft>
              <a:buNone/>
            </a:pPr>
            <a:r>
              <a:t/>
            </a:r>
            <a:endParaRPr sz="2700">
              <a:solidFill>
                <a:schemeClr val="lt1"/>
              </a:solidFill>
              <a:latin typeface="Nunito SemiBold"/>
              <a:ea typeface="Nunito SemiBold"/>
              <a:cs typeface="Nunito SemiBold"/>
              <a:sym typeface="Nunito SemiBold"/>
            </a:endParaRPr>
          </a:p>
          <a:p>
            <a:pPr indent="-400050" lvl="0" marL="457200" marR="0" rtl="0" algn="l">
              <a:lnSpc>
                <a:spcPct val="100000"/>
              </a:lnSpc>
              <a:spcBef>
                <a:spcPts val="0"/>
              </a:spcBef>
              <a:spcAft>
                <a:spcPts val="0"/>
              </a:spcAft>
              <a:buClr>
                <a:schemeClr val="lt1"/>
              </a:buClr>
              <a:buSzPts val="2700"/>
              <a:buFont typeface="Nunito"/>
              <a:buChar char="●"/>
            </a:pPr>
            <a:r>
              <a:rPr lang="en-US" sz="2700">
                <a:solidFill>
                  <a:schemeClr val="lt1"/>
                </a:solidFill>
                <a:latin typeface="Nunito SemiBold"/>
                <a:ea typeface="Nunito SemiBold"/>
                <a:cs typeface="Nunito SemiBold"/>
                <a:sym typeface="Nunito SemiBold"/>
              </a:rPr>
              <a:t>Test connection between Pokéball transmitting PCB to base station PCB</a:t>
            </a:r>
            <a:endParaRPr sz="2700">
              <a:solidFill>
                <a:schemeClr val="lt1"/>
              </a:solidFill>
              <a:latin typeface="Nunito SemiBold"/>
              <a:ea typeface="Nunito SemiBold"/>
              <a:cs typeface="Nunito SemiBold"/>
              <a:sym typeface="Nunito SemiBold"/>
            </a:endParaRPr>
          </a:p>
          <a:p>
            <a:pPr indent="0" lvl="0" marL="0" marR="0" rtl="0" algn="l">
              <a:lnSpc>
                <a:spcPct val="100000"/>
              </a:lnSpc>
              <a:spcBef>
                <a:spcPts val="0"/>
              </a:spcBef>
              <a:spcAft>
                <a:spcPts val="0"/>
              </a:spcAft>
              <a:buNone/>
            </a:pPr>
            <a:r>
              <a:t/>
            </a:r>
            <a:endParaRPr sz="2700">
              <a:solidFill>
                <a:schemeClr val="lt1"/>
              </a:solidFill>
              <a:latin typeface="Nunito SemiBold"/>
              <a:ea typeface="Nunito SemiBold"/>
              <a:cs typeface="Nunito SemiBold"/>
              <a:sym typeface="Nunito SemiBold"/>
            </a:endParaRPr>
          </a:p>
          <a:p>
            <a:pPr indent="-400050" lvl="0" marL="457200" marR="0" rtl="0" algn="l">
              <a:lnSpc>
                <a:spcPct val="100000"/>
              </a:lnSpc>
              <a:spcBef>
                <a:spcPts val="0"/>
              </a:spcBef>
              <a:spcAft>
                <a:spcPts val="0"/>
              </a:spcAft>
              <a:buClr>
                <a:schemeClr val="lt1"/>
              </a:buClr>
              <a:buSzPts val="2700"/>
              <a:buFont typeface="Nunito SemiBold"/>
              <a:buChar char="●"/>
            </a:pPr>
            <a:r>
              <a:rPr lang="en-US" sz="2700">
                <a:solidFill>
                  <a:schemeClr val="lt1"/>
                </a:solidFill>
                <a:latin typeface="Nunito SemiBold"/>
                <a:ea typeface="Nunito SemiBold"/>
                <a:cs typeface="Nunito SemiBold"/>
                <a:sym typeface="Nunito SemiBold"/>
              </a:rPr>
              <a:t>Link base station hardware to database</a:t>
            </a:r>
            <a:endParaRPr sz="2700">
              <a:solidFill>
                <a:schemeClr val="lt1"/>
              </a:solidFill>
              <a:latin typeface="Nunito SemiBold"/>
              <a:ea typeface="Nunito SemiBold"/>
              <a:cs typeface="Nunito SemiBold"/>
              <a:sym typeface="Nunito SemiBold"/>
            </a:endParaRPr>
          </a:p>
          <a:p>
            <a:pPr indent="0" lvl="0" marL="0" marR="0" rtl="0" algn="l">
              <a:lnSpc>
                <a:spcPct val="100000"/>
              </a:lnSpc>
              <a:spcBef>
                <a:spcPts val="0"/>
              </a:spcBef>
              <a:spcAft>
                <a:spcPts val="0"/>
              </a:spcAft>
              <a:buNone/>
            </a:pPr>
            <a:r>
              <a:t/>
            </a:r>
            <a:endParaRPr sz="2700">
              <a:solidFill>
                <a:schemeClr val="lt1"/>
              </a:solidFill>
              <a:latin typeface="Nunito SemiBold"/>
              <a:ea typeface="Nunito SemiBold"/>
              <a:cs typeface="Nunito SemiBold"/>
              <a:sym typeface="Nunito SemiBold"/>
            </a:endParaRPr>
          </a:p>
          <a:p>
            <a:pPr indent="0" lvl="0" marL="0" marR="0" rtl="0" algn="l">
              <a:lnSpc>
                <a:spcPct val="100000"/>
              </a:lnSpc>
              <a:spcBef>
                <a:spcPts val="0"/>
              </a:spcBef>
              <a:spcAft>
                <a:spcPts val="0"/>
              </a:spcAft>
              <a:buNone/>
            </a:pPr>
            <a:r>
              <a:t/>
            </a:r>
            <a:endParaRPr sz="2700">
              <a:solidFill>
                <a:schemeClr val="lt1"/>
              </a:solidFill>
              <a:latin typeface="Nunito SemiBold"/>
              <a:ea typeface="Nunito SemiBold"/>
              <a:cs typeface="Nunito SemiBold"/>
              <a:sym typeface="Nunito SemiBold"/>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2"/>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Map&#10;&#10;Description automatically generated" id="98" name="Google Shape;98;p2"/>
          <p:cNvPicPr preferRelativeResize="0"/>
          <p:nvPr/>
        </p:nvPicPr>
        <p:blipFill rotWithShape="1">
          <a:blip r:embed="rId3">
            <a:alphaModFix/>
          </a:blip>
          <a:srcRect b="22425" l="0" r="0" t="10085"/>
          <a:stretch/>
        </p:blipFill>
        <p:spPr>
          <a:xfrm>
            <a:off x="20" y="1282"/>
            <a:ext cx="12191980" cy="6856718"/>
          </a:xfrm>
          <a:prstGeom prst="rect">
            <a:avLst/>
          </a:prstGeom>
          <a:noFill/>
          <a:ln>
            <a:noFill/>
          </a:ln>
        </p:spPr>
      </p:pic>
      <p:sp>
        <p:nvSpPr>
          <p:cNvPr id="99" name="Google Shape;99;p2"/>
          <p:cNvSpPr/>
          <p:nvPr/>
        </p:nvSpPr>
        <p:spPr>
          <a:xfrm rot="2431946">
            <a:off x="-542088" y="-4094188"/>
            <a:ext cx="7067014" cy="11682592"/>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2"/>
          <p:cNvSpPr/>
          <p:nvPr/>
        </p:nvSpPr>
        <p:spPr>
          <a:xfrm rot="2431946">
            <a:off x="-680188" y="-4217988"/>
            <a:ext cx="7067014" cy="11682592"/>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2"/>
          <p:cNvSpPr/>
          <p:nvPr/>
        </p:nvSpPr>
        <p:spPr>
          <a:xfrm rot="-2971945">
            <a:off x="6326507" y="3226141"/>
            <a:ext cx="9284964" cy="4210314"/>
          </a:xfrm>
          <a:prstGeom prst="rect">
            <a:avLst/>
          </a:prstGeom>
          <a:solidFill>
            <a:srgbClr val="BCA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2"/>
          <p:cNvSpPr txBox="1"/>
          <p:nvPr/>
        </p:nvSpPr>
        <p:spPr>
          <a:xfrm>
            <a:off x="968593" y="376362"/>
            <a:ext cx="2466600" cy="831000"/>
          </a:xfrm>
          <a:prstGeom prst="rect">
            <a:avLst/>
          </a:prstGeom>
          <a:noFill/>
          <a:ln>
            <a:noFill/>
          </a:ln>
          <a:effectLst>
            <a:outerShdw blurRad="57150" rotWithShape="0" algn="bl" dir="5400000" dist="19050">
              <a:srgbClr val="000000">
                <a:alpha val="49803"/>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chemeClr val="lt1"/>
                </a:solidFill>
                <a:latin typeface="Nunito SemiBold"/>
                <a:ea typeface="Nunito SemiBold"/>
                <a:cs typeface="Nunito SemiBold"/>
                <a:sym typeface="Nunito SemiBold"/>
              </a:rPr>
              <a:t>Outline:</a:t>
            </a:r>
            <a:endParaRPr b="0" i="0" sz="1400" u="none" cap="none" strike="noStrike">
              <a:solidFill>
                <a:srgbClr val="000000"/>
              </a:solidFill>
              <a:latin typeface="Nunito SemiBold"/>
              <a:ea typeface="Nunito SemiBold"/>
              <a:cs typeface="Nunito SemiBold"/>
              <a:sym typeface="Nunito SemiBold"/>
            </a:endParaRPr>
          </a:p>
        </p:txBody>
      </p:sp>
      <p:sp>
        <p:nvSpPr>
          <p:cNvPr id="103" name="Google Shape;103;p2"/>
          <p:cNvSpPr txBox="1"/>
          <p:nvPr/>
        </p:nvSpPr>
        <p:spPr>
          <a:xfrm>
            <a:off x="884650" y="1258320"/>
            <a:ext cx="4752600" cy="5017800"/>
          </a:xfrm>
          <a:prstGeom prst="rect">
            <a:avLst/>
          </a:prstGeom>
          <a:noFill/>
          <a:ln>
            <a:noFill/>
          </a:ln>
          <a:effectLst>
            <a:outerShdw blurRad="57150" rotWithShape="0" algn="bl" dir="5400000" dist="19050">
              <a:srgbClr val="000000">
                <a:alpha val="49803"/>
              </a:srgbClr>
            </a:outerShdw>
          </a:effectLst>
        </p:spPr>
        <p:txBody>
          <a:bodyPr anchorCtr="0" anchor="t" bIns="45700" lIns="91425" spcFirstLastPara="1" rIns="91425" wrap="square" tIns="45700">
            <a:spAutoFit/>
          </a:bodyPr>
          <a:lstStyle/>
          <a:p>
            <a:pPr indent="-571500" lvl="0" marL="571500" marR="0" rtl="0" algn="l">
              <a:lnSpc>
                <a:spcPct val="100000"/>
              </a:lnSpc>
              <a:spcBef>
                <a:spcPts val="0"/>
              </a:spcBef>
              <a:spcAft>
                <a:spcPts val="0"/>
              </a:spcAft>
              <a:buClr>
                <a:schemeClr val="lt1"/>
              </a:buClr>
              <a:buSzPts val="3200"/>
              <a:buFont typeface="Nunito ExtraBold"/>
              <a:buChar char="●"/>
            </a:pPr>
            <a:r>
              <a:t/>
            </a:r>
            <a:endParaRPr b="0" i="0" sz="1400" u="none" cap="none" strike="noStrike">
              <a:solidFill>
                <a:srgbClr val="000000"/>
              </a:solidFill>
              <a:latin typeface="Nunito ExtraBold"/>
              <a:ea typeface="Nunito ExtraBold"/>
              <a:cs typeface="Nunito ExtraBold"/>
              <a:sym typeface="Nunito ExtraBold"/>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Nunito ExtraBold"/>
              <a:ea typeface="Nunito ExtraBold"/>
              <a:cs typeface="Nunito ExtraBold"/>
              <a:sym typeface="Nunito ExtraBold"/>
            </a:endParaRPr>
          </a:p>
          <a:p>
            <a:pPr indent="-431800" lvl="0" marL="457200" marR="0" rtl="0" algn="l">
              <a:lnSpc>
                <a:spcPct val="100000"/>
              </a:lnSpc>
              <a:spcBef>
                <a:spcPts val="0"/>
              </a:spcBef>
              <a:spcAft>
                <a:spcPts val="0"/>
              </a:spcAft>
              <a:buClr>
                <a:schemeClr val="lt1"/>
              </a:buClr>
              <a:buSzPts val="3200"/>
              <a:buFont typeface="Nunito ExtraBold"/>
              <a:buChar char="●"/>
            </a:pPr>
            <a:r>
              <a:rPr b="0" i="0" lang="en-US" sz="3200" u="none" cap="none" strike="noStrike">
                <a:solidFill>
                  <a:srgbClr val="FFDE00"/>
                </a:solidFill>
                <a:latin typeface="Nunito ExtraBold"/>
                <a:ea typeface="Nunito ExtraBold"/>
                <a:cs typeface="Nunito ExtraBold"/>
                <a:sym typeface="Nunito ExtraBold"/>
              </a:rPr>
              <a:t> </a:t>
            </a:r>
            <a:r>
              <a:rPr lang="en-US" sz="3200">
                <a:solidFill>
                  <a:srgbClr val="FFDE00"/>
                </a:solidFill>
                <a:latin typeface="Nunito ExtraBold"/>
                <a:ea typeface="Nunito ExtraBold"/>
                <a:cs typeface="Nunito ExtraBold"/>
                <a:sym typeface="Nunito ExtraBold"/>
              </a:rPr>
              <a:t>PCB</a:t>
            </a:r>
            <a:endParaRPr b="0" i="0" sz="3200" u="none" cap="none" strike="noStrike">
              <a:solidFill>
                <a:srgbClr val="FFDE00"/>
              </a:solidFill>
              <a:latin typeface="Nunito ExtraBold"/>
              <a:ea typeface="Nunito ExtraBold"/>
              <a:cs typeface="Nunito ExtraBold"/>
              <a:sym typeface="Nunito ExtraBold"/>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Nunito ExtraBold"/>
              <a:ea typeface="Nunito ExtraBold"/>
              <a:cs typeface="Nunito ExtraBold"/>
              <a:sym typeface="Nunito ExtraBold"/>
            </a:endParaRPr>
          </a:p>
          <a:p>
            <a:pPr indent="-571500" lvl="0" marL="571500" marR="0" rtl="0" algn="l">
              <a:lnSpc>
                <a:spcPct val="100000"/>
              </a:lnSpc>
              <a:spcBef>
                <a:spcPts val="0"/>
              </a:spcBef>
              <a:spcAft>
                <a:spcPts val="0"/>
              </a:spcAft>
              <a:buClr>
                <a:schemeClr val="lt1"/>
              </a:buClr>
              <a:buSzPts val="3200"/>
              <a:buFont typeface="Nunito ExtraBold"/>
              <a:buChar char="●"/>
            </a:pPr>
            <a:r>
              <a:t/>
            </a:r>
            <a:endParaRPr b="0" i="0" sz="1400" u="none" cap="none" strike="noStrike">
              <a:solidFill>
                <a:srgbClr val="000000"/>
              </a:solidFill>
              <a:latin typeface="Nunito ExtraBold"/>
              <a:ea typeface="Nunito ExtraBold"/>
              <a:cs typeface="Nunito ExtraBold"/>
              <a:sym typeface="Nunito ExtraBold"/>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Nunito ExtraBold"/>
              <a:ea typeface="Nunito ExtraBold"/>
              <a:cs typeface="Nunito ExtraBold"/>
              <a:sym typeface="Nunito ExtraBold"/>
            </a:endParaRPr>
          </a:p>
          <a:p>
            <a:pPr indent="-571500" lvl="0" marL="571500" marR="0" rtl="0" algn="l">
              <a:lnSpc>
                <a:spcPct val="100000"/>
              </a:lnSpc>
              <a:spcBef>
                <a:spcPts val="0"/>
              </a:spcBef>
              <a:spcAft>
                <a:spcPts val="0"/>
              </a:spcAft>
              <a:buClr>
                <a:schemeClr val="lt1"/>
              </a:buClr>
              <a:buSzPts val="3200"/>
              <a:buFont typeface="Nunito ExtraBold"/>
              <a:buChar char="●"/>
            </a:pPr>
            <a:r>
              <a:t/>
            </a:r>
            <a:endParaRPr b="0" i="0" sz="1400" u="none" cap="none" strike="noStrike">
              <a:solidFill>
                <a:srgbClr val="000000"/>
              </a:solidFill>
              <a:latin typeface="Nunito ExtraBold"/>
              <a:ea typeface="Nunito ExtraBold"/>
              <a:cs typeface="Nunito ExtraBold"/>
              <a:sym typeface="Nunito ExtraBold"/>
            </a:endParaRPr>
          </a:p>
          <a:p>
            <a:pPr indent="0" lvl="0" marL="0" marR="0" rtl="0" algn="l">
              <a:lnSpc>
                <a:spcPct val="100000"/>
              </a:lnSpc>
              <a:spcBef>
                <a:spcPts val="0"/>
              </a:spcBef>
              <a:spcAft>
                <a:spcPts val="0"/>
              </a:spcAft>
              <a:buNone/>
            </a:pPr>
            <a:r>
              <a:t/>
            </a:r>
            <a:endParaRPr sz="3200">
              <a:solidFill>
                <a:schemeClr val="lt1"/>
              </a:solidFill>
              <a:latin typeface="Nunito"/>
              <a:ea typeface="Nunito"/>
              <a:cs typeface="Nunito"/>
              <a:sym typeface="Nunito"/>
            </a:endParaRPr>
          </a:p>
          <a:p>
            <a:pPr indent="-431800" lvl="0" marL="457200" marR="0" rtl="0" algn="l">
              <a:lnSpc>
                <a:spcPct val="100000"/>
              </a:lnSpc>
              <a:spcBef>
                <a:spcPts val="0"/>
              </a:spcBef>
              <a:spcAft>
                <a:spcPts val="0"/>
              </a:spcAft>
              <a:buClr>
                <a:schemeClr val="lt1"/>
              </a:buClr>
              <a:buSzPts val="3200"/>
              <a:buFont typeface="Nunito"/>
              <a:buChar char="●"/>
            </a:pPr>
            <a:r>
              <a:rPr b="1" lang="en-US" sz="3200">
                <a:solidFill>
                  <a:srgbClr val="FFDE00"/>
                </a:solidFill>
                <a:latin typeface="Nunito"/>
                <a:ea typeface="Nunito"/>
                <a:cs typeface="Nunito"/>
                <a:sym typeface="Nunito"/>
              </a:rPr>
              <a:t> Challenges</a:t>
            </a:r>
            <a:endParaRPr b="1" sz="3200">
              <a:solidFill>
                <a:srgbClr val="FFDE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3200"/>
              <a:buFont typeface="Arial"/>
              <a:buNone/>
            </a:pPr>
            <a:r>
              <a:t/>
            </a:r>
            <a:endParaRPr sz="3200">
              <a:solidFill>
                <a:schemeClr val="lt1"/>
              </a:solidFill>
              <a:latin typeface="Nunito"/>
              <a:ea typeface="Nunito"/>
              <a:cs typeface="Nunito"/>
              <a:sym typeface="Nunito"/>
            </a:endParaRPr>
          </a:p>
        </p:txBody>
      </p:sp>
      <p:sp>
        <p:nvSpPr>
          <p:cNvPr id="104" name="Google Shape;104;p2"/>
          <p:cNvSpPr/>
          <p:nvPr/>
        </p:nvSpPr>
        <p:spPr>
          <a:xfrm rot="-2971945">
            <a:off x="6457665" y="3332495"/>
            <a:ext cx="9284964" cy="4266160"/>
          </a:xfrm>
          <a:prstGeom prst="rect">
            <a:avLst/>
          </a:prstGeom>
          <a:solidFill>
            <a:srgbClr val="FFD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Icon&#10;&#10;Description automatically generated" id="105" name="Google Shape;105;p2"/>
          <p:cNvPicPr preferRelativeResize="0"/>
          <p:nvPr/>
        </p:nvPicPr>
        <p:blipFill rotWithShape="1">
          <a:blip r:embed="rId4">
            <a:alphaModFix/>
          </a:blip>
          <a:srcRect b="0" l="0" r="0" t="0"/>
          <a:stretch/>
        </p:blipFill>
        <p:spPr>
          <a:xfrm rot="482058">
            <a:off x="846107" y="373888"/>
            <a:ext cx="835931" cy="835931"/>
          </a:xfrm>
          <a:prstGeom prst="rect">
            <a:avLst/>
          </a:prstGeom>
          <a:noFill/>
          <a:ln>
            <a:noFill/>
          </a:ln>
        </p:spPr>
      </p:pic>
      <p:sp>
        <p:nvSpPr>
          <p:cNvPr id="106" name="Google Shape;106;p2"/>
          <p:cNvSpPr txBox="1"/>
          <p:nvPr/>
        </p:nvSpPr>
        <p:spPr>
          <a:xfrm>
            <a:off x="1457875" y="2187225"/>
            <a:ext cx="1587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DE00"/>
              </a:solidFill>
              <a:latin typeface="Nunito ExtraBold"/>
              <a:ea typeface="Nunito ExtraBold"/>
              <a:cs typeface="Nunito ExtraBold"/>
              <a:sym typeface="Nunito ExtraBold"/>
            </a:endParaRPr>
          </a:p>
        </p:txBody>
      </p:sp>
      <p:sp>
        <p:nvSpPr>
          <p:cNvPr id="107" name="Google Shape;107;p2"/>
          <p:cNvSpPr txBox="1"/>
          <p:nvPr/>
        </p:nvSpPr>
        <p:spPr>
          <a:xfrm>
            <a:off x="1457875" y="1207350"/>
            <a:ext cx="2790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lang="en-US" sz="3200">
                <a:solidFill>
                  <a:srgbClr val="FFDE00"/>
                </a:solidFill>
                <a:latin typeface="Nunito ExtraBold"/>
                <a:ea typeface="Nunito ExtraBold"/>
                <a:cs typeface="Nunito ExtraBold"/>
                <a:sym typeface="Nunito ExtraBold"/>
              </a:rPr>
              <a:t>Progress</a:t>
            </a:r>
            <a:endParaRPr b="0" i="0" sz="3200" u="none" cap="none" strike="noStrike">
              <a:solidFill>
                <a:srgbClr val="FFDE00"/>
              </a:solidFill>
              <a:latin typeface="Nunito ExtraBold"/>
              <a:ea typeface="Nunito ExtraBold"/>
              <a:cs typeface="Nunito ExtraBold"/>
              <a:sym typeface="Nunito ExtraBold"/>
            </a:endParaRPr>
          </a:p>
        </p:txBody>
      </p:sp>
      <p:sp>
        <p:nvSpPr>
          <p:cNvPr id="108" name="Google Shape;108;p2"/>
          <p:cNvSpPr txBox="1"/>
          <p:nvPr/>
        </p:nvSpPr>
        <p:spPr>
          <a:xfrm>
            <a:off x="1457875" y="3167100"/>
            <a:ext cx="2148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lang="en-US" sz="3200">
                <a:solidFill>
                  <a:srgbClr val="FFDE00"/>
                </a:solidFill>
                <a:latin typeface="Nunito ExtraBold"/>
                <a:ea typeface="Nunito ExtraBold"/>
                <a:cs typeface="Nunito ExtraBold"/>
                <a:sym typeface="Nunito ExtraBold"/>
              </a:rPr>
              <a:t>Software</a:t>
            </a:r>
            <a:endParaRPr b="0" i="0" sz="1400" u="none" cap="none" strike="noStrike">
              <a:solidFill>
                <a:srgbClr val="FFDE00"/>
              </a:solidFill>
              <a:latin typeface="Arial"/>
              <a:ea typeface="Arial"/>
              <a:cs typeface="Arial"/>
              <a:sym typeface="Arial"/>
            </a:endParaRPr>
          </a:p>
        </p:txBody>
      </p:sp>
      <p:sp>
        <p:nvSpPr>
          <p:cNvPr id="109" name="Google Shape;109;p2"/>
          <p:cNvSpPr txBox="1"/>
          <p:nvPr/>
        </p:nvSpPr>
        <p:spPr>
          <a:xfrm>
            <a:off x="1457875" y="4146975"/>
            <a:ext cx="31308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lang="en-US" sz="3200">
                <a:solidFill>
                  <a:srgbClr val="FFDE00"/>
                </a:solidFill>
                <a:latin typeface="Nunito"/>
                <a:ea typeface="Nunito"/>
                <a:cs typeface="Nunito"/>
                <a:sym typeface="Nunito"/>
              </a:rPr>
              <a:t>Specifications</a:t>
            </a:r>
            <a:endParaRPr b="1" i="0" sz="3200" u="none" cap="none" strike="noStrike">
              <a:solidFill>
                <a:srgbClr val="FFDE00"/>
              </a:solidFill>
              <a:latin typeface="Nunito"/>
              <a:ea typeface="Nunito"/>
              <a:cs typeface="Nunito"/>
              <a:sym typeface="Nunito"/>
            </a:endParaRPr>
          </a:p>
        </p:txBody>
      </p:sp>
      <p:sp>
        <p:nvSpPr>
          <p:cNvPr id="110" name="Google Shape;110;p2"/>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Nunito ExtraBold"/>
              <a:ea typeface="Nunito ExtraBold"/>
              <a:cs typeface="Nunito ExtraBold"/>
              <a:sym typeface="Nunito ExtraBold"/>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par>
                                <p:cTn fill="hold" nodeType="withEffect" presetClass="entr" presetID="10" presetSubtype="0">
                                  <p:stCondLst>
                                    <p:cond delay="50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par>
                                <p:cTn fill="hold" nodeType="withEffect" presetClass="entr" presetID="10" presetSubtype="0">
                                  <p:stCondLst>
                                    <p:cond delay="100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7"/>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Graphical user interface&#10;&#10;Description automatically generated" id="116" name="Google Shape;116;p7"/>
          <p:cNvPicPr preferRelativeResize="0"/>
          <p:nvPr/>
        </p:nvPicPr>
        <p:blipFill rotWithShape="1">
          <a:blip r:embed="rId3">
            <a:alphaModFix/>
          </a:blip>
          <a:srcRect b="17804" l="0" r="0" t="19707"/>
          <a:stretch/>
        </p:blipFill>
        <p:spPr>
          <a:xfrm>
            <a:off x="20" y="1282"/>
            <a:ext cx="12191980" cy="6856718"/>
          </a:xfrm>
          <a:prstGeom prst="rect">
            <a:avLst/>
          </a:prstGeom>
          <a:noFill/>
          <a:ln>
            <a:noFill/>
          </a:ln>
        </p:spPr>
      </p:pic>
      <p:sp>
        <p:nvSpPr>
          <p:cNvPr id="117" name="Google Shape;117;p7"/>
          <p:cNvSpPr/>
          <p:nvPr/>
        </p:nvSpPr>
        <p:spPr>
          <a:xfrm>
            <a:off x="13" y="2729588"/>
            <a:ext cx="12192000" cy="16287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7"/>
          <p:cNvSpPr/>
          <p:nvPr/>
        </p:nvSpPr>
        <p:spPr>
          <a:xfrm>
            <a:off x="0" y="2614650"/>
            <a:ext cx="12192000" cy="16287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p7"/>
          <p:cNvSpPr txBox="1"/>
          <p:nvPr/>
        </p:nvSpPr>
        <p:spPr>
          <a:xfrm>
            <a:off x="3312300" y="2921100"/>
            <a:ext cx="5567400" cy="1015800"/>
          </a:xfrm>
          <a:prstGeom prst="rect">
            <a:avLst/>
          </a:prstGeom>
          <a:noFill/>
          <a:ln>
            <a:noFill/>
          </a:ln>
          <a:effectLst>
            <a:outerShdw blurRad="57150" rotWithShape="0" algn="bl" dir="5400000" dist="19050">
              <a:srgbClr val="000000">
                <a:alpha val="49803"/>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lang="en-US" sz="6000">
                <a:solidFill>
                  <a:schemeClr val="lt1"/>
                </a:solidFill>
                <a:latin typeface="Nunito Black"/>
                <a:ea typeface="Nunito Black"/>
                <a:cs typeface="Nunito Black"/>
                <a:sym typeface="Nunito Black"/>
              </a:rPr>
              <a:t>Progress</a:t>
            </a:r>
            <a:endParaRPr b="0" i="0" sz="6000" u="none" cap="none" strike="noStrike">
              <a:solidFill>
                <a:srgbClr val="000000"/>
              </a:solidFill>
              <a:latin typeface="Nunito Black"/>
              <a:ea typeface="Nunito Black"/>
              <a:cs typeface="Nunito Black"/>
              <a:sym typeface="Nunito Black"/>
            </a:endParaRPr>
          </a:p>
        </p:txBody>
      </p:sp>
      <p:sp>
        <p:nvSpPr>
          <p:cNvPr id="120" name="Google Shape;120;p7"/>
          <p:cNvSpPr txBox="1"/>
          <p:nvPr/>
        </p:nvSpPr>
        <p:spPr>
          <a:xfrm>
            <a:off x="11246075" y="6180900"/>
            <a:ext cx="944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Nunito ExtraBold"/>
              <a:ea typeface="Nunito ExtraBold"/>
              <a:cs typeface="Nunito ExtraBold"/>
              <a:sym typeface="Nunito ExtraBold"/>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par>
                                <p:cTn fill="hold" nodeType="withEffect" presetClass="entr" presetID="10" presetSubtype="0">
                                  <p:stCondLst>
                                    <p:cond delay="50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g152cec29f96_0_12"/>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Map&#10;&#10;Description automatically generated" id="126" name="Google Shape;126;g152cec29f96_0_12"/>
          <p:cNvPicPr preferRelativeResize="0"/>
          <p:nvPr/>
        </p:nvPicPr>
        <p:blipFill rotWithShape="1">
          <a:blip r:embed="rId3">
            <a:alphaModFix/>
          </a:blip>
          <a:srcRect b="25960" l="0" r="0" t="17799"/>
          <a:stretch/>
        </p:blipFill>
        <p:spPr>
          <a:xfrm>
            <a:off x="20" y="1282"/>
            <a:ext cx="12191981" cy="6856718"/>
          </a:xfrm>
          <a:prstGeom prst="rect">
            <a:avLst/>
          </a:prstGeom>
          <a:noFill/>
          <a:ln>
            <a:noFill/>
          </a:ln>
        </p:spPr>
      </p:pic>
      <p:sp>
        <p:nvSpPr>
          <p:cNvPr id="127" name="Google Shape;127;g152cec29f96_0_12"/>
          <p:cNvSpPr/>
          <p:nvPr/>
        </p:nvSpPr>
        <p:spPr>
          <a:xfrm>
            <a:off x="-433137" y="0"/>
            <a:ext cx="13583700" cy="1937100"/>
          </a:xfrm>
          <a:prstGeom prst="rect">
            <a:avLst/>
          </a:prstGeom>
          <a:solidFill>
            <a:srgbClr val="BCA60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g152cec29f96_0_12"/>
          <p:cNvSpPr/>
          <p:nvPr/>
        </p:nvSpPr>
        <p:spPr>
          <a:xfrm>
            <a:off x="-433138" y="-124326"/>
            <a:ext cx="13583700" cy="1937100"/>
          </a:xfrm>
          <a:prstGeom prst="rect">
            <a:avLst/>
          </a:prstGeom>
          <a:solidFill>
            <a:srgbClr val="FFDE00"/>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DE00"/>
              </a:solidFill>
              <a:latin typeface="Calibri"/>
              <a:ea typeface="Calibri"/>
              <a:cs typeface="Calibri"/>
              <a:sym typeface="Calibri"/>
            </a:endParaRPr>
          </a:p>
        </p:txBody>
      </p:sp>
      <p:sp>
        <p:nvSpPr>
          <p:cNvPr id="129" name="Google Shape;129;g152cec29f96_0_12"/>
          <p:cNvSpPr txBox="1"/>
          <p:nvPr/>
        </p:nvSpPr>
        <p:spPr>
          <a:xfrm>
            <a:off x="1374325" y="422100"/>
            <a:ext cx="10545600" cy="1092900"/>
          </a:xfrm>
          <a:prstGeom prst="rect">
            <a:avLst/>
          </a:prstGeom>
          <a:noFill/>
          <a:ln>
            <a:noFill/>
          </a:ln>
          <a:effectLst>
            <a:outerShdw blurRad="57150" rotWithShape="0" algn="bl" dir="5400000" dist="19050">
              <a:srgbClr val="000000">
                <a:alpha val="49803"/>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500"/>
              <a:buFont typeface="Arial"/>
              <a:buNone/>
            </a:pPr>
            <a:r>
              <a:rPr b="1" lang="en-US" sz="6500">
                <a:solidFill>
                  <a:srgbClr val="3B4CCA"/>
                </a:solidFill>
                <a:latin typeface="Nunito"/>
                <a:ea typeface="Nunito"/>
                <a:cs typeface="Nunito"/>
                <a:sym typeface="Nunito"/>
              </a:rPr>
              <a:t>What is Project Apricorn?</a:t>
            </a:r>
            <a:endParaRPr b="1" i="0" sz="2500" u="none" cap="none" strike="noStrike">
              <a:solidFill>
                <a:srgbClr val="000000"/>
              </a:solidFill>
              <a:latin typeface="Nunito"/>
              <a:ea typeface="Nunito"/>
              <a:cs typeface="Nunito"/>
              <a:sym typeface="Nunito"/>
            </a:endParaRPr>
          </a:p>
        </p:txBody>
      </p:sp>
      <p:sp>
        <p:nvSpPr>
          <p:cNvPr id="130" name="Google Shape;130;g152cec29f96_0_12"/>
          <p:cNvSpPr/>
          <p:nvPr/>
        </p:nvSpPr>
        <p:spPr>
          <a:xfrm>
            <a:off x="0" y="3164306"/>
            <a:ext cx="12192000" cy="36936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B4CCA"/>
              </a:solidFill>
              <a:latin typeface="Calibri"/>
              <a:ea typeface="Calibri"/>
              <a:cs typeface="Calibri"/>
              <a:sym typeface="Calibri"/>
            </a:endParaRPr>
          </a:p>
        </p:txBody>
      </p:sp>
      <p:sp>
        <p:nvSpPr>
          <p:cNvPr id="131" name="Google Shape;131;g152cec29f96_0_12"/>
          <p:cNvSpPr txBox="1"/>
          <p:nvPr/>
        </p:nvSpPr>
        <p:spPr>
          <a:xfrm>
            <a:off x="1595400" y="3235450"/>
            <a:ext cx="9147300" cy="28014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444500" lvl="0" marL="457200" marR="0" rtl="0" algn="l">
              <a:lnSpc>
                <a:spcPct val="100000"/>
              </a:lnSpc>
              <a:spcBef>
                <a:spcPts val="0"/>
              </a:spcBef>
              <a:spcAft>
                <a:spcPts val="0"/>
              </a:spcAft>
              <a:buClr>
                <a:schemeClr val="lt1"/>
              </a:buClr>
              <a:buSzPts val="3400"/>
              <a:buFont typeface="Nunito SemiBold"/>
              <a:buChar char="●"/>
            </a:pPr>
            <a:r>
              <a:rPr lang="en-US" sz="3400">
                <a:solidFill>
                  <a:schemeClr val="lt1"/>
                </a:solidFill>
                <a:latin typeface="Nunito SemiBold"/>
                <a:ea typeface="Nunito SemiBold"/>
                <a:cs typeface="Nunito SemiBold"/>
                <a:sym typeface="Nunito SemiBold"/>
              </a:rPr>
              <a:t>High Frequency emitting Pokéball</a:t>
            </a:r>
            <a:endParaRPr sz="3400">
              <a:solidFill>
                <a:schemeClr val="lt1"/>
              </a:solidFill>
              <a:latin typeface="Nunito SemiBold"/>
              <a:ea typeface="Nunito SemiBold"/>
              <a:cs typeface="Nunito SemiBold"/>
              <a:sym typeface="Nunito SemiBold"/>
            </a:endParaRPr>
          </a:p>
          <a:p>
            <a:pPr indent="-444500" lvl="0" marL="457200" marR="0" rtl="0" algn="l">
              <a:lnSpc>
                <a:spcPct val="100000"/>
              </a:lnSpc>
              <a:spcBef>
                <a:spcPts val="0"/>
              </a:spcBef>
              <a:spcAft>
                <a:spcPts val="0"/>
              </a:spcAft>
              <a:buClr>
                <a:schemeClr val="lt1"/>
              </a:buClr>
              <a:buSzPts val="3400"/>
              <a:buFont typeface="Nunito SemiBold"/>
              <a:buChar char="●"/>
            </a:pPr>
            <a:r>
              <a:rPr lang="en-US" sz="3400">
                <a:solidFill>
                  <a:schemeClr val="lt1"/>
                </a:solidFill>
                <a:latin typeface="Nunito SemiBold"/>
                <a:ea typeface="Nunito SemiBold"/>
                <a:cs typeface="Nunito SemiBold"/>
                <a:sym typeface="Nunito SemiBold"/>
              </a:rPr>
              <a:t>Base station receiving signal</a:t>
            </a:r>
            <a:endParaRPr sz="3400">
              <a:solidFill>
                <a:schemeClr val="lt1"/>
              </a:solidFill>
              <a:latin typeface="Nunito SemiBold"/>
              <a:ea typeface="Nunito SemiBold"/>
              <a:cs typeface="Nunito SemiBold"/>
              <a:sym typeface="Nunito SemiBold"/>
            </a:endParaRPr>
          </a:p>
          <a:p>
            <a:pPr indent="-444500" lvl="0" marL="457200" marR="0" rtl="0" algn="l">
              <a:lnSpc>
                <a:spcPct val="100000"/>
              </a:lnSpc>
              <a:spcBef>
                <a:spcPts val="0"/>
              </a:spcBef>
              <a:spcAft>
                <a:spcPts val="0"/>
              </a:spcAft>
              <a:buClr>
                <a:schemeClr val="lt1"/>
              </a:buClr>
              <a:buSzPts val="3400"/>
              <a:buFont typeface="Nunito SemiBold"/>
              <a:buChar char="●"/>
            </a:pPr>
            <a:r>
              <a:rPr lang="en-US" sz="3400">
                <a:solidFill>
                  <a:schemeClr val="lt1"/>
                </a:solidFill>
                <a:latin typeface="Nunito SemiBold"/>
                <a:ea typeface="Nunito SemiBold"/>
                <a:cs typeface="Nunito SemiBold"/>
                <a:sym typeface="Nunito SemiBold"/>
              </a:rPr>
              <a:t>Database set up to add/update new Pokéball</a:t>
            </a:r>
            <a:endParaRPr sz="3400">
              <a:solidFill>
                <a:schemeClr val="lt1"/>
              </a:solidFill>
              <a:latin typeface="Nunito SemiBold"/>
              <a:ea typeface="Nunito SemiBold"/>
              <a:cs typeface="Nunito SemiBold"/>
              <a:sym typeface="Nunito SemiBold"/>
            </a:endParaRPr>
          </a:p>
          <a:p>
            <a:pPr indent="-444500" lvl="0" marL="457200" marR="0" rtl="0" algn="l">
              <a:lnSpc>
                <a:spcPct val="100000"/>
              </a:lnSpc>
              <a:spcBef>
                <a:spcPts val="0"/>
              </a:spcBef>
              <a:spcAft>
                <a:spcPts val="0"/>
              </a:spcAft>
              <a:buClr>
                <a:schemeClr val="lt1"/>
              </a:buClr>
              <a:buSzPts val="3400"/>
              <a:buFont typeface="Nunito SemiBold"/>
              <a:buChar char="●"/>
            </a:pPr>
            <a:r>
              <a:rPr lang="en-US" sz="3400">
                <a:solidFill>
                  <a:schemeClr val="lt1"/>
                </a:solidFill>
                <a:latin typeface="Nunito SemiBold"/>
                <a:ea typeface="Nunito SemiBold"/>
                <a:cs typeface="Nunito SemiBold"/>
                <a:sym typeface="Nunito SemiBold"/>
              </a:rPr>
              <a:t>New user registration page</a:t>
            </a:r>
            <a:endParaRPr sz="3400">
              <a:solidFill>
                <a:schemeClr val="lt1"/>
              </a:solidFill>
              <a:latin typeface="Nunito SemiBold"/>
              <a:ea typeface="Nunito SemiBold"/>
              <a:cs typeface="Nunito SemiBold"/>
              <a:sym typeface="Nunito SemiBold"/>
            </a:endParaRPr>
          </a:p>
        </p:txBody>
      </p:sp>
      <p:sp>
        <p:nvSpPr>
          <p:cNvPr id="132" name="Google Shape;132;g152cec29f96_0_12"/>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Nunito ExtraBold"/>
              <a:ea typeface="Nunito ExtraBold"/>
              <a:cs typeface="Nunito ExtraBold"/>
              <a:sym typeface="Nunito ExtraBold"/>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par>
                                <p:cTn fill="hold" nodeType="withEffect" presetClass="entr" presetID="10" presetSubtype="0">
                                  <p:stCondLst>
                                    <p:cond delay="50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par>
                                <p:cTn fill="hold" nodeType="withEffect" presetClass="entr" presetID="10" presetSubtype="0">
                                  <p:stCondLst>
                                    <p:cond delay="50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24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3"/>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Map&#10;&#10;Description automatically generated" id="138" name="Google Shape;138;p3"/>
          <p:cNvPicPr preferRelativeResize="0"/>
          <p:nvPr/>
        </p:nvPicPr>
        <p:blipFill rotWithShape="1">
          <a:blip r:embed="rId3">
            <a:alphaModFix/>
          </a:blip>
          <a:srcRect b="25962" l="0" r="0" t="17797"/>
          <a:stretch/>
        </p:blipFill>
        <p:spPr>
          <a:xfrm>
            <a:off x="20" y="1282"/>
            <a:ext cx="12191980" cy="6856718"/>
          </a:xfrm>
          <a:prstGeom prst="rect">
            <a:avLst/>
          </a:prstGeom>
          <a:noFill/>
          <a:ln>
            <a:noFill/>
          </a:ln>
        </p:spPr>
      </p:pic>
      <p:sp>
        <p:nvSpPr>
          <p:cNvPr id="139" name="Google Shape;139;p3"/>
          <p:cNvSpPr/>
          <p:nvPr/>
        </p:nvSpPr>
        <p:spPr>
          <a:xfrm>
            <a:off x="-433137" y="0"/>
            <a:ext cx="13583653" cy="1937084"/>
          </a:xfrm>
          <a:prstGeom prst="rect">
            <a:avLst/>
          </a:prstGeom>
          <a:solidFill>
            <a:srgbClr val="BCA60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0" name="Google Shape;140;p3"/>
          <p:cNvSpPr/>
          <p:nvPr/>
        </p:nvSpPr>
        <p:spPr>
          <a:xfrm>
            <a:off x="-433138" y="-124326"/>
            <a:ext cx="13583653" cy="1937084"/>
          </a:xfrm>
          <a:prstGeom prst="rect">
            <a:avLst/>
          </a:prstGeom>
          <a:solidFill>
            <a:srgbClr val="FFDE00"/>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DE00"/>
              </a:solidFill>
              <a:latin typeface="Calibri"/>
              <a:ea typeface="Calibri"/>
              <a:cs typeface="Calibri"/>
              <a:sym typeface="Calibri"/>
            </a:endParaRPr>
          </a:p>
        </p:txBody>
      </p:sp>
      <p:sp>
        <p:nvSpPr>
          <p:cNvPr id="141" name="Google Shape;141;p3"/>
          <p:cNvSpPr txBox="1"/>
          <p:nvPr/>
        </p:nvSpPr>
        <p:spPr>
          <a:xfrm>
            <a:off x="3932475" y="422100"/>
            <a:ext cx="5197800" cy="1092900"/>
          </a:xfrm>
          <a:prstGeom prst="rect">
            <a:avLst/>
          </a:prstGeom>
          <a:noFill/>
          <a:ln>
            <a:noFill/>
          </a:ln>
          <a:effectLst>
            <a:outerShdw blurRad="57150" rotWithShape="0" algn="bl" dir="5400000" dist="19050">
              <a:srgbClr val="000000">
                <a:alpha val="49803"/>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500"/>
              <a:buFont typeface="Arial"/>
              <a:buNone/>
            </a:pPr>
            <a:r>
              <a:rPr b="1" lang="en-US" sz="6500">
                <a:solidFill>
                  <a:srgbClr val="3B4CCA"/>
                </a:solidFill>
                <a:latin typeface="Nunito"/>
                <a:ea typeface="Nunito"/>
                <a:cs typeface="Nunito"/>
                <a:sym typeface="Nunito"/>
              </a:rPr>
              <a:t>Progression</a:t>
            </a:r>
            <a:endParaRPr b="1" i="0" sz="2500" u="none" cap="none" strike="noStrike">
              <a:solidFill>
                <a:srgbClr val="000000"/>
              </a:solidFill>
              <a:latin typeface="Nunito"/>
              <a:ea typeface="Nunito"/>
              <a:cs typeface="Nunito"/>
              <a:sym typeface="Nunito"/>
            </a:endParaRPr>
          </a:p>
        </p:txBody>
      </p:sp>
      <p:sp>
        <p:nvSpPr>
          <p:cNvPr id="142" name="Google Shape;142;p3"/>
          <p:cNvSpPr/>
          <p:nvPr/>
        </p:nvSpPr>
        <p:spPr>
          <a:xfrm>
            <a:off x="25" y="3128975"/>
            <a:ext cx="12192000" cy="39147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B4CCA"/>
              </a:solidFill>
              <a:latin typeface="Calibri"/>
              <a:ea typeface="Calibri"/>
              <a:cs typeface="Calibri"/>
              <a:sym typeface="Calibri"/>
            </a:endParaRPr>
          </a:p>
        </p:txBody>
      </p:sp>
      <p:sp>
        <p:nvSpPr>
          <p:cNvPr id="143" name="Google Shape;143;p3"/>
          <p:cNvSpPr txBox="1"/>
          <p:nvPr/>
        </p:nvSpPr>
        <p:spPr>
          <a:xfrm>
            <a:off x="1595400" y="3647225"/>
            <a:ext cx="9001200" cy="2832300"/>
          </a:xfrm>
          <a:prstGeom prst="rect">
            <a:avLst/>
          </a:prstGeom>
          <a:noFill/>
          <a:ln>
            <a:noFill/>
          </a:ln>
        </p:spPr>
        <p:txBody>
          <a:bodyPr anchorCtr="0" anchor="t" bIns="91425" lIns="91425" spcFirstLastPara="1" rIns="91425" wrap="square" tIns="91425">
            <a:spAutoFit/>
          </a:bodyPr>
          <a:lstStyle/>
          <a:p>
            <a:pPr indent="-450850" lvl="0" marL="457200" marR="0" rtl="0" algn="l">
              <a:lnSpc>
                <a:spcPct val="100000"/>
              </a:lnSpc>
              <a:spcBef>
                <a:spcPts val="0"/>
              </a:spcBef>
              <a:spcAft>
                <a:spcPts val="0"/>
              </a:spcAft>
              <a:buClr>
                <a:srgbClr val="FFFF00"/>
              </a:buClr>
              <a:buSzPts val="3500"/>
              <a:buFont typeface="Nunito SemiBold"/>
              <a:buAutoNum type="arabicPeriod"/>
            </a:pPr>
            <a:r>
              <a:rPr lang="en-US" sz="3500">
                <a:solidFill>
                  <a:srgbClr val="FFFF00"/>
                </a:solidFill>
                <a:latin typeface="Nunito SemiBold"/>
                <a:ea typeface="Nunito SemiBold"/>
                <a:cs typeface="Nunito SemiBold"/>
                <a:sym typeface="Nunito SemiBold"/>
              </a:rPr>
              <a:t>PCB being developed</a:t>
            </a:r>
            <a:endParaRPr sz="3500">
              <a:solidFill>
                <a:srgbClr val="FFFF00"/>
              </a:solidFill>
              <a:latin typeface="Nunito SemiBold"/>
              <a:ea typeface="Nunito SemiBold"/>
              <a:cs typeface="Nunito SemiBold"/>
              <a:sym typeface="Nunito SemiBold"/>
            </a:endParaRPr>
          </a:p>
          <a:p>
            <a:pPr indent="-450850" lvl="0" marL="457200" marR="0" rtl="0" algn="l">
              <a:lnSpc>
                <a:spcPct val="100000"/>
              </a:lnSpc>
              <a:spcBef>
                <a:spcPts val="0"/>
              </a:spcBef>
              <a:spcAft>
                <a:spcPts val="0"/>
              </a:spcAft>
              <a:buClr>
                <a:srgbClr val="FFFF00"/>
              </a:buClr>
              <a:buSzPts val="3500"/>
              <a:buFont typeface="Nunito SemiBold"/>
              <a:buAutoNum type="arabicPeriod"/>
            </a:pPr>
            <a:r>
              <a:rPr lang="en-US" sz="3500">
                <a:solidFill>
                  <a:srgbClr val="FFFF00"/>
                </a:solidFill>
                <a:latin typeface="Nunito SemiBold"/>
                <a:ea typeface="Nunito SemiBold"/>
                <a:cs typeface="Nunito SemiBold"/>
                <a:sym typeface="Nunito SemiBold"/>
              </a:rPr>
              <a:t>Pok</a:t>
            </a:r>
            <a:r>
              <a:rPr lang="en-US" sz="3400">
                <a:solidFill>
                  <a:srgbClr val="FFFF00"/>
                </a:solidFill>
                <a:latin typeface="Nunito SemiBold"/>
                <a:ea typeface="Nunito SemiBold"/>
                <a:cs typeface="Nunito SemiBold"/>
                <a:sym typeface="Nunito SemiBold"/>
              </a:rPr>
              <a:t>éball shell designed but not printed</a:t>
            </a:r>
            <a:endParaRPr sz="3400">
              <a:solidFill>
                <a:srgbClr val="FFFF00"/>
              </a:solidFill>
              <a:latin typeface="Nunito SemiBold"/>
              <a:ea typeface="Nunito SemiBold"/>
              <a:cs typeface="Nunito SemiBold"/>
              <a:sym typeface="Nunito SemiBold"/>
            </a:endParaRPr>
          </a:p>
          <a:p>
            <a:pPr indent="-444500" lvl="0" marL="457200" marR="0" rtl="0" algn="l">
              <a:lnSpc>
                <a:spcPct val="100000"/>
              </a:lnSpc>
              <a:spcBef>
                <a:spcPts val="0"/>
              </a:spcBef>
              <a:spcAft>
                <a:spcPts val="0"/>
              </a:spcAft>
              <a:buClr>
                <a:srgbClr val="FFFF00"/>
              </a:buClr>
              <a:buSzPts val="3400"/>
              <a:buFont typeface="Nunito SemiBold"/>
              <a:buAutoNum type="arabicPeriod"/>
            </a:pPr>
            <a:r>
              <a:rPr lang="en-US" sz="3400">
                <a:solidFill>
                  <a:srgbClr val="FFFF00"/>
                </a:solidFill>
                <a:latin typeface="Nunito SemiBold"/>
                <a:ea typeface="Nunito SemiBold"/>
                <a:cs typeface="Nunito SemiBold"/>
                <a:sym typeface="Nunito SemiBold"/>
              </a:rPr>
              <a:t>Database created</a:t>
            </a:r>
            <a:endParaRPr sz="3400">
              <a:solidFill>
                <a:srgbClr val="FFFF00"/>
              </a:solidFill>
              <a:latin typeface="Nunito SemiBold"/>
              <a:ea typeface="Nunito SemiBold"/>
              <a:cs typeface="Nunito SemiBold"/>
              <a:sym typeface="Nunito SemiBold"/>
            </a:endParaRPr>
          </a:p>
          <a:p>
            <a:pPr indent="-444500" lvl="0" marL="457200" marR="0" rtl="0" algn="l">
              <a:lnSpc>
                <a:spcPct val="100000"/>
              </a:lnSpc>
              <a:spcBef>
                <a:spcPts val="0"/>
              </a:spcBef>
              <a:spcAft>
                <a:spcPts val="0"/>
              </a:spcAft>
              <a:buClr>
                <a:srgbClr val="FFFF00"/>
              </a:buClr>
              <a:buSzPts val="3400"/>
              <a:buFont typeface="Nunito SemiBold"/>
              <a:buAutoNum type="arabicPeriod"/>
            </a:pPr>
            <a:r>
              <a:rPr lang="en-US" sz="3400">
                <a:solidFill>
                  <a:srgbClr val="FFFF00"/>
                </a:solidFill>
                <a:latin typeface="Nunito SemiBold"/>
                <a:ea typeface="Nunito SemiBold"/>
                <a:cs typeface="Nunito SemiBold"/>
                <a:sym typeface="Nunito SemiBold"/>
              </a:rPr>
              <a:t>New user login page created</a:t>
            </a:r>
            <a:endParaRPr sz="3400">
              <a:solidFill>
                <a:srgbClr val="FFFF00"/>
              </a:solidFill>
              <a:latin typeface="Nunito SemiBold"/>
              <a:ea typeface="Nunito SemiBold"/>
              <a:cs typeface="Nunito SemiBold"/>
              <a:sym typeface="Nunito SemiBold"/>
            </a:endParaRPr>
          </a:p>
          <a:p>
            <a:pPr indent="-444500" lvl="0" marL="457200" marR="0" rtl="0" algn="l">
              <a:lnSpc>
                <a:spcPct val="100000"/>
              </a:lnSpc>
              <a:spcBef>
                <a:spcPts val="0"/>
              </a:spcBef>
              <a:spcAft>
                <a:spcPts val="0"/>
              </a:spcAft>
              <a:buClr>
                <a:srgbClr val="FFFF00"/>
              </a:buClr>
              <a:buSzPts val="3400"/>
              <a:buFont typeface="Nunito SemiBold"/>
              <a:buAutoNum type="arabicPeriod"/>
            </a:pPr>
            <a:r>
              <a:rPr lang="en-US" sz="3400">
                <a:solidFill>
                  <a:srgbClr val="FFFF00"/>
                </a:solidFill>
                <a:latin typeface="Nunito SemiBold"/>
                <a:ea typeface="Nunito SemiBold"/>
                <a:cs typeface="Nunito SemiBold"/>
                <a:sym typeface="Nunito SemiBold"/>
              </a:rPr>
              <a:t>Interactive battle between Pokémon</a:t>
            </a:r>
            <a:endParaRPr sz="3400">
              <a:solidFill>
                <a:srgbClr val="FFFF00"/>
              </a:solidFill>
              <a:latin typeface="Nunito SemiBold"/>
              <a:ea typeface="Nunito SemiBold"/>
              <a:cs typeface="Nunito SemiBold"/>
              <a:sym typeface="Nunito SemiBold"/>
            </a:endParaRPr>
          </a:p>
        </p:txBody>
      </p:sp>
      <p:sp>
        <p:nvSpPr>
          <p:cNvPr id="144" name="Google Shape;144;p3"/>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Nunito ExtraBold"/>
              <a:ea typeface="Nunito ExtraBold"/>
              <a:cs typeface="Nunito ExtraBold"/>
              <a:sym typeface="Nunito ExtraBold"/>
            </a:endParaRPr>
          </a:p>
        </p:txBody>
      </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50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g152cec29f96_0_48"/>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Graphical user interface&#10;&#10;Description automatically generated" id="150" name="Google Shape;150;g152cec29f96_0_48"/>
          <p:cNvPicPr preferRelativeResize="0"/>
          <p:nvPr/>
        </p:nvPicPr>
        <p:blipFill rotWithShape="1">
          <a:blip r:embed="rId3">
            <a:alphaModFix/>
          </a:blip>
          <a:srcRect b="17802" l="0" r="0" t="19707"/>
          <a:stretch/>
        </p:blipFill>
        <p:spPr>
          <a:xfrm>
            <a:off x="20" y="1282"/>
            <a:ext cx="12191981" cy="6856718"/>
          </a:xfrm>
          <a:prstGeom prst="rect">
            <a:avLst/>
          </a:prstGeom>
          <a:noFill/>
          <a:ln>
            <a:noFill/>
          </a:ln>
        </p:spPr>
      </p:pic>
      <p:sp>
        <p:nvSpPr>
          <p:cNvPr id="151" name="Google Shape;151;g152cec29f96_0_48"/>
          <p:cNvSpPr/>
          <p:nvPr/>
        </p:nvSpPr>
        <p:spPr>
          <a:xfrm>
            <a:off x="13" y="2729588"/>
            <a:ext cx="12192000" cy="16287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g152cec29f96_0_48"/>
          <p:cNvSpPr/>
          <p:nvPr/>
        </p:nvSpPr>
        <p:spPr>
          <a:xfrm>
            <a:off x="0" y="2614650"/>
            <a:ext cx="12192000" cy="16287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g152cec29f96_0_48"/>
          <p:cNvSpPr txBox="1"/>
          <p:nvPr/>
        </p:nvSpPr>
        <p:spPr>
          <a:xfrm>
            <a:off x="2844750" y="2921738"/>
            <a:ext cx="6502500" cy="1015800"/>
          </a:xfrm>
          <a:prstGeom prst="rect">
            <a:avLst/>
          </a:prstGeom>
          <a:noFill/>
          <a:ln>
            <a:noFill/>
          </a:ln>
          <a:effectLst>
            <a:outerShdw blurRad="57150" rotWithShape="0" algn="bl" dir="5400000" dist="19050">
              <a:srgbClr val="000000">
                <a:alpha val="49803"/>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lang="en-US" sz="6000">
                <a:solidFill>
                  <a:schemeClr val="lt1"/>
                </a:solidFill>
                <a:latin typeface="Nunito Black"/>
                <a:ea typeface="Nunito Black"/>
                <a:cs typeface="Nunito Black"/>
                <a:sym typeface="Nunito Black"/>
              </a:rPr>
              <a:t>PCB Updates</a:t>
            </a:r>
            <a:endParaRPr b="0" i="0" sz="6000" u="none" cap="none" strike="noStrike">
              <a:solidFill>
                <a:srgbClr val="000000"/>
              </a:solidFill>
              <a:latin typeface="Nunito Black"/>
              <a:ea typeface="Nunito Black"/>
              <a:cs typeface="Nunito Black"/>
              <a:sym typeface="Nunito Black"/>
            </a:endParaRPr>
          </a:p>
        </p:txBody>
      </p:sp>
      <p:sp>
        <p:nvSpPr>
          <p:cNvPr id="154" name="Google Shape;154;g152cec29f96_0_48"/>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Nunito ExtraBold"/>
                <a:ea typeface="Nunito ExtraBold"/>
                <a:cs typeface="Nunito ExtraBold"/>
                <a:sym typeface="Nunito ExtraBold"/>
              </a:rPr>
              <a:t>T.S.</a:t>
            </a:r>
            <a:endParaRPr b="0" i="0" sz="3200" u="none" cap="none" strike="noStrike">
              <a:solidFill>
                <a:schemeClr val="dk1"/>
              </a:solidFill>
              <a:latin typeface="Nunito ExtraBold"/>
              <a:ea typeface="Nunito ExtraBold"/>
              <a:cs typeface="Nunito ExtraBold"/>
              <a:sym typeface="Nunit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50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4"/>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picture containing toy&#10;&#10;Description automatically generated" id="160" name="Google Shape;160;p4"/>
          <p:cNvPicPr preferRelativeResize="0"/>
          <p:nvPr/>
        </p:nvPicPr>
        <p:blipFill rotWithShape="1">
          <a:blip r:embed="rId3">
            <a:alphaModFix/>
          </a:blip>
          <a:srcRect b="26659" l="0" r="0" t="10503"/>
          <a:stretch/>
        </p:blipFill>
        <p:spPr>
          <a:xfrm>
            <a:off x="32" y="644"/>
            <a:ext cx="12191980" cy="6856718"/>
          </a:xfrm>
          <a:prstGeom prst="rect">
            <a:avLst/>
          </a:prstGeom>
          <a:noFill/>
          <a:ln>
            <a:noFill/>
          </a:ln>
        </p:spPr>
      </p:pic>
      <p:sp>
        <p:nvSpPr>
          <p:cNvPr id="161" name="Google Shape;161;p4"/>
          <p:cNvSpPr/>
          <p:nvPr/>
        </p:nvSpPr>
        <p:spPr>
          <a:xfrm>
            <a:off x="0" y="87000"/>
            <a:ext cx="12192000" cy="8556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 name="Google Shape;162;p4"/>
          <p:cNvSpPr/>
          <p:nvPr/>
        </p:nvSpPr>
        <p:spPr>
          <a:xfrm>
            <a:off x="0" y="-244175"/>
            <a:ext cx="12192000" cy="10929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p4"/>
          <p:cNvSpPr txBox="1"/>
          <p:nvPr/>
        </p:nvSpPr>
        <p:spPr>
          <a:xfrm>
            <a:off x="1806619" y="-150312"/>
            <a:ext cx="8578800" cy="1092900"/>
          </a:xfrm>
          <a:prstGeom prst="rect">
            <a:avLst/>
          </a:prstGeom>
          <a:noFill/>
          <a:ln>
            <a:noFill/>
          </a:ln>
          <a:effectLst>
            <a:outerShdw blurRad="57150" rotWithShape="0" algn="bl" dir="5400000" dist="19050">
              <a:srgbClr val="000000">
                <a:alpha val="49803"/>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500"/>
              <a:buFont typeface="Arial"/>
              <a:buNone/>
            </a:pPr>
            <a:r>
              <a:rPr b="1" lang="en-US" sz="6500">
                <a:solidFill>
                  <a:schemeClr val="lt1"/>
                </a:solidFill>
                <a:latin typeface="Nunito"/>
                <a:ea typeface="Nunito"/>
                <a:cs typeface="Nunito"/>
                <a:sym typeface="Nunito"/>
              </a:rPr>
              <a:t>PCB Progress</a:t>
            </a:r>
            <a:endParaRPr b="1" i="0" sz="6500" u="none" cap="none" strike="noStrike">
              <a:solidFill>
                <a:schemeClr val="lt1"/>
              </a:solidFill>
              <a:latin typeface="Nunito"/>
              <a:ea typeface="Nunito"/>
              <a:cs typeface="Nunito"/>
              <a:sym typeface="Nunito"/>
            </a:endParaRPr>
          </a:p>
        </p:txBody>
      </p:sp>
      <p:sp>
        <p:nvSpPr>
          <p:cNvPr id="164" name="Google Shape;164;p4"/>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Nunito ExtraBold"/>
              <a:ea typeface="Nunito ExtraBold"/>
              <a:cs typeface="Nunito ExtraBold"/>
              <a:sym typeface="Nunito ExtraBold"/>
            </a:endParaRPr>
          </a:p>
        </p:txBody>
      </p:sp>
      <p:grpSp>
        <p:nvGrpSpPr>
          <p:cNvPr id="165" name="Google Shape;165;p4"/>
          <p:cNvGrpSpPr/>
          <p:nvPr/>
        </p:nvGrpSpPr>
        <p:grpSpPr>
          <a:xfrm>
            <a:off x="0" y="1353950"/>
            <a:ext cx="12192025" cy="5504100"/>
            <a:chOff x="0" y="1353950"/>
            <a:chExt cx="12192025" cy="5504100"/>
          </a:xfrm>
        </p:grpSpPr>
        <p:sp>
          <p:nvSpPr>
            <p:cNvPr id="166" name="Google Shape;166;p4"/>
            <p:cNvSpPr/>
            <p:nvPr/>
          </p:nvSpPr>
          <p:spPr>
            <a:xfrm>
              <a:off x="0" y="1353950"/>
              <a:ext cx="12192000" cy="55041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4"/>
            <p:cNvSpPr/>
            <p:nvPr/>
          </p:nvSpPr>
          <p:spPr>
            <a:xfrm>
              <a:off x="25" y="1442200"/>
              <a:ext cx="12192000" cy="54153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f</a:t>
              </a:r>
              <a:endParaRPr b="0" i="0" sz="1800" u="none" cap="none" strike="noStrike">
                <a:solidFill>
                  <a:schemeClr val="lt1"/>
                </a:solidFill>
                <a:latin typeface="Calibri"/>
                <a:ea typeface="Calibri"/>
                <a:cs typeface="Calibri"/>
                <a:sym typeface="Calibri"/>
              </a:endParaRPr>
            </a:p>
          </p:txBody>
        </p:sp>
      </p:grpSp>
      <p:grpSp>
        <p:nvGrpSpPr>
          <p:cNvPr id="168" name="Google Shape;168;p4"/>
          <p:cNvGrpSpPr/>
          <p:nvPr/>
        </p:nvGrpSpPr>
        <p:grpSpPr>
          <a:xfrm>
            <a:off x="2970438" y="1102763"/>
            <a:ext cx="6251100" cy="5653200"/>
            <a:chOff x="2970463" y="961663"/>
            <a:chExt cx="6251100" cy="5653200"/>
          </a:xfrm>
        </p:grpSpPr>
        <p:grpSp>
          <p:nvGrpSpPr>
            <p:cNvPr id="169" name="Google Shape;169;p4"/>
            <p:cNvGrpSpPr/>
            <p:nvPr/>
          </p:nvGrpSpPr>
          <p:grpSpPr>
            <a:xfrm>
              <a:off x="2970463" y="961663"/>
              <a:ext cx="6251100" cy="5653200"/>
              <a:chOff x="3256213" y="1328538"/>
              <a:chExt cx="6251100" cy="5653200"/>
            </a:xfrm>
          </p:grpSpPr>
          <p:sp>
            <p:nvSpPr>
              <p:cNvPr id="170" name="Google Shape;170;p4"/>
              <p:cNvSpPr/>
              <p:nvPr/>
            </p:nvSpPr>
            <p:spPr>
              <a:xfrm>
                <a:off x="3256213" y="1328538"/>
                <a:ext cx="6251100" cy="56532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p4"/>
              <p:cNvSpPr/>
              <p:nvPr/>
            </p:nvSpPr>
            <p:spPr>
              <a:xfrm>
                <a:off x="3333775" y="1390350"/>
                <a:ext cx="6096000" cy="55296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172" name="Google Shape;172;p4"/>
            <p:cNvPicPr preferRelativeResize="0"/>
            <p:nvPr/>
          </p:nvPicPr>
          <p:blipFill rotWithShape="1">
            <a:blip r:embed="rId4">
              <a:alphaModFix/>
            </a:blip>
            <a:srcRect b="18309" l="12963" r="11313" t="18315"/>
            <a:stretch/>
          </p:blipFill>
          <p:spPr>
            <a:xfrm rot="-5400000">
              <a:off x="3393125" y="772036"/>
              <a:ext cx="5405725" cy="6032476"/>
            </a:xfrm>
            <a:prstGeom prst="rect">
              <a:avLst/>
            </a:prstGeom>
            <a:noFill/>
            <a:ln>
              <a:noFill/>
            </a:ln>
          </p:spPr>
        </p:pic>
      </p:grpSp>
      <p:sp>
        <p:nvSpPr>
          <p:cNvPr id="173" name="Google Shape;173;p4"/>
          <p:cNvSpPr txBox="1"/>
          <p:nvPr/>
        </p:nvSpPr>
        <p:spPr>
          <a:xfrm>
            <a:off x="300050" y="1611650"/>
            <a:ext cx="2343300" cy="1108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Nunito ExtraBold"/>
              <a:buAutoNum type="arabicPeriod"/>
            </a:pPr>
            <a:r>
              <a:rPr lang="en-US" sz="2000">
                <a:solidFill>
                  <a:schemeClr val="lt1"/>
                </a:solidFill>
                <a:latin typeface="Nunito SemiBold"/>
                <a:ea typeface="Nunito SemiBold"/>
                <a:cs typeface="Nunito SemiBold"/>
                <a:sym typeface="Nunito SemiBold"/>
              </a:rPr>
              <a:t>power circuit &amp; voltage regulation</a:t>
            </a:r>
            <a:endParaRPr sz="2000">
              <a:solidFill>
                <a:schemeClr val="lt1"/>
              </a:solidFill>
              <a:latin typeface="Nunito SemiBold"/>
              <a:ea typeface="Nunito SemiBold"/>
              <a:cs typeface="Nunito SemiBold"/>
              <a:sym typeface="Nunito SemiBold"/>
            </a:endParaRPr>
          </a:p>
        </p:txBody>
      </p:sp>
      <p:sp>
        <p:nvSpPr>
          <p:cNvPr id="174" name="Google Shape;174;p4"/>
          <p:cNvSpPr txBox="1"/>
          <p:nvPr/>
        </p:nvSpPr>
        <p:spPr>
          <a:xfrm>
            <a:off x="300050" y="2719838"/>
            <a:ext cx="2343300" cy="492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Nunito ExtraBold"/>
                <a:ea typeface="Nunito ExtraBold"/>
                <a:cs typeface="Nunito ExtraBold"/>
                <a:sym typeface="Nunito ExtraBold"/>
              </a:rPr>
              <a:t>2.</a:t>
            </a:r>
            <a:r>
              <a:rPr lang="en-US" sz="2000">
                <a:solidFill>
                  <a:schemeClr val="lt1"/>
                </a:solidFill>
                <a:latin typeface="Nunito SemiBold"/>
                <a:ea typeface="Nunito SemiBold"/>
                <a:cs typeface="Nunito SemiBold"/>
                <a:sym typeface="Nunito SemiBold"/>
              </a:rPr>
              <a:t> Reset Button</a:t>
            </a:r>
            <a:endParaRPr sz="2000">
              <a:solidFill>
                <a:schemeClr val="lt1"/>
              </a:solidFill>
              <a:latin typeface="Nunito SemiBold"/>
              <a:ea typeface="Nunito SemiBold"/>
              <a:cs typeface="Nunito SemiBold"/>
              <a:sym typeface="Nunito SemiBold"/>
            </a:endParaRPr>
          </a:p>
        </p:txBody>
      </p:sp>
      <p:sp>
        <p:nvSpPr>
          <p:cNvPr id="175" name="Google Shape;175;p4"/>
          <p:cNvSpPr txBox="1"/>
          <p:nvPr/>
        </p:nvSpPr>
        <p:spPr>
          <a:xfrm>
            <a:off x="300050" y="3482763"/>
            <a:ext cx="2343300" cy="492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Nunito ExtraBold"/>
                <a:ea typeface="Nunito ExtraBold"/>
                <a:cs typeface="Nunito ExtraBold"/>
                <a:sym typeface="Nunito ExtraBold"/>
              </a:rPr>
              <a:t>3</a:t>
            </a:r>
            <a:r>
              <a:rPr lang="en-US" sz="2000">
                <a:solidFill>
                  <a:schemeClr val="lt1"/>
                </a:solidFill>
                <a:latin typeface="Nunito ExtraBold"/>
                <a:ea typeface="Nunito ExtraBold"/>
                <a:cs typeface="Nunito ExtraBold"/>
                <a:sym typeface="Nunito ExtraBold"/>
              </a:rPr>
              <a:t>.</a:t>
            </a:r>
            <a:r>
              <a:rPr lang="en-US" sz="2000">
                <a:solidFill>
                  <a:schemeClr val="lt1"/>
                </a:solidFill>
                <a:latin typeface="Nunito SemiBold"/>
                <a:ea typeface="Nunito SemiBold"/>
                <a:cs typeface="Nunito SemiBold"/>
                <a:sym typeface="Nunito SemiBold"/>
              </a:rPr>
              <a:t> JTAG Circuit</a:t>
            </a:r>
            <a:endParaRPr sz="2000">
              <a:solidFill>
                <a:schemeClr val="lt1"/>
              </a:solidFill>
              <a:latin typeface="Nunito SemiBold"/>
              <a:ea typeface="Nunito SemiBold"/>
              <a:cs typeface="Nunito SemiBold"/>
              <a:sym typeface="Nunito SemiBold"/>
            </a:endParaRPr>
          </a:p>
        </p:txBody>
      </p:sp>
      <p:sp>
        <p:nvSpPr>
          <p:cNvPr id="176" name="Google Shape;176;p4"/>
          <p:cNvSpPr txBox="1"/>
          <p:nvPr/>
        </p:nvSpPr>
        <p:spPr>
          <a:xfrm>
            <a:off x="300050" y="4245688"/>
            <a:ext cx="2343300" cy="80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Nunito ExtraBold"/>
                <a:ea typeface="Nunito ExtraBold"/>
                <a:cs typeface="Nunito ExtraBold"/>
                <a:sym typeface="Nunito ExtraBold"/>
              </a:rPr>
              <a:t>4</a:t>
            </a:r>
            <a:r>
              <a:rPr lang="en-US" sz="2000">
                <a:solidFill>
                  <a:schemeClr val="lt1"/>
                </a:solidFill>
                <a:latin typeface="Nunito ExtraBold"/>
                <a:ea typeface="Nunito ExtraBold"/>
                <a:cs typeface="Nunito ExtraBold"/>
                <a:sym typeface="Nunito ExtraBold"/>
              </a:rPr>
              <a:t>.</a:t>
            </a:r>
            <a:r>
              <a:rPr lang="en-US" sz="2000">
                <a:solidFill>
                  <a:schemeClr val="lt1"/>
                </a:solidFill>
                <a:latin typeface="Nunito SemiBold"/>
                <a:ea typeface="Nunito SemiBold"/>
                <a:cs typeface="Nunito SemiBold"/>
                <a:sym typeface="Nunito SemiBold"/>
              </a:rPr>
              <a:t> 24MHz Crystal Osc. Circuit</a:t>
            </a:r>
            <a:endParaRPr sz="2000">
              <a:solidFill>
                <a:schemeClr val="lt1"/>
              </a:solidFill>
              <a:latin typeface="Nunito SemiBold"/>
              <a:ea typeface="Nunito SemiBold"/>
              <a:cs typeface="Nunito SemiBold"/>
              <a:sym typeface="Nunito SemiBold"/>
            </a:endParaRPr>
          </a:p>
        </p:txBody>
      </p:sp>
      <p:sp>
        <p:nvSpPr>
          <p:cNvPr id="177" name="Google Shape;177;p4"/>
          <p:cNvSpPr txBox="1"/>
          <p:nvPr/>
        </p:nvSpPr>
        <p:spPr>
          <a:xfrm>
            <a:off x="9548650" y="1611638"/>
            <a:ext cx="2343300" cy="80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Nunito ExtraBold"/>
                <a:ea typeface="Nunito ExtraBold"/>
                <a:cs typeface="Nunito ExtraBold"/>
                <a:sym typeface="Nunito ExtraBold"/>
              </a:rPr>
              <a:t>5</a:t>
            </a:r>
            <a:r>
              <a:rPr lang="en-US" sz="2000">
                <a:solidFill>
                  <a:schemeClr val="lt1"/>
                </a:solidFill>
                <a:latin typeface="Nunito ExtraBold"/>
                <a:ea typeface="Nunito ExtraBold"/>
                <a:cs typeface="Nunito ExtraBold"/>
                <a:sym typeface="Nunito ExtraBold"/>
              </a:rPr>
              <a:t>.</a:t>
            </a:r>
            <a:r>
              <a:rPr lang="en-US" sz="2000">
                <a:solidFill>
                  <a:schemeClr val="lt1"/>
                </a:solidFill>
                <a:latin typeface="Nunito SemiBold"/>
                <a:ea typeface="Nunito SemiBold"/>
                <a:cs typeface="Nunito SemiBold"/>
                <a:sym typeface="Nunito SemiBold"/>
              </a:rPr>
              <a:t> 32KHz Crystal Osc. Circuit</a:t>
            </a:r>
            <a:endParaRPr sz="2000">
              <a:solidFill>
                <a:schemeClr val="lt1"/>
              </a:solidFill>
              <a:latin typeface="Nunito SemiBold"/>
              <a:ea typeface="Nunito SemiBold"/>
              <a:cs typeface="Nunito SemiBold"/>
              <a:sym typeface="Nunito SemiBold"/>
            </a:endParaRPr>
          </a:p>
        </p:txBody>
      </p:sp>
      <p:sp>
        <p:nvSpPr>
          <p:cNvPr id="178" name="Google Shape;178;p4"/>
          <p:cNvSpPr txBox="1"/>
          <p:nvPr/>
        </p:nvSpPr>
        <p:spPr>
          <a:xfrm>
            <a:off x="9548650" y="2719838"/>
            <a:ext cx="2343300" cy="1108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Nunito ExtraBold"/>
                <a:ea typeface="Nunito ExtraBold"/>
                <a:cs typeface="Nunito ExtraBold"/>
                <a:sym typeface="Nunito ExtraBold"/>
              </a:rPr>
              <a:t>6</a:t>
            </a:r>
            <a:r>
              <a:rPr lang="en-US" sz="2000">
                <a:solidFill>
                  <a:schemeClr val="lt1"/>
                </a:solidFill>
                <a:latin typeface="Nunito ExtraBold"/>
                <a:ea typeface="Nunito ExtraBold"/>
                <a:cs typeface="Nunito ExtraBold"/>
                <a:sym typeface="Nunito ExtraBold"/>
              </a:rPr>
              <a:t>.</a:t>
            </a:r>
            <a:r>
              <a:rPr lang="en-US" sz="2000">
                <a:solidFill>
                  <a:schemeClr val="lt1"/>
                </a:solidFill>
                <a:latin typeface="Nunito SemiBold"/>
                <a:ea typeface="Nunito SemiBold"/>
                <a:cs typeface="Nunito SemiBold"/>
                <a:sym typeface="Nunito SemiBold"/>
              </a:rPr>
              <a:t> MCU </a:t>
            </a:r>
            <a:r>
              <a:rPr lang="en-US" sz="2000">
                <a:solidFill>
                  <a:schemeClr val="lt1"/>
                </a:solidFill>
                <a:latin typeface="Nunito SemiBold"/>
                <a:ea typeface="Nunito SemiBold"/>
                <a:cs typeface="Nunito SemiBold"/>
                <a:sym typeface="Nunito SemiBold"/>
              </a:rPr>
              <a:t>Transceiver</a:t>
            </a:r>
            <a:r>
              <a:rPr lang="en-US" sz="2000">
                <a:solidFill>
                  <a:schemeClr val="lt1"/>
                </a:solidFill>
                <a:latin typeface="Nunito SemiBold"/>
                <a:ea typeface="Nunito SemiBold"/>
                <a:cs typeface="Nunito SemiBold"/>
                <a:sym typeface="Nunito SemiBold"/>
              </a:rPr>
              <a:t> &amp; Bypass Caps.</a:t>
            </a:r>
            <a:endParaRPr sz="2000">
              <a:solidFill>
                <a:schemeClr val="lt1"/>
              </a:solidFill>
              <a:latin typeface="Nunito SemiBold"/>
              <a:ea typeface="Nunito SemiBold"/>
              <a:cs typeface="Nunito SemiBold"/>
              <a:sym typeface="Nunito SemiBold"/>
            </a:endParaRPr>
          </a:p>
        </p:txBody>
      </p:sp>
      <p:sp>
        <p:nvSpPr>
          <p:cNvPr id="179" name="Google Shape;179;p4"/>
          <p:cNvSpPr txBox="1"/>
          <p:nvPr/>
        </p:nvSpPr>
        <p:spPr>
          <a:xfrm>
            <a:off x="9548650" y="3975363"/>
            <a:ext cx="2343300" cy="80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Nunito ExtraBold"/>
                <a:ea typeface="Nunito ExtraBold"/>
                <a:cs typeface="Nunito ExtraBold"/>
                <a:sym typeface="Nunito ExtraBold"/>
              </a:rPr>
              <a:t>7</a:t>
            </a:r>
            <a:r>
              <a:rPr lang="en-US" sz="2000">
                <a:solidFill>
                  <a:schemeClr val="lt1"/>
                </a:solidFill>
                <a:latin typeface="Nunito ExtraBold"/>
                <a:ea typeface="Nunito ExtraBold"/>
                <a:cs typeface="Nunito ExtraBold"/>
                <a:sym typeface="Nunito ExtraBold"/>
              </a:rPr>
              <a:t>.</a:t>
            </a:r>
            <a:r>
              <a:rPr lang="en-US" sz="2000">
                <a:solidFill>
                  <a:schemeClr val="lt1"/>
                </a:solidFill>
                <a:latin typeface="Nunito SemiBold"/>
                <a:ea typeface="Nunito SemiBold"/>
                <a:cs typeface="Nunito SemiBold"/>
                <a:sym typeface="Nunito SemiBold"/>
              </a:rPr>
              <a:t> RF Impedance Matching Circuit</a:t>
            </a:r>
            <a:endParaRPr sz="2000">
              <a:solidFill>
                <a:schemeClr val="lt1"/>
              </a:solidFill>
              <a:latin typeface="Nunito SemiBold"/>
              <a:ea typeface="Nunito SemiBold"/>
              <a:cs typeface="Nunito SemiBold"/>
              <a:sym typeface="Nunito SemiBold"/>
            </a:endParaRPr>
          </a:p>
        </p:txBody>
      </p:sp>
      <p:sp>
        <p:nvSpPr>
          <p:cNvPr id="180" name="Google Shape;180;p4"/>
          <p:cNvSpPr txBox="1"/>
          <p:nvPr/>
        </p:nvSpPr>
        <p:spPr>
          <a:xfrm>
            <a:off x="9548650" y="5078125"/>
            <a:ext cx="2343300" cy="1416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Nunito ExtraBold"/>
                <a:ea typeface="Nunito ExtraBold"/>
                <a:cs typeface="Nunito ExtraBold"/>
                <a:sym typeface="Nunito ExtraBold"/>
              </a:rPr>
              <a:t>8</a:t>
            </a:r>
            <a:r>
              <a:rPr lang="en-US" sz="2000">
                <a:solidFill>
                  <a:schemeClr val="lt1"/>
                </a:solidFill>
                <a:latin typeface="Nunito ExtraBold"/>
                <a:ea typeface="Nunito ExtraBold"/>
                <a:cs typeface="Nunito ExtraBold"/>
                <a:sym typeface="Nunito ExtraBold"/>
              </a:rPr>
              <a:t>.</a:t>
            </a:r>
            <a:r>
              <a:rPr lang="en-US" sz="2000">
                <a:solidFill>
                  <a:schemeClr val="lt1"/>
                </a:solidFill>
                <a:latin typeface="Nunito SemiBold"/>
                <a:ea typeface="Nunito SemiBold"/>
                <a:cs typeface="Nunito SemiBold"/>
                <a:sym typeface="Nunito SemiBold"/>
              </a:rPr>
              <a:t> 915MHz Antenna &amp; Aux. Antenna SMA Connector</a:t>
            </a:r>
            <a:endParaRPr sz="2000">
              <a:solidFill>
                <a:schemeClr val="lt1"/>
              </a:solidFill>
              <a:latin typeface="Nunito SemiBold"/>
              <a:ea typeface="Nunito SemiBold"/>
              <a:cs typeface="Nunito SemiBold"/>
              <a:sym typeface="Nunito SemiBold"/>
            </a:endParaRPr>
          </a:p>
        </p:txBody>
      </p:sp>
      <p:sp>
        <p:nvSpPr>
          <p:cNvPr id="181" name="Google Shape;181;p4"/>
          <p:cNvSpPr txBox="1"/>
          <p:nvPr/>
        </p:nvSpPr>
        <p:spPr>
          <a:xfrm>
            <a:off x="5343550" y="3828950"/>
            <a:ext cx="5286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Nunito ExtraBold"/>
                <a:ea typeface="Nunito ExtraBold"/>
                <a:cs typeface="Nunito ExtraBold"/>
                <a:sym typeface="Nunito ExtraBold"/>
              </a:rPr>
              <a:t>1.</a:t>
            </a:r>
            <a:endParaRPr sz="2400">
              <a:solidFill>
                <a:schemeClr val="lt1"/>
              </a:solidFill>
              <a:latin typeface="Nunito ExtraBold"/>
              <a:ea typeface="Nunito ExtraBold"/>
              <a:cs typeface="Nunito ExtraBold"/>
              <a:sym typeface="Nunito ExtraBold"/>
            </a:endParaRPr>
          </a:p>
        </p:txBody>
      </p:sp>
      <p:sp>
        <p:nvSpPr>
          <p:cNvPr id="182" name="Google Shape;182;p4"/>
          <p:cNvSpPr txBox="1"/>
          <p:nvPr/>
        </p:nvSpPr>
        <p:spPr>
          <a:xfrm>
            <a:off x="4724425" y="3274850"/>
            <a:ext cx="5286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Nunito ExtraBold"/>
                <a:ea typeface="Nunito ExtraBold"/>
                <a:cs typeface="Nunito ExtraBold"/>
                <a:sym typeface="Nunito ExtraBold"/>
              </a:rPr>
              <a:t>2</a:t>
            </a:r>
            <a:r>
              <a:rPr lang="en-US" sz="2400">
                <a:solidFill>
                  <a:schemeClr val="lt1"/>
                </a:solidFill>
                <a:latin typeface="Nunito ExtraBold"/>
                <a:ea typeface="Nunito ExtraBold"/>
                <a:cs typeface="Nunito ExtraBold"/>
                <a:sym typeface="Nunito ExtraBold"/>
              </a:rPr>
              <a:t>.</a:t>
            </a:r>
            <a:endParaRPr sz="2400">
              <a:solidFill>
                <a:schemeClr val="lt1"/>
              </a:solidFill>
              <a:latin typeface="Nunito ExtraBold"/>
              <a:ea typeface="Nunito ExtraBold"/>
              <a:cs typeface="Nunito ExtraBold"/>
              <a:sym typeface="Nunito ExtraBold"/>
            </a:endParaRPr>
          </a:p>
        </p:txBody>
      </p:sp>
      <p:sp>
        <p:nvSpPr>
          <p:cNvPr id="183" name="Google Shape;183;p4"/>
          <p:cNvSpPr txBox="1"/>
          <p:nvPr/>
        </p:nvSpPr>
        <p:spPr>
          <a:xfrm>
            <a:off x="5048275" y="2108725"/>
            <a:ext cx="5286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Nunito ExtraBold"/>
                <a:ea typeface="Nunito ExtraBold"/>
                <a:cs typeface="Nunito ExtraBold"/>
                <a:sym typeface="Nunito ExtraBold"/>
              </a:rPr>
              <a:t>3.</a:t>
            </a:r>
            <a:endParaRPr sz="2400">
              <a:solidFill>
                <a:schemeClr val="lt1"/>
              </a:solidFill>
              <a:latin typeface="Nunito ExtraBold"/>
              <a:ea typeface="Nunito ExtraBold"/>
              <a:cs typeface="Nunito ExtraBold"/>
              <a:sym typeface="Nunito ExtraBold"/>
            </a:endParaRPr>
          </a:p>
        </p:txBody>
      </p:sp>
      <p:sp>
        <p:nvSpPr>
          <p:cNvPr id="184" name="Google Shape;184;p4"/>
          <p:cNvSpPr txBox="1"/>
          <p:nvPr/>
        </p:nvSpPr>
        <p:spPr>
          <a:xfrm>
            <a:off x="5576875" y="3151963"/>
            <a:ext cx="5286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Nunito ExtraBold"/>
                <a:ea typeface="Nunito ExtraBold"/>
                <a:cs typeface="Nunito ExtraBold"/>
                <a:sym typeface="Nunito ExtraBold"/>
              </a:rPr>
              <a:t>4</a:t>
            </a:r>
            <a:r>
              <a:rPr lang="en-US" sz="2400">
                <a:solidFill>
                  <a:schemeClr val="lt1"/>
                </a:solidFill>
                <a:latin typeface="Nunito ExtraBold"/>
                <a:ea typeface="Nunito ExtraBold"/>
                <a:cs typeface="Nunito ExtraBold"/>
                <a:sym typeface="Nunito ExtraBold"/>
              </a:rPr>
              <a:t>.</a:t>
            </a:r>
            <a:endParaRPr sz="2400">
              <a:solidFill>
                <a:schemeClr val="lt1"/>
              </a:solidFill>
              <a:latin typeface="Nunito ExtraBold"/>
              <a:ea typeface="Nunito ExtraBold"/>
              <a:cs typeface="Nunito ExtraBold"/>
              <a:sym typeface="Nunito ExtraBold"/>
            </a:endParaRPr>
          </a:p>
        </p:txBody>
      </p:sp>
      <p:sp>
        <p:nvSpPr>
          <p:cNvPr id="185" name="Google Shape;185;p4"/>
          <p:cNvSpPr txBox="1"/>
          <p:nvPr/>
        </p:nvSpPr>
        <p:spPr>
          <a:xfrm>
            <a:off x="5972150" y="2338300"/>
            <a:ext cx="5286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Nunito ExtraBold"/>
                <a:ea typeface="Nunito ExtraBold"/>
                <a:cs typeface="Nunito ExtraBold"/>
                <a:sym typeface="Nunito ExtraBold"/>
              </a:rPr>
              <a:t>5</a:t>
            </a:r>
            <a:r>
              <a:rPr lang="en-US" sz="2400">
                <a:solidFill>
                  <a:schemeClr val="lt1"/>
                </a:solidFill>
                <a:latin typeface="Nunito ExtraBold"/>
                <a:ea typeface="Nunito ExtraBold"/>
                <a:cs typeface="Nunito ExtraBold"/>
                <a:sym typeface="Nunito ExtraBold"/>
              </a:rPr>
              <a:t>.</a:t>
            </a:r>
            <a:endParaRPr sz="2400">
              <a:solidFill>
                <a:schemeClr val="lt1"/>
              </a:solidFill>
              <a:latin typeface="Nunito ExtraBold"/>
              <a:ea typeface="Nunito ExtraBold"/>
              <a:cs typeface="Nunito ExtraBold"/>
              <a:sym typeface="Nunito ExtraBold"/>
            </a:endParaRPr>
          </a:p>
        </p:txBody>
      </p:sp>
      <p:sp>
        <p:nvSpPr>
          <p:cNvPr id="186" name="Google Shape;186;p4"/>
          <p:cNvSpPr txBox="1"/>
          <p:nvPr/>
        </p:nvSpPr>
        <p:spPr>
          <a:xfrm>
            <a:off x="5634075" y="2689100"/>
            <a:ext cx="5286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Nunito ExtraBold"/>
                <a:ea typeface="Nunito ExtraBold"/>
                <a:cs typeface="Nunito ExtraBold"/>
                <a:sym typeface="Nunito ExtraBold"/>
              </a:rPr>
              <a:t>6</a:t>
            </a:r>
            <a:r>
              <a:rPr lang="en-US" sz="2400">
                <a:solidFill>
                  <a:schemeClr val="lt1"/>
                </a:solidFill>
                <a:latin typeface="Nunito ExtraBold"/>
                <a:ea typeface="Nunito ExtraBold"/>
                <a:cs typeface="Nunito ExtraBold"/>
                <a:sym typeface="Nunito ExtraBold"/>
              </a:rPr>
              <a:t>.</a:t>
            </a:r>
            <a:endParaRPr sz="2400">
              <a:solidFill>
                <a:schemeClr val="lt1"/>
              </a:solidFill>
              <a:latin typeface="Nunito ExtraBold"/>
              <a:ea typeface="Nunito ExtraBold"/>
              <a:cs typeface="Nunito ExtraBold"/>
              <a:sym typeface="Nunito ExtraBold"/>
            </a:endParaRPr>
          </a:p>
        </p:txBody>
      </p:sp>
      <p:sp>
        <p:nvSpPr>
          <p:cNvPr id="187" name="Google Shape;187;p4"/>
          <p:cNvSpPr txBox="1"/>
          <p:nvPr/>
        </p:nvSpPr>
        <p:spPr>
          <a:xfrm>
            <a:off x="6162675" y="3071700"/>
            <a:ext cx="5286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Nunito ExtraBold"/>
                <a:ea typeface="Nunito ExtraBold"/>
                <a:cs typeface="Nunito ExtraBold"/>
                <a:sym typeface="Nunito ExtraBold"/>
              </a:rPr>
              <a:t>7</a:t>
            </a:r>
            <a:r>
              <a:rPr lang="en-US" sz="2400">
                <a:solidFill>
                  <a:schemeClr val="lt1"/>
                </a:solidFill>
                <a:latin typeface="Nunito ExtraBold"/>
                <a:ea typeface="Nunito ExtraBold"/>
                <a:cs typeface="Nunito ExtraBold"/>
                <a:sym typeface="Nunito ExtraBold"/>
              </a:rPr>
              <a:t>.</a:t>
            </a:r>
            <a:endParaRPr sz="2400">
              <a:solidFill>
                <a:schemeClr val="lt1"/>
              </a:solidFill>
              <a:latin typeface="Nunito ExtraBold"/>
              <a:ea typeface="Nunito ExtraBold"/>
              <a:cs typeface="Nunito ExtraBold"/>
              <a:sym typeface="Nunito ExtraBold"/>
            </a:endParaRPr>
          </a:p>
        </p:txBody>
      </p:sp>
      <p:sp>
        <p:nvSpPr>
          <p:cNvPr id="188" name="Google Shape;188;p4"/>
          <p:cNvSpPr txBox="1"/>
          <p:nvPr/>
        </p:nvSpPr>
        <p:spPr>
          <a:xfrm>
            <a:off x="7239025" y="2892400"/>
            <a:ext cx="5286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Nunito ExtraBold"/>
                <a:ea typeface="Nunito ExtraBold"/>
                <a:cs typeface="Nunito ExtraBold"/>
                <a:sym typeface="Nunito ExtraBold"/>
              </a:rPr>
              <a:t>8</a:t>
            </a:r>
            <a:r>
              <a:rPr lang="en-US" sz="2400">
                <a:solidFill>
                  <a:schemeClr val="lt1"/>
                </a:solidFill>
                <a:latin typeface="Nunito ExtraBold"/>
                <a:ea typeface="Nunito ExtraBold"/>
                <a:cs typeface="Nunito ExtraBold"/>
                <a:sym typeface="Nunito ExtraBold"/>
              </a:rPr>
              <a:t>.</a:t>
            </a:r>
            <a:endParaRPr sz="2400">
              <a:solidFill>
                <a:schemeClr val="lt1"/>
              </a:solidFill>
              <a:latin typeface="Nunito ExtraBold"/>
              <a:ea typeface="Nunito ExtraBold"/>
              <a:cs typeface="Nunito ExtraBold"/>
              <a:sym typeface="Nunit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100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1000"/>
                                        <p:tgtEl>
                                          <p:spTgt spid="1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g12bc025ec86_0_26"/>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picture containing toy&#10;&#10;Description automatically generated" id="194" name="Google Shape;194;g12bc025ec86_0_26"/>
          <p:cNvPicPr preferRelativeResize="0"/>
          <p:nvPr/>
        </p:nvPicPr>
        <p:blipFill rotWithShape="1">
          <a:blip r:embed="rId3">
            <a:alphaModFix/>
          </a:blip>
          <a:srcRect b="26662" l="0" r="0" t="10500"/>
          <a:stretch/>
        </p:blipFill>
        <p:spPr>
          <a:xfrm>
            <a:off x="32" y="644"/>
            <a:ext cx="12191980" cy="6856718"/>
          </a:xfrm>
          <a:prstGeom prst="rect">
            <a:avLst/>
          </a:prstGeom>
          <a:noFill/>
          <a:ln>
            <a:noFill/>
          </a:ln>
        </p:spPr>
      </p:pic>
      <p:sp>
        <p:nvSpPr>
          <p:cNvPr id="195" name="Google Shape;195;g12bc025ec86_0_26"/>
          <p:cNvSpPr/>
          <p:nvPr/>
        </p:nvSpPr>
        <p:spPr>
          <a:xfrm>
            <a:off x="0" y="87000"/>
            <a:ext cx="12192000" cy="8556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6" name="Google Shape;196;g12bc025ec86_0_26"/>
          <p:cNvSpPr/>
          <p:nvPr/>
        </p:nvSpPr>
        <p:spPr>
          <a:xfrm>
            <a:off x="0" y="-244175"/>
            <a:ext cx="12192000" cy="10929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7" name="Google Shape;197;g12bc025ec86_0_26"/>
          <p:cNvSpPr txBox="1"/>
          <p:nvPr/>
        </p:nvSpPr>
        <p:spPr>
          <a:xfrm>
            <a:off x="1525" y="-150300"/>
            <a:ext cx="12189000" cy="1092900"/>
          </a:xfrm>
          <a:prstGeom prst="rect">
            <a:avLst/>
          </a:prstGeom>
          <a:noFill/>
          <a:ln>
            <a:noFill/>
          </a:ln>
          <a:effectLst>
            <a:outerShdw blurRad="57150" rotWithShape="0" algn="bl" dir="5400000" dist="19050">
              <a:srgbClr val="000000">
                <a:alpha val="498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500"/>
              <a:buFont typeface="Arial"/>
              <a:buNone/>
            </a:pPr>
            <a:r>
              <a:rPr b="1" lang="en-US" sz="6500">
                <a:solidFill>
                  <a:schemeClr val="lt1"/>
                </a:solidFill>
                <a:latin typeface="Nunito"/>
                <a:ea typeface="Nunito"/>
                <a:cs typeface="Nunito"/>
                <a:sym typeface="Nunito"/>
              </a:rPr>
              <a:t>PCB Progress - Current Status</a:t>
            </a:r>
            <a:endParaRPr b="1" i="0" sz="6500" u="none" cap="none" strike="noStrike">
              <a:solidFill>
                <a:schemeClr val="lt1"/>
              </a:solidFill>
              <a:latin typeface="Nunito"/>
              <a:ea typeface="Nunito"/>
              <a:cs typeface="Nunito"/>
              <a:sym typeface="Nunito"/>
            </a:endParaRPr>
          </a:p>
        </p:txBody>
      </p:sp>
      <p:sp>
        <p:nvSpPr>
          <p:cNvPr id="198" name="Google Shape;198;g12bc025ec86_0_26"/>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Nunito ExtraBold"/>
              <a:ea typeface="Nunito ExtraBold"/>
              <a:cs typeface="Nunito ExtraBold"/>
              <a:sym typeface="Nunito ExtraBold"/>
            </a:endParaRPr>
          </a:p>
        </p:txBody>
      </p:sp>
      <p:grpSp>
        <p:nvGrpSpPr>
          <p:cNvPr id="199" name="Google Shape;199;g12bc025ec86_0_26"/>
          <p:cNvGrpSpPr/>
          <p:nvPr/>
        </p:nvGrpSpPr>
        <p:grpSpPr>
          <a:xfrm>
            <a:off x="0" y="1353950"/>
            <a:ext cx="12192025" cy="5504100"/>
            <a:chOff x="0" y="1353950"/>
            <a:chExt cx="12192025" cy="5504100"/>
          </a:xfrm>
        </p:grpSpPr>
        <p:sp>
          <p:nvSpPr>
            <p:cNvPr id="200" name="Google Shape;200;g12bc025ec86_0_26"/>
            <p:cNvSpPr/>
            <p:nvPr/>
          </p:nvSpPr>
          <p:spPr>
            <a:xfrm>
              <a:off x="0" y="1353950"/>
              <a:ext cx="12192000" cy="55041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g12bc025ec86_0_26"/>
            <p:cNvSpPr/>
            <p:nvPr/>
          </p:nvSpPr>
          <p:spPr>
            <a:xfrm>
              <a:off x="25" y="1442200"/>
              <a:ext cx="12192000" cy="54153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202" name="Google Shape;202;g12bc025ec86_0_26"/>
          <p:cNvGrpSpPr/>
          <p:nvPr/>
        </p:nvGrpSpPr>
        <p:grpSpPr>
          <a:xfrm>
            <a:off x="2970463" y="1061963"/>
            <a:ext cx="6251100" cy="5653200"/>
            <a:chOff x="2970463" y="961663"/>
            <a:chExt cx="6251100" cy="5653200"/>
          </a:xfrm>
        </p:grpSpPr>
        <p:grpSp>
          <p:nvGrpSpPr>
            <p:cNvPr id="203" name="Google Shape;203;g12bc025ec86_0_26"/>
            <p:cNvGrpSpPr/>
            <p:nvPr/>
          </p:nvGrpSpPr>
          <p:grpSpPr>
            <a:xfrm>
              <a:off x="2970463" y="961663"/>
              <a:ext cx="6251100" cy="5653200"/>
              <a:chOff x="3256213" y="1328538"/>
              <a:chExt cx="6251100" cy="5653200"/>
            </a:xfrm>
          </p:grpSpPr>
          <p:sp>
            <p:nvSpPr>
              <p:cNvPr id="204" name="Google Shape;204;g12bc025ec86_0_26"/>
              <p:cNvSpPr/>
              <p:nvPr/>
            </p:nvSpPr>
            <p:spPr>
              <a:xfrm>
                <a:off x="3256213" y="1328538"/>
                <a:ext cx="6251100" cy="56532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5" name="Google Shape;205;g12bc025ec86_0_26"/>
              <p:cNvSpPr/>
              <p:nvPr/>
            </p:nvSpPr>
            <p:spPr>
              <a:xfrm>
                <a:off x="3333775" y="1390350"/>
                <a:ext cx="6096000" cy="55296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206" name="Google Shape;206;g12bc025ec86_0_26"/>
            <p:cNvPicPr preferRelativeResize="0"/>
            <p:nvPr/>
          </p:nvPicPr>
          <p:blipFill rotWithShape="1">
            <a:blip r:embed="rId4">
              <a:alphaModFix/>
            </a:blip>
            <a:srcRect b="18309" l="12963" r="11313" t="18315"/>
            <a:stretch/>
          </p:blipFill>
          <p:spPr>
            <a:xfrm rot="-5400000">
              <a:off x="3393125" y="772036"/>
              <a:ext cx="5405725" cy="6032476"/>
            </a:xfrm>
            <a:prstGeom prst="rect">
              <a:avLst/>
            </a:prstGeom>
            <a:noFill/>
            <a:ln>
              <a:noFill/>
            </a:ln>
          </p:spPr>
        </p:pic>
      </p:grpSp>
      <p:sp>
        <p:nvSpPr>
          <p:cNvPr id="207" name="Google Shape;207;g12bc025ec86_0_26"/>
          <p:cNvSpPr txBox="1"/>
          <p:nvPr/>
        </p:nvSpPr>
        <p:spPr>
          <a:xfrm>
            <a:off x="5343550" y="3828950"/>
            <a:ext cx="5286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Nunito ExtraBold"/>
                <a:ea typeface="Nunito ExtraBold"/>
                <a:cs typeface="Nunito ExtraBold"/>
                <a:sym typeface="Nunito ExtraBold"/>
              </a:rPr>
              <a:t>1.</a:t>
            </a:r>
            <a:endParaRPr sz="2400">
              <a:solidFill>
                <a:schemeClr val="lt1"/>
              </a:solidFill>
              <a:latin typeface="Nunito ExtraBold"/>
              <a:ea typeface="Nunito ExtraBold"/>
              <a:cs typeface="Nunito ExtraBold"/>
              <a:sym typeface="Nunito ExtraBold"/>
            </a:endParaRPr>
          </a:p>
        </p:txBody>
      </p:sp>
      <p:sp>
        <p:nvSpPr>
          <p:cNvPr id="208" name="Google Shape;208;g12bc025ec86_0_26"/>
          <p:cNvSpPr txBox="1"/>
          <p:nvPr/>
        </p:nvSpPr>
        <p:spPr>
          <a:xfrm>
            <a:off x="4724425" y="3274850"/>
            <a:ext cx="5286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Nunito ExtraBold"/>
                <a:ea typeface="Nunito ExtraBold"/>
                <a:cs typeface="Nunito ExtraBold"/>
                <a:sym typeface="Nunito ExtraBold"/>
              </a:rPr>
              <a:t>2.</a:t>
            </a:r>
            <a:endParaRPr sz="2400">
              <a:solidFill>
                <a:schemeClr val="lt1"/>
              </a:solidFill>
              <a:latin typeface="Nunito ExtraBold"/>
              <a:ea typeface="Nunito ExtraBold"/>
              <a:cs typeface="Nunito ExtraBold"/>
              <a:sym typeface="Nunito ExtraBold"/>
            </a:endParaRPr>
          </a:p>
        </p:txBody>
      </p:sp>
      <p:sp>
        <p:nvSpPr>
          <p:cNvPr id="209" name="Google Shape;209;g12bc025ec86_0_26"/>
          <p:cNvSpPr txBox="1"/>
          <p:nvPr/>
        </p:nvSpPr>
        <p:spPr>
          <a:xfrm>
            <a:off x="5048275" y="2108725"/>
            <a:ext cx="5286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Nunito ExtraBold"/>
                <a:ea typeface="Nunito ExtraBold"/>
                <a:cs typeface="Nunito ExtraBold"/>
                <a:sym typeface="Nunito ExtraBold"/>
              </a:rPr>
              <a:t>3.</a:t>
            </a:r>
            <a:endParaRPr sz="2400">
              <a:solidFill>
                <a:schemeClr val="lt1"/>
              </a:solidFill>
              <a:latin typeface="Nunito ExtraBold"/>
              <a:ea typeface="Nunito ExtraBold"/>
              <a:cs typeface="Nunito ExtraBold"/>
              <a:sym typeface="Nunito ExtraBold"/>
            </a:endParaRPr>
          </a:p>
        </p:txBody>
      </p:sp>
      <p:sp>
        <p:nvSpPr>
          <p:cNvPr id="210" name="Google Shape;210;g12bc025ec86_0_26"/>
          <p:cNvSpPr txBox="1"/>
          <p:nvPr/>
        </p:nvSpPr>
        <p:spPr>
          <a:xfrm>
            <a:off x="-599650" y="1831675"/>
            <a:ext cx="3243000" cy="1108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914400" rtl="0" algn="l">
              <a:spcBef>
                <a:spcPts val="0"/>
              </a:spcBef>
              <a:spcAft>
                <a:spcPts val="0"/>
              </a:spcAft>
              <a:buNone/>
            </a:pPr>
            <a:r>
              <a:rPr lang="en-US" sz="2000">
                <a:solidFill>
                  <a:schemeClr val="lt1"/>
                </a:solidFill>
                <a:latin typeface="Nunito ExtraBold"/>
                <a:ea typeface="Nunito ExtraBold"/>
                <a:cs typeface="Nunito ExtraBold"/>
                <a:sym typeface="Nunito ExtraBold"/>
              </a:rPr>
              <a:t>1.</a:t>
            </a:r>
            <a:r>
              <a:rPr lang="en-US" sz="2000">
                <a:solidFill>
                  <a:schemeClr val="lt1"/>
                </a:solidFill>
                <a:latin typeface="Nunito SemiBold"/>
                <a:ea typeface="Nunito SemiBold"/>
                <a:cs typeface="Nunito SemiBold"/>
                <a:sym typeface="Nunito SemiBold"/>
              </a:rPr>
              <a:t> </a:t>
            </a:r>
            <a:r>
              <a:rPr lang="en-US" sz="2000">
                <a:solidFill>
                  <a:schemeClr val="lt1"/>
                </a:solidFill>
                <a:latin typeface="Nunito SemiBold"/>
                <a:ea typeface="Nunito SemiBold"/>
                <a:cs typeface="Nunito SemiBold"/>
                <a:sym typeface="Nunito SemiBold"/>
              </a:rPr>
              <a:t>Soldering Error Causing Board Blemish</a:t>
            </a:r>
            <a:endParaRPr sz="2000">
              <a:solidFill>
                <a:schemeClr val="lt1"/>
              </a:solidFill>
              <a:latin typeface="Nunito SemiBold"/>
              <a:ea typeface="Nunito SemiBold"/>
              <a:cs typeface="Nunito SemiBold"/>
              <a:sym typeface="Nunito SemiBold"/>
            </a:endParaRPr>
          </a:p>
        </p:txBody>
      </p:sp>
      <p:sp>
        <p:nvSpPr>
          <p:cNvPr id="211" name="Google Shape;211;g12bc025ec86_0_26"/>
          <p:cNvSpPr txBox="1"/>
          <p:nvPr/>
        </p:nvSpPr>
        <p:spPr>
          <a:xfrm>
            <a:off x="300050" y="3274850"/>
            <a:ext cx="2343300" cy="80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Nunito ExtraBold"/>
                <a:ea typeface="Nunito ExtraBold"/>
                <a:cs typeface="Nunito ExtraBold"/>
                <a:sym typeface="Nunito ExtraBold"/>
              </a:rPr>
              <a:t>2. </a:t>
            </a:r>
            <a:r>
              <a:rPr lang="en-US" sz="2000">
                <a:solidFill>
                  <a:schemeClr val="lt1"/>
                </a:solidFill>
                <a:latin typeface="Nunito SemiBold"/>
                <a:ea typeface="Nunito SemiBold"/>
                <a:cs typeface="Nunito SemiBold"/>
                <a:sym typeface="Nunito SemiBold"/>
              </a:rPr>
              <a:t>Reset Button Not Active</a:t>
            </a:r>
            <a:endParaRPr sz="2000">
              <a:solidFill>
                <a:schemeClr val="lt1"/>
              </a:solidFill>
              <a:latin typeface="Nunito SemiBold"/>
              <a:ea typeface="Nunito SemiBold"/>
              <a:cs typeface="Nunito SemiBold"/>
              <a:sym typeface="Nunito SemiBold"/>
            </a:endParaRPr>
          </a:p>
        </p:txBody>
      </p:sp>
      <p:sp>
        <p:nvSpPr>
          <p:cNvPr id="212" name="Google Shape;212;g12bc025ec86_0_26"/>
          <p:cNvSpPr txBox="1"/>
          <p:nvPr/>
        </p:nvSpPr>
        <p:spPr>
          <a:xfrm>
            <a:off x="300050" y="4410225"/>
            <a:ext cx="2343300" cy="1416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Nunito ExtraBold"/>
                <a:ea typeface="Nunito ExtraBold"/>
                <a:cs typeface="Nunito ExtraBold"/>
                <a:sym typeface="Nunito ExtraBold"/>
              </a:rPr>
              <a:t>3</a:t>
            </a:r>
            <a:r>
              <a:rPr lang="en-US" sz="2000">
                <a:solidFill>
                  <a:schemeClr val="lt1"/>
                </a:solidFill>
                <a:latin typeface="Nunito ExtraBold"/>
                <a:ea typeface="Nunito ExtraBold"/>
                <a:cs typeface="Nunito ExtraBold"/>
                <a:sym typeface="Nunito ExtraBold"/>
              </a:rPr>
              <a:t>. </a:t>
            </a:r>
            <a:r>
              <a:rPr lang="en-US" sz="2000">
                <a:solidFill>
                  <a:schemeClr val="lt1"/>
                </a:solidFill>
                <a:latin typeface="Nunito SemiBold"/>
                <a:ea typeface="Nunito SemiBold"/>
                <a:cs typeface="Nunito SemiBold"/>
                <a:sym typeface="Nunito SemiBold"/>
              </a:rPr>
              <a:t>ESD protection diodes not connected to JTAG pin headers</a:t>
            </a:r>
            <a:endParaRPr sz="2000">
              <a:solidFill>
                <a:schemeClr val="lt1"/>
              </a:solidFill>
              <a:latin typeface="Nunito SemiBold"/>
              <a:ea typeface="Nunito SemiBold"/>
              <a:cs typeface="Nunito SemiBold"/>
              <a:sym typeface="Nunito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par>
                                <p:cTn fill="hold" nodeType="withEffect" presetClass="entr" presetID="10" presetSubtype="0">
                                  <p:stCondLst>
                                    <p:cond delay="100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3000"/>
                                        <p:tgtEl>
                                          <p:spTgt spid="202"/>
                                        </p:tgtEl>
                                      </p:cBhvr>
                                    </p:animEffect>
                                  </p:childTnLst>
                                </p:cTn>
                              </p:par>
                              <p:par>
                                <p:cTn fill="hold" nodeType="withEffect" presetClass="entr" presetID="2" presetSubtype="4">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2100"/>
                                        <p:tgtEl>
                                          <p:spTgt spid="1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g12bc025ec86_0_59"/>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picture containing toy&#10;&#10;Description automatically generated" id="218" name="Google Shape;218;g12bc025ec86_0_59"/>
          <p:cNvPicPr preferRelativeResize="0"/>
          <p:nvPr/>
        </p:nvPicPr>
        <p:blipFill rotWithShape="1">
          <a:blip r:embed="rId3">
            <a:alphaModFix/>
          </a:blip>
          <a:srcRect b="26662" l="0" r="0" t="10500"/>
          <a:stretch/>
        </p:blipFill>
        <p:spPr>
          <a:xfrm>
            <a:off x="32" y="644"/>
            <a:ext cx="12191980" cy="6856718"/>
          </a:xfrm>
          <a:prstGeom prst="rect">
            <a:avLst/>
          </a:prstGeom>
          <a:noFill/>
          <a:ln>
            <a:noFill/>
          </a:ln>
        </p:spPr>
      </p:pic>
      <p:sp>
        <p:nvSpPr>
          <p:cNvPr id="219" name="Google Shape;219;g12bc025ec86_0_59"/>
          <p:cNvSpPr/>
          <p:nvPr/>
        </p:nvSpPr>
        <p:spPr>
          <a:xfrm>
            <a:off x="0" y="87000"/>
            <a:ext cx="12192000" cy="8556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0" name="Google Shape;220;g12bc025ec86_0_59"/>
          <p:cNvSpPr/>
          <p:nvPr/>
        </p:nvSpPr>
        <p:spPr>
          <a:xfrm>
            <a:off x="0" y="-244175"/>
            <a:ext cx="12192000" cy="10929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1" name="Google Shape;221;g12bc025ec86_0_59"/>
          <p:cNvSpPr txBox="1"/>
          <p:nvPr/>
        </p:nvSpPr>
        <p:spPr>
          <a:xfrm>
            <a:off x="1525" y="-150300"/>
            <a:ext cx="12189000" cy="1092900"/>
          </a:xfrm>
          <a:prstGeom prst="rect">
            <a:avLst/>
          </a:prstGeom>
          <a:noFill/>
          <a:ln>
            <a:noFill/>
          </a:ln>
          <a:effectLst>
            <a:outerShdw blurRad="57150" rotWithShape="0" algn="bl" dir="5400000" dist="19050">
              <a:srgbClr val="000000">
                <a:alpha val="498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500"/>
              <a:buFont typeface="Arial"/>
              <a:buNone/>
            </a:pPr>
            <a:r>
              <a:rPr b="1" lang="en-US" sz="6500">
                <a:solidFill>
                  <a:schemeClr val="lt1"/>
                </a:solidFill>
                <a:latin typeface="Nunito"/>
                <a:ea typeface="Nunito"/>
                <a:cs typeface="Nunito"/>
                <a:sym typeface="Nunito"/>
              </a:rPr>
              <a:t>PCB Progress - 3D Housing</a:t>
            </a:r>
            <a:endParaRPr b="1" i="0" sz="6500" u="none" cap="none" strike="noStrike">
              <a:solidFill>
                <a:schemeClr val="lt1"/>
              </a:solidFill>
              <a:latin typeface="Nunito"/>
              <a:ea typeface="Nunito"/>
              <a:cs typeface="Nunito"/>
              <a:sym typeface="Nunito"/>
            </a:endParaRPr>
          </a:p>
        </p:txBody>
      </p:sp>
      <p:sp>
        <p:nvSpPr>
          <p:cNvPr id="222" name="Google Shape;222;g12bc025ec86_0_59"/>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Nunito ExtraBold"/>
              <a:ea typeface="Nunito ExtraBold"/>
              <a:cs typeface="Nunito ExtraBold"/>
              <a:sym typeface="Nunito ExtraBold"/>
            </a:endParaRPr>
          </a:p>
        </p:txBody>
      </p:sp>
      <p:grpSp>
        <p:nvGrpSpPr>
          <p:cNvPr id="223" name="Google Shape;223;g12bc025ec86_0_59"/>
          <p:cNvGrpSpPr/>
          <p:nvPr/>
        </p:nvGrpSpPr>
        <p:grpSpPr>
          <a:xfrm>
            <a:off x="2014550" y="1225924"/>
            <a:ext cx="8157684" cy="5632346"/>
            <a:chOff x="0" y="1353950"/>
            <a:chExt cx="12192025" cy="5504100"/>
          </a:xfrm>
        </p:grpSpPr>
        <p:sp>
          <p:nvSpPr>
            <p:cNvPr id="224" name="Google Shape;224;g12bc025ec86_0_59"/>
            <p:cNvSpPr/>
            <p:nvPr/>
          </p:nvSpPr>
          <p:spPr>
            <a:xfrm>
              <a:off x="0" y="1353950"/>
              <a:ext cx="12192000" cy="55041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5" name="Google Shape;225;g12bc025ec86_0_59"/>
            <p:cNvSpPr/>
            <p:nvPr/>
          </p:nvSpPr>
          <p:spPr>
            <a:xfrm>
              <a:off x="25" y="1442200"/>
              <a:ext cx="12192000" cy="54153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226" name="Google Shape;226;g12bc025ec86_0_59"/>
          <p:cNvPicPr preferRelativeResize="0"/>
          <p:nvPr/>
        </p:nvPicPr>
        <p:blipFill rotWithShape="1">
          <a:blip r:embed="rId4">
            <a:alphaModFix/>
          </a:blip>
          <a:srcRect b="0" l="2842" r="5456" t="0"/>
          <a:stretch/>
        </p:blipFill>
        <p:spPr>
          <a:xfrm>
            <a:off x="2127800" y="1445100"/>
            <a:ext cx="7936455" cy="5504101"/>
          </a:xfrm>
          <a:prstGeom prst="rect">
            <a:avLst/>
          </a:prstGeom>
          <a:noFill/>
          <a:ln>
            <a:noFill/>
          </a:ln>
        </p:spPr>
      </p:pic>
      <p:pic>
        <p:nvPicPr>
          <p:cNvPr id="227" name="Google Shape;227;g12bc025ec86_0_59"/>
          <p:cNvPicPr preferRelativeResize="0"/>
          <p:nvPr/>
        </p:nvPicPr>
        <p:blipFill rotWithShape="1">
          <a:blip r:embed="rId5">
            <a:alphaModFix/>
          </a:blip>
          <a:srcRect b="0" l="0" r="4979" t="0"/>
          <a:stretch/>
        </p:blipFill>
        <p:spPr>
          <a:xfrm>
            <a:off x="2127799" y="1445100"/>
            <a:ext cx="7936450" cy="5632350"/>
          </a:xfrm>
          <a:prstGeom prst="rect">
            <a:avLst/>
          </a:prstGeom>
          <a:noFill/>
          <a:ln>
            <a:noFill/>
          </a:ln>
        </p:spPr>
      </p:pic>
      <p:pic>
        <p:nvPicPr>
          <p:cNvPr id="228" name="Google Shape;228;g12bc025ec86_0_59"/>
          <p:cNvPicPr preferRelativeResize="0"/>
          <p:nvPr/>
        </p:nvPicPr>
        <p:blipFill rotWithShape="1">
          <a:blip r:embed="rId6">
            <a:alphaModFix/>
          </a:blip>
          <a:srcRect b="0" l="6468" r="8417" t="0"/>
          <a:stretch/>
        </p:blipFill>
        <p:spPr>
          <a:xfrm>
            <a:off x="2127800" y="1451400"/>
            <a:ext cx="7936450" cy="5619750"/>
          </a:xfrm>
          <a:prstGeom prst="rect">
            <a:avLst/>
          </a:prstGeom>
          <a:noFill/>
          <a:ln>
            <a:noFill/>
          </a:ln>
        </p:spPr>
      </p:pic>
      <p:pic>
        <p:nvPicPr>
          <p:cNvPr id="229" name="Google Shape;229;g12bc025ec86_0_59"/>
          <p:cNvPicPr preferRelativeResize="0"/>
          <p:nvPr/>
        </p:nvPicPr>
        <p:blipFill rotWithShape="1">
          <a:blip r:embed="rId7">
            <a:alphaModFix/>
          </a:blip>
          <a:srcRect b="0" l="4745" r="4682" t="0"/>
          <a:stretch/>
        </p:blipFill>
        <p:spPr>
          <a:xfrm>
            <a:off x="2127800" y="1445100"/>
            <a:ext cx="7936449" cy="54285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par>
                                <p:cTn fill="hold" nodeType="withEffect" presetClass="entr" presetID="10" presetSubtype="0">
                                  <p:stCondLst>
                                    <p:cond delay="100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2" presetSubtype="4">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1000"/>
                                        <p:tgtEl>
                                          <p:spTgt spid="22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p:tgtEl>
                                          <p:spTgt spid="2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2021-07-25T19:10:45Z</dcterms:created>
  <dc:creator>Trey Sandefur</dc:creator>
</cp:coreProperties>
</file>