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CB6EC-0B5D-41BB-9CE1-103907BE805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CEDD-BDE5-4140-A2F8-C79DD53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6F399F-2CEB-4200-9DAE-E4A80B08388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73254E-E092-4587-9FF0-8E38340A621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1F97F04-5EC0-4833-8A76-FD0CF480DEE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8E2B04-E28F-40B8-A8C5-B2922655D19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2FA652-4F06-499D-8735-DA1981F986A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128E51-BF31-4910-BBD5-43F26A4330C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A8ED25-35DD-4578-8223-A726BF34F0C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035319-ABAF-409E-B5DC-0C592A8D8D5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955F-D348-4E4E-970F-BE23E1A224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6A8B-EBD8-499F-9949-B509C5B776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Fault </a:t>
            </a:r>
            <a:r>
              <a:rPr lang="en-US" b="1" dirty="0" smtClean="0">
                <a:solidFill>
                  <a:srgbClr val="FF0000"/>
                </a:solidFill>
              </a:rPr>
              <a:t>Tolerance in DS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DS </a:t>
            </a:r>
            <a:r>
              <a:rPr lang="en-US" sz="2800" dirty="0" smtClean="0"/>
              <a:t>should be designed </a:t>
            </a:r>
            <a:r>
              <a:rPr lang="en-US" sz="2800" dirty="0" smtClean="0"/>
              <a:t>or construct </a:t>
            </a:r>
            <a:r>
              <a:rPr lang="en-US" sz="2800" dirty="0" smtClean="0"/>
              <a:t>in </a:t>
            </a:r>
            <a:r>
              <a:rPr lang="en-US" sz="2800" dirty="0" smtClean="0"/>
              <a:t>such way that </a:t>
            </a:r>
            <a:r>
              <a:rPr lang="en-US" sz="2800" dirty="0" smtClean="0"/>
              <a:t>it will </a:t>
            </a:r>
            <a:r>
              <a:rPr lang="en-US" sz="2800" dirty="0" smtClean="0"/>
              <a:t>automatically recover from partial </a:t>
            </a:r>
            <a:r>
              <a:rPr lang="en-US" sz="2800" dirty="0" smtClean="0"/>
              <a:t>failures, without seriously affecting the overall performance.</a:t>
            </a:r>
            <a:endParaRPr lang="en-US" sz="2800" dirty="0" smtClean="0"/>
          </a:p>
          <a:p>
            <a:r>
              <a:rPr lang="en-US" sz="2800" dirty="0" smtClean="0"/>
              <a:t>A DS must should always tolerate the fault.</a:t>
            </a:r>
          </a:p>
          <a:p>
            <a:r>
              <a:rPr lang="en-US" sz="2800" dirty="0" smtClean="0"/>
              <a:t>Fault tolerant system is dependent system on 4 points: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Availability:</a:t>
            </a:r>
            <a:r>
              <a:rPr lang="en-US" sz="2800" dirty="0" smtClean="0"/>
              <a:t> system is </a:t>
            </a:r>
            <a:r>
              <a:rPr lang="en-US" sz="2800" dirty="0" smtClean="0"/>
              <a:t>available </a:t>
            </a:r>
            <a:r>
              <a:rPr lang="en-US" sz="2800" dirty="0" smtClean="0"/>
              <a:t>and ready to use at given time</a:t>
            </a:r>
            <a:r>
              <a:rPr lang="en-US" sz="2800" dirty="0" smtClean="0"/>
              <a:t>./immediately</a:t>
            </a:r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Reliability: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for a given time, system runs </a:t>
            </a:r>
            <a:r>
              <a:rPr lang="en-US" sz="2800" dirty="0" smtClean="0"/>
              <a:t>continuously without </a:t>
            </a:r>
            <a:r>
              <a:rPr lang="en-US" sz="2800" dirty="0" smtClean="0"/>
              <a:t>failure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Highly reliable system works for a longer interval of time without interruption.</a:t>
            </a:r>
            <a:endParaRPr lang="en-US" sz="2800" dirty="0" smtClean="0"/>
          </a:p>
          <a:p>
            <a:endParaRPr lang="en-US" sz="2300" dirty="0" smtClean="0"/>
          </a:p>
          <a:p>
            <a:endParaRPr lang="en-US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16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Safety:</a:t>
            </a:r>
            <a:r>
              <a:rPr lang="en-US" dirty="0"/>
              <a:t> if for a some time ( temporary) system fails . In this case system doesn’t have major loss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Repairibility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how easy to repair the failed system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A </a:t>
            </a:r>
            <a:r>
              <a:rPr lang="en-US" b="1" dirty="0">
                <a:solidFill>
                  <a:srgbClr val="FF0000"/>
                </a:solidFill>
              </a:rPr>
              <a:t>Fault Tolerant system can provide services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even </a:t>
            </a:r>
            <a:r>
              <a:rPr lang="en-US" b="1" dirty="0">
                <a:solidFill>
                  <a:srgbClr val="FF0000"/>
                </a:solidFill>
              </a:rPr>
              <a:t>in presence of </a:t>
            </a:r>
            <a:r>
              <a:rPr lang="en-US" b="1" dirty="0" smtClean="0">
                <a:solidFill>
                  <a:srgbClr val="FF0000"/>
                </a:solidFill>
              </a:rPr>
              <a:t>faults. 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 smtClean="0">
                <a:solidFill>
                  <a:srgbClr val="FF0000"/>
                </a:solidFill>
              </a:rPr>
              <a:t>Resilience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resilience </a:t>
            </a:r>
            <a:r>
              <a:rPr lang="en-US" dirty="0" smtClean="0"/>
              <a:t>totally </a:t>
            </a:r>
            <a:r>
              <a:rPr lang="en-US" u="sng" dirty="0" smtClean="0"/>
              <a:t>dependent on fault and failure.</a:t>
            </a:r>
          </a:p>
          <a:p>
            <a:r>
              <a:rPr lang="en-US" dirty="0" smtClean="0"/>
              <a:t>Fault: incorrect state (something bad happen)in a system. Database slowdown, memory leaks, bad data.</a:t>
            </a:r>
          </a:p>
          <a:p>
            <a:r>
              <a:rPr lang="en-US" dirty="0" smtClean="0"/>
              <a:t>Failure: inability of system to do its intended job.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Resilience: it is about preventing fault turning into failure.(fault slowly converts into </a:t>
            </a:r>
            <a:r>
              <a:rPr lang="en-US" b="1" dirty="0" smtClean="0">
                <a:solidFill>
                  <a:srgbClr val="FF0000"/>
                </a:solidFill>
              </a:rPr>
              <a:t>system failure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make process fault tolerance by arranging </a:t>
            </a:r>
            <a:r>
              <a:rPr lang="en-US" dirty="0" smtClean="0"/>
              <a:t>to have a group </a:t>
            </a:r>
            <a:r>
              <a:rPr lang="en-US" dirty="0" smtClean="0"/>
              <a:t>of processes </a:t>
            </a:r>
            <a:r>
              <a:rPr lang="en-US" dirty="0" smtClean="0"/>
              <a:t>with each member of group being </a:t>
            </a:r>
            <a:r>
              <a:rPr lang="en-US" dirty="0" smtClean="0"/>
              <a:t>identical.</a:t>
            </a:r>
          </a:p>
          <a:p>
            <a:r>
              <a:rPr lang="en-US" dirty="0" smtClean="0"/>
              <a:t>Question: </a:t>
            </a:r>
            <a:r>
              <a:rPr lang="en-US" dirty="0" smtClean="0"/>
              <a:t>I want </a:t>
            </a:r>
            <a:r>
              <a:rPr lang="en-US" dirty="0" smtClean="0"/>
              <a:t>some data</a:t>
            </a:r>
            <a:r>
              <a:rPr lang="en-US" dirty="0" smtClean="0"/>
              <a:t>. Multiple servers near me.data is much important and don’t want to </a:t>
            </a:r>
            <a:r>
              <a:rPr lang="en-US" dirty="0" smtClean="0"/>
              <a:t>loose that data. What to do?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you can store data in multiple copies in all servers (replication)that reduces fault tolerance.</a:t>
            </a:r>
          </a:p>
          <a:p>
            <a:r>
              <a:rPr lang="en-US" dirty="0" smtClean="0"/>
              <a:t>Request message for </a:t>
            </a:r>
            <a:r>
              <a:rPr lang="en-US" dirty="0" smtClean="0"/>
              <a:t>data </a:t>
            </a:r>
            <a:r>
              <a:rPr lang="en-US" dirty="0" smtClean="0"/>
              <a:t>sends to </a:t>
            </a:r>
            <a:r>
              <a:rPr lang="en-US" dirty="0" smtClean="0"/>
              <a:t>all servers </a:t>
            </a:r>
            <a:r>
              <a:rPr lang="en-US" dirty="0" smtClean="0"/>
              <a:t>(group members)and </a:t>
            </a:r>
            <a:r>
              <a:rPr lang="en-US" dirty="0" smtClean="0"/>
              <a:t>whoever </a:t>
            </a:r>
            <a:r>
              <a:rPr lang="en-US" dirty="0" smtClean="0"/>
              <a:t>first taking request will reply you.</a:t>
            </a:r>
          </a:p>
          <a:p>
            <a:r>
              <a:rPr lang="en-US" dirty="0" smtClean="0"/>
              <a:t>If any one process or server fails ,it is assumed that another process still be able to do the functionality to provide the service.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Group communication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52400" y="838200"/>
            <a:ext cx="8839200" cy="5867400"/>
          </a:xfrm>
          <a:prstGeom prst="rect">
            <a:avLst/>
          </a:prstGeom>
        </p:spPr>
        <p:txBody>
          <a:bodyPr/>
          <a:lstStyle/>
          <a:p>
            <a:r>
              <a:rPr dirty="0"/>
              <a:t>When one source process tries to communicate with multiple processes at once, it is called Group Communication</a:t>
            </a:r>
            <a:r>
              <a:rPr lang="en-US" dirty="0"/>
              <a:t>.</a:t>
            </a:r>
          </a:p>
          <a:p>
            <a:r>
              <a:rPr lang="en-US" dirty="0"/>
              <a:t>Group communication is the act of sending and receiving messages to multiple members of a group.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191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52400" y="304800"/>
            <a:ext cx="8839201" cy="6400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767840"/>
            <a:ext cx="6146532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33400" y="304800"/>
            <a:ext cx="81534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endParaRPr lang="en-US"/>
          </a:p>
          <a:p>
            <a:r>
              <a:t>Broadcast Communication :</a:t>
            </a:r>
          </a:p>
          <a:p>
            <a:endParaRPr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sz="2400" dirty="0"/>
              <a:t>When the host process tries to </a:t>
            </a:r>
            <a:r>
              <a:rPr sz="2400" b="1" u="sng" dirty="0">
                <a:solidFill>
                  <a:srgbClr val="FF0000"/>
                </a:solidFill>
              </a:rPr>
              <a:t>communicate with every process in a distributed system at same time. </a:t>
            </a:r>
            <a:endParaRPr lang="en-US" sz="2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sz="2400" dirty="0"/>
              <a:t>Broadcast communication comes in handy when a common stream of information is to be delivered to each and every process in most efficient manner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67000" y="3505200"/>
            <a:ext cx="3276600" cy="3102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Multicast Communication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52400" y="838200"/>
            <a:ext cx="8763001" cy="59436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When the host process tries to </a:t>
            </a:r>
            <a:r>
              <a:rPr b="1" u="sng" dirty="0">
                <a:solidFill>
                  <a:srgbClr val="FF0000"/>
                </a:solidFill>
              </a:rPr>
              <a:t>communicate with a designated group of processes in a distributed system at the same time.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67000" y="2971800"/>
            <a:ext cx="3137836" cy="2579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Unicast Communication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When the host process tries to </a:t>
            </a:r>
            <a:r>
              <a:rPr b="1" u="sng" dirty="0">
                <a:solidFill>
                  <a:srgbClr val="FF0000"/>
                </a:solidFill>
              </a:rPr>
              <a:t>communicate with a single process in a distributed system at the same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09800" y="3200400"/>
            <a:ext cx="3696101" cy="2637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444</Words>
  <Application>Microsoft Office PowerPoint</Application>
  <PresentationFormat>On-screen Show (4:3)</PresentationFormat>
  <Paragraphs>42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Fault Tolerance in DS  </vt:lpstr>
      <vt:lpstr>PowerPoint Presentation</vt:lpstr>
      <vt:lpstr>Process Resilience </vt:lpstr>
      <vt:lpstr>PowerPoint Presentation</vt:lpstr>
      <vt:lpstr>Group communication </vt:lpstr>
      <vt:lpstr>PowerPoint Presentation</vt:lpstr>
      <vt:lpstr> Broadcast Communication : </vt:lpstr>
      <vt:lpstr>Multicast Communication</vt:lpstr>
      <vt:lpstr>Unicast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Tolerance</dc:title>
  <dc:creator>Windows User</dc:creator>
  <cp:lastModifiedBy>Windows User</cp:lastModifiedBy>
  <cp:revision>11</cp:revision>
  <dcterms:created xsi:type="dcterms:W3CDTF">2022-03-28T07:27:17Z</dcterms:created>
  <dcterms:modified xsi:type="dcterms:W3CDTF">2022-03-29T04:32:22Z</dcterms:modified>
</cp:coreProperties>
</file>