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58" r:id="rId5"/>
    <p:sldId id="270" r:id="rId6"/>
    <p:sldId id="259" r:id="rId7"/>
    <p:sldId id="266" r:id="rId8"/>
    <p:sldId id="261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5CE9-0B39-42A2-B617-EF82B32E7F3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1AAFC-E911-4619-B5D1-A3B11A86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A3BE05-F6CC-4EE6-B068-D6492D1FADAA}" type="slidenum">
              <a:rPr lang="he-IL" sz="1200"/>
              <a:pPr eaLnBrk="1" hangingPunct="1"/>
              <a:t>9</a:t>
            </a:fld>
            <a:endParaRPr lang="en-US" sz="120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926C-752E-4925-A1AA-57238E0350C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6F2E-9652-421E-82A3-CF30833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Consistency, Replication and Fault Tolerance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1)Introduction to replication and consistency 2)Data-Centric and Client-Centric Consistency Models</a:t>
            </a:r>
          </a:p>
          <a:p>
            <a:pPr marL="0" indent="0">
              <a:buNone/>
            </a:pPr>
            <a:r>
              <a:rPr lang="en-US" dirty="0" smtClean="0"/>
              <a:t>3)Replica Management</a:t>
            </a:r>
          </a:p>
          <a:p>
            <a:pPr marL="0" indent="0">
              <a:buNone/>
            </a:pPr>
            <a:r>
              <a:rPr lang="en-US" dirty="0" smtClean="0"/>
              <a:t>4)Fault Tolerance: Introduction, Process resilience, Reliable client-server </a:t>
            </a:r>
          </a:p>
          <a:p>
            <a:pPr marL="0" indent="0">
              <a:buNone/>
            </a:pPr>
            <a:r>
              <a:rPr lang="en-US" dirty="0" smtClean="0"/>
              <a:t>5)Group communication,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5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Replication &amp; Consistency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b="1" dirty="0" smtClean="0"/>
              <a:t>Replication of Data:</a:t>
            </a:r>
          </a:p>
          <a:p>
            <a:r>
              <a:rPr lang="en-US" dirty="0" smtClean="0"/>
              <a:t>Replication of data enhances reliability &amp; to improve the performance. </a:t>
            </a:r>
          </a:p>
          <a:p>
            <a:r>
              <a:rPr lang="en-US" dirty="0" smtClean="0"/>
              <a:t>When one copy updated ,that required all copies of data must be </a:t>
            </a:r>
            <a:r>
              <a:rPr lang="en-US" dirty="0" err="1" smtClean="0"/>
              <a:t>consistent.means</a:t>
            </a:r>
            <a:r>
              <a:rPr lang="en-US" dirty="0" smtClean="0"/>
              <a:t> if one copy updates  then all other copies must be updated as well ( all copies replicated )</a:t>
            </a:r>
          </a:p>
          <a:p>
            <a:r>
              <a:rPr lang="en-US" dirty="0" smtClean="0"/>
              <a:t>Consistent: if a file in a laptop updated then u also have to update a file in a pendrive.means all copies have to be updated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2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to use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839200" cy="5867400"/>
          </a:xfrm>
        </p:spPr>
        <p:txBody>
          <a:bodyPr/>
          <a:lstStyle/>
          <a:p>
            <a:r>
              <a:rPr lang="en-US" dirty="0" smtClean="0"/>
              <a:t>Reliable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If one replica of data crashes then other replica is available for task.</a:t>
            </a:r>
          </a:p>
          <a:p>
            <a:r>
              <a:rPr lang="en-US" dirty="0" smtClean="0"/>
              <a:t>If we moving from one place to another place then still we able to access a copy of our data so multiple copies of data stored on cloud or web. For that we use replication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Goal: Making replicas consistent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28609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74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8" y="533400"/>
            <a:ext cx="7165731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5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5897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34" y="990600"/>
            <a:ext cx="6829719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61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8418"/>
            <a:ext cx="7108819" cy="407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20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Strict Consistency(Strict with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/>
          <a:lstStyle/>
          <a:p>
            <a:r>
              <a:rPr lang="en-US" dirty="0" smtClean="0"/>
              <a:t>100 % up to date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6852350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4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8500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Sequential Consistency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740400"/>
            <a:ext cx="8382000" cy="10414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2800" dirty="0" smtClean="0"/>
              <a:t>(a) A sequentially consistent data store. </a:t>
            </a:r>
            <a:br>
              <a:rPr lang="en-US" sz="2800" dirty="0" smtClean="0"/>
            </a:br>
            <a:r>
              <a:rPr lang="en-US" sz="2800" dirty="0" smtClean="0"/>
              <a:t>(b) A data store that is not sequentially consistent.</a:t>
            </a:r>
          </a:p>
        </p:txBody>
      </p:sp>
      <p:pic>
        <p:nvPicPr>
          <p:cNvPr id="17412" name="Picture 4" descr="07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92"/>
          <a:stretch>
            <a:fillRect/>
          </a:stretch>
        </p:blipFill>
        <p:spPr bwMode="auto">
          <a:xfrm>
            <a:off x="973138" y="1820863"/>
            <a:ext cx="4640262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07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92"/>
          <a:stretch>
            <a:fillRect/>
          </a:stretch>
        </p:blipFill>
        <p:spPr bwMode="auto">
          <a:xfrm>
            <a:off x="4292600" y="3683000"/>
            <a:ext cx="46101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57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192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Consistency, Replication and Fault Tolerance</vt:lpstr>
      <vt:lpstr>Replication &amp; Consistency </vt:lpstr>
      <vt:lpstr>Why to use Replication</vt:lpstr>
      <vt:lpstr>PowerPoint Presentation</vt:lpstr>
      <vt:lpstr>PowerPoint Presentation</vt:lpstr>
      <vt:lpstr>PowerPoint Presentation</vt:lpstr>
      <vt:lpstr>PowerPoint Presentation</vt:lpstr>
      <vt:lpstr>Strict Consistency(Strict with results)</vt:lpstr>
      <vt:lpstr>Sequential Consistency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2022-03-21T11:40:21Z</dcterms:created>
  <dcterms:modified xsi:type="dcterms:W3CDTF">2022-03-22T07:38:19Z</dcterms:modified>
</cp:coreProperties>
</file>