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9" roundtripDataSignature="AMtx7mgfaIEi2Xf5yK71XtkjhNMgluW4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0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0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9" Type="http://customschemas.google.com/relationships/presentationmetadata" Target="metadata"/><Relationship Id="rId203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0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372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c656ae316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gbc656ae31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c656ae316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bc656ae31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c656ae316_0_29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bc656ae316_0_29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gbc656ae316_0_29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bc656ae316_0_29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bc656ae316_0_29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gbc656ae316_0_2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bc656ae316_0_294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656ae316_0_30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gbc656ae316_0_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bc656ae316_0_3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bc656ae316_0_3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bc656ae316_0_3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gbc656ae316_0_3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bc656ae316_0_302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656ae316_0_28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bc656ae316_0_28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bc656ae316_0_28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bc656ae316_0_28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bc656ae316_0_28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and Image Processing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c656ae316_0_23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Language Processing</a:t>
            </a:r>
            <a:br>
              <a:rPr lang="en-US"/>
            </a:br>
            <a:r>
              <a:rPr lang="en-US"/>
              <a:t>DLO 8012</a:t>
            </a:r>
            <a:endParaRPr/>
          </a:p>
        </p:txBody>
      </p:sp>
      <p:sp>
        <p:nvSpPr>
          <p:cNvPr id="36" name="Google Shape;36;gbc656ae316_0_23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Subject In-charge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Ms Vincy Joseph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Assistant Professor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email: </a:t>
            </a:r>
            <a:r>
              <a:rPr lang="en-US">
                <a:solidFill>
                  <a:srgbClr val="FF0000"/>
                </a:solidFill>
              </a:rPr>
              <a:t>vincyjoseph@sfit.ac.in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7" name="Google Shape;37;gbc656ae316_0_2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38" name="Google Shape;38;gbc656ae316_0_2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03-03-2021</a:t>
            </a:r>
            <a:endParaRPr/>
          </a:p>
        </p:txBody>
      </p:sp>
      <p:sp>
        <p:nvSpPr>
          <p:cNvPr id="39" name="Google Shape;39;gbc656ae316_0_2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40" name="Google Shape;40;gbc656ae316_0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160" y="981076"/>
            <a:ext cx="690562" cy="68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body" idx="1"/>
          </p:nvPr>
        </p:nvSpPr>
        <p:spPr>
          <a:xfrm>
            <a:off x="628650" y="1446028"/>
            <a:ext cx="7886700" cy="53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On the basis of the structural differences between the source and target language, a transfer system can be broken down into three different stages: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en-US"/>
              <a:t> i) Analysis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en-US"/>
              <a:t> ii) Transfer and 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en-US"/>
              <a:t>iii) Generation.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Analysis : the SL parser is used to produce the syntactic representation of a SL sentence.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Transfer :  The result of the first stage is converted into equivalent TL-oriented representations.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Generation : A TL morphological analyzer is used to generate the final TL texts.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b="1"/>
              <a:t>Disadvantage of Rule based MT : </a:t>
            </a:r>
            <a:r>
              <a:rPr lang="en-US"/>
              <a:t>It requires good dictionaries and manual setting of rules.</a:t>
            </a:r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Transfer Based Translation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In Interlingua approach, the translation is performed by first representing the SL (Source Language) text into an intermediary (semantic) form called Interlingua.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The advantage of this approach is that Interlingua is a language independent representation from which translations can be generated to different TLs.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Thus, the translation consists of two stages: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1. SL is first converted in to the Interlingua (IL) form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2. Translation from the IL to the TL(Target Language). </a:t>
            </a:r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Interlingua Based Translation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The main advantage of this Interlingua approach is that the analyzer of the parser for the SL is independent of the generator for the TL.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 There are two main drawbacks in the Interlingua approach.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Difficulty in defining the interlingua.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Interlingua does not take the advantage of similarities between languages, such as translation between Dravidian languages. </a:t>
            </a:r>
            <a:endParaRPr/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 b="1"/>
              <a:t>Advantage of Interlingua : </a:t>
            </a:r>
            <a:r>
              <a:rPr lang="en-US"/>
              <a:t>It is economical in situations where translation among multiple languages is involved . </a:t>
            </a:r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Interlingua Based Translation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Emphasis is on functionally complete understanding of the source text prior to the translation into the target text.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KBMT is implemented on the Interlingua architecture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KBMT must be supported by world knowledge and by linguistic semantic knowledge about meanings of words and their combinations. </a:t>
            </a:r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2.Knowledge based MT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the SL is analyzed, it will run through the </a:t>
            </a:r>
            <a:r>
              <a:rPr lang="en-US" b="1"/>
              <a:t>Augmenter.</a:t>
            </a:r>
            <a:r>
              <a:rPr lang="en-US"/>
              <a:t> It is the knowledge base that converts the source representation into an appropriate target representation before synthesizing into the target sentence.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KBMT systems provide high quality translations.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are quite expensive to produce due to the large amount of knowledge needed to accurately represent sentences in different languages.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E.g.The English-Vietnamese MT system </a:t>
            </a:r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2.Knowledge based MT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PBMT Systems employ parsing methods based on the Principles &amp; Parameters Theory of Chomsky‘s Generative Grammar.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The parser generates a detailed syntactic structure that contains lexical, phrasal, grammatical, and thematic information.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It also focuses on robustness, language-neutral representations, and deep linguistic analyses.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In the PBMT, the grammar is thought of as a set of language-independent, interactive well-formed principles and a set of language-dependent parameters.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Thus, for a system that uses n languages, one must have n parameter modules and a principles module. </a:t>
            </a:r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Principle Based MT (PBMT)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It is well-suited for use with the interlingual architecture.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PBMT parsing methods differ from the rule-based approaches.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Although efficient in many circumstances, they have the drawback of language-dependence and increase exponentially in rules if one is using a multilingual translation system.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They provide broad coverage of many linguistic phenomena, but lack the deep knowledge about the translation domain that KBMT and EBMT systems employ.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PBMT systems is not efficient method for languages applying different principles.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6"/>
              <a:buChar char="•"/>
            </a:pPr>
            <a:r>
              <a:rPr lang="en-US"/>
              <a:t>E.g. UNITRAN (Used by YouTube, Netflix)</a:t>
            </a:r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Principle Based MT (PBMT)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c656ae316_0_24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Verdana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Module VI</a:t>
            </a:r>
            <a:endParaRPr sz="3200"/>
          </a:p>
        </p:txBody>
      </p:sp>
      <p:sp>
        <p:nvSpPr>
          <p:cNvPr id="46" name="Google Shape;46;gbc656ae316_0_24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b="1" i="0" u="none" strike="noStrike" cap="none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Lecture </a:t>
            </a:r>
            <a:r>
              <a:rPr lang="en-US" sz="222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31</a:t>
            </a: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Applications of NLP</a:t>
            </a:r>
            <a:endParaRPr sz="2220" dirty="0"/>
          </a:p>
        </p:txBody>
      </p:sp>
      <p:sp>
        <p:nvSpPr>
          <p:cNvPr id="47" name="Google Shape;47;gbc656ae316_0_2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48" name="Google Shape;48;gbc656ae316_0_2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Machine Translation</a:t>
            </a:r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MT is classified into seven broad categories: 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smtClean="0"/>
              <a:t>rule-based</a:t>
            </a:r>
            <a:endParaRPr dirty="0" smtClean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smtClean="0"/>
              <a:t>statistical-based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hybrid-based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example-based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smtClean="0"/>
              <a:t>knowledge-based</a:t>
            </a:r>
            <a:endParaRPr dirty="0" smtClean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smtClean="0"/>
              <a:t>principle-based</a:t>
            </a:r>
            <a:endParaRPr dirty="0" smtClean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 smtClean="0"/>
              <a:t>online </a:t>
            </a:r>
            <a:r>
              <a:rPr lang="en-US" dirty="0"/>
              <a:t>interactive based methods. 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Approaches to Machine Translation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first three MT approaches are the most widely used and earliest methods.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Afterwards , most of the MT related research is based on statistical and example-based approaches.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Approaches to Machine Translation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the first strategy that was developed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 Rule-Based Machine Translation (RBMT) system consists of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 collection of rules, called grammar rules,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a bilingual or multilingual lexicon, and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software programs to process the rules. </a:t>
            </a:r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Rule-based Approach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Building RBMT systems entails a huge human effort to code all of the linguistic resources, such as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source side part-of-speech taggers and syntactic parsers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bilingual dictionaries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source to target transliteration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Target Language morphological generator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structural transfer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reordering rules.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 Nevertheless, a RBMT system always is extensible and maintainable. </a:t>
            </a:r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Rule-based Approach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>
            <a:off x="628650" y="1562986"/>
            <a:ext cx="7886700" cy="461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play a major role in various stages of translation, such as :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syntactic processing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semantic interpretation and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contextual processing of language.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Generally, rules are written with linguistic knowledge gathered from linguists.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different approaches under RBMT category are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Direct Translation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Interlingua MT and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Transfer-based MT. </a:t>
            </a:r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1.Rule-based Approach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method, the SL text is analysed structurally up to the morphological level and is designed for a specific source and target language pair.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performance of a direct MT system depends on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the quality and quantity of the source-target language dictionaries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morphological analysis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text processing software, and 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word-by-word translation with minor grammatical adjustments on word order and morphology. </a:t>
            </a:r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Direct Translation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925</Words>
  <Application>Microsoft Office PowerPoint</Application>
  <PresentationFormat>On-screen Show (4:3)</PresentationFormat>
  <Paragraphs>106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Natural Language Processing DLO 8012</vt:lpstr>
      <vt:lpstr>Module VI</vt:lpstr>
      <vt:lpstr>Machine Translation</vt:lpstr>
      <vt:lpstr>Approaches to Machine Translation</vt:lpstr>
      <vt:lpstr>Approaches to Machine Translation</vt:lpstr>
      <vt:lpstr>Rule-based Approach </vt:lpstr>
      <vt:lpstr>Rule-based Approach </vt:lpstr>
      <vt:lpstr>1.Rule-based Approach </vt:lpstr>
      <vt:lpstr>Direct Translation</vt:lpstr>
      <vt:lpstr>Transfer Based Translation</vt:lpstr>
      <vt:lpstr>Interlingua Based Translation</vt:lpstr>
      <vt:lpstr>Interlingua Based Translation</vt:lpstr>
      <vt:lpstr>2.Knowledge based MT</vt:lpstr>
      <vt:lpstr>2.Knowledge based MT</vt:lpstr>
      <vt:lpstr>3. Principle Based MT (PBMT)</vt:lpstr>
      <vt:lpstr>3. Principle Based MT (PBMT)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DLO 8012</dc:title>
  <dc:creator>vincy joseph</dc:creator>
  <cp:lastModifiedBy>Windows User</cp:lastModifiedBy>
  <cp:revision>3</cp:revision>
  <dcterms:created xsi:type="dcterms:W3CDTF">2006-08-16T00:00:00Z</dcterms:created>
  <dcterms:modified xsi:type="dcterms:W3CDTF">2022-03-22T04:16:39Z</dcterms:modified>
</cp:coreProperties>
</file>