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1" r:id="rId4"/>
    <p:sldId id="293" r:id="rId5"/>
    <p:sldId id="297" r:id="rId6"/>
    <p:sldId id="303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449" r:id="rId19"/>
    <p:sldId id="322" r:id="rId20"/>
    <p:sldId id="323" r:id="rId21"/>
    <p:sldId id="324" r:id="rId22"/>
    <p:sldId id="450" r:id="rId23"/>
    <p:sldId id="325" r:id="rId24"/>
    <p:sldId id="326" r:id="rId25"/>
    <p:sldId id="327" r:id="rId26"/>
    <p:sldId id="328" r:id="rId27"/>
    <p:sldId id="329" r:id="rId28"/>
    <p:sldId id="330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9" roundtripDataSignature="AMtx7mgfaIEi2Xf5yK71XtkjhNMgluW4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20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0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99" Type="http://customschemas.google.com/relationships/presentationmetadata" Target="metadata"/><Relationship Id="rId20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20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372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c656ae316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gbc656ae31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e633baac4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11e633baac4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e633baac4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11e633baac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e633baac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11e633baac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e633baac4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11e633baac4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e633baac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11e633baac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e633baac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11e633baac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e633baac4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11e633baac4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e633baac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11e633baac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e633baac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11e633baac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e633baac4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11e633baac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c656ae316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bc656ae316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1e633baac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11e633baac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e633baac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11e633baac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e633baac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11e633baac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e633baac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11e633baac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e633baac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11e633baac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e633baac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11e633baac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e633baac4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11e633baac4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e633baac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1e633baac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e633baac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11e633baac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e633baac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1e633baac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e633baac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11e633baac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e633baac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11e633baac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e633baac4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11e633baac4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e633baac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1e633baac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bc656ae316_0_29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bc656ae316_0_29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gbc656ae316_0_29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bc656ae316_0_29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bc656ae316_0_29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gbc656ae316_0_2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bc656ae316_0_294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c656ae316_0_30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gbc656ae316_0_30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bc656ae316_0_30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bc656ae316_0_3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bc656ae316_0_3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gbc656ae316_0_3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583" y="6356350"/>
            <a:ext cx="278616" cy="27741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bc656ae316_0_302"/>
          <p:cNvSpPr txBox="1"/>
          <p:nvPr/>
        </p:nvSpPr>
        <p:spPr>
          <a:xfrm>
            <a:off x="3143250" y="146655"/>
            <a:ext cx="5871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material in this presentation belongs to St. Francis Institute of Technology and is solely for educational purposes. Distribution and modifications of the content is prohibited.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c656ae316_0_28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bc656ae316_0_28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bc656ae316_0_28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bc656ae316_0_28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bc656ae316_0_28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and Image Processing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Ms. Vincy Joseph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bc656ae316_0_23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Natural Language Processing</a:t>
            </a:r>
            <a:br>
              <a:rPr lang="en-US"/>
            </a:br>
            <a:r>
              <a:rPr lang="en-US"/>
              <a:t>DLO 8012</a:t>
            </a:r>
            <a:endParaRPr/>
          </a:p>
        </p:txBody>
      </p:sp>
      <p:sp>
        <p:nvSpPr>
          <p:cNvPr id="36" name="Google Shape;36;gbc656ae316_0_23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Subject In-charge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Ms Vincy Joseph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Assistant Professor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email: </a:t>
            </a:r>
            <a:r>
              <a:rPr lang="en-US">
                <a:solidFill>
                  <a:srgbClr val="FF0000"/>
                </a:solidFill>
              </a:rPr>
              <a:t>vincyjoseph@sfit.ac.in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7" name="Google Shape;37;gbc656ae316_0_23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38" name="Google Shape;38;gbc656ae316_0_23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03-03-2021</a:t>
            </a:r>
            <a:endParaRPr/>
          </a:p>
        </p:txBody>
      </p:sp>
      <p:sp>
        <p:nvSpPr>
          <p:cNvPr id="39" name="Google Shape;39;gbc656ae316_0_2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40" name="Google Shape;40;gbc656ae316_0_2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160" y="981076"/>
            <a:ext cx="690562" cy="68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e633baac4_0_20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typical Question Answering System, consists of three main modules: 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b="1"/>
              <a:t>Question Analysis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b="1"/>
              <a:t>Answer Retrieval 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b="1"/>
              <a:t>Answer Generation. </a:t>
            </a:r>
            <a:endParaRPr b="1"/>
          </a:p>
        </p:txBody>
      </p:sp>
      <p:sp>
        <p:nvSpPr>
          <p:cNvPr id="423" name="Google Shape;423;g11e633baac4_0_20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Question Answering System (QAS)</a:t>
            </a:r>
            <a:endParaRPr/>
          </a:p>
        </p:txBody>
      </p:sp>
      <p:sp>
        <p:nvSpPr>
          <p:cNvPr id="424" name="Google Shape;424;g11e633baac4_0_20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e633baac4_0_210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8238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question analysis module :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 takes natural language questions as input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 specifies what the question is asking for, like location, date, person’s name etc</a:t>
            </a:r>
            <a:r>
              <a:rPr lang="en-US" dirty="0" smtClean="0"/>
              <a:t>.,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Aims to understand question purpose and meaning.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Understand the question : The question should be analyzed in different ways. </a:t>
            </a:r>
            <a:endParaRPr dirty="0"/>
          </a:p>
        </p:txBody>
      </p:sp>
      <p:sp>
        <p:nvSpPr>
          <p:cNvPr id="430" name="Google Shape;430;g11e633baac4_0_2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Analysis</a:t>
            </a:r>
            <a:endParaRPr/>
          </a:p>
        </p:txBody>
      </p:sp>
      <p:sp>
        <p:nvSpPr>
          <p:cNvPr id="431" name="Google Shape;431;g11e633baac4_0_2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e633baac4_0_2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Firstly, carry out the morph-syntactic analysis of words in the question.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done by POS tagging.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After POS tagging, find out the questioning information (what the question is looking for).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 question class helps the system to classify the question type to provide a suitable answer</a:t>
            </a:r>
            <a:endParaRPr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37" name="Google Shape;437;g11e633baac4_0_2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Morpho-syntactic analysis of the question</a:t>
            </a:r>
            <a:endParaRPr/>
          </a:p>
        </p:txBody>
      </p:sp>
      <p:sp>
        <p:nvSpPr>
          <p:cNvPr id="438" name="Google Shape;438;g11e633baac4_0_2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e633baac4_0_2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get the meaning of the question, we need to classify the question semantic type.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 classification means to classify the question into pre-defined semantic categories which leads to consider different strategies of processing.</a:t>
            </a:r>
            <a:endParaRPr/>
          </a:p>
        </p:txBody>
      </p:sp>
      <p:sp>
        <p:nvSpPr>
          <p:cNvPr id="444" name="Google Shape;444;g11e633baac4_0_22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Analysis</a:t>
            </a:r>
            <a:endParaRPr/>
          </a:p>
        </p:txBody>
      </p:sp>
      <p:sp>
        <p:nvSpPr>
          <p:cNvPr id="445" name="Google Shape;445;g11e633baac4_0_2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e633baac4_0_2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 classification process is used to generate possible question classes.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For example, a question can seek for date, time, location, or person.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The question “Who was the first American in space?” is expecting that the person's name is in the answer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search space of reasonable answers will be definitely reduced here. </a:t>
            </a:r>
            <a:endParaRPr/>
          </a:p>
        </p:txBody>
      </p:sp>
      <p:sp>
        <p:nvSpPr>
          <p:cNvPr id="451" name="Google Shape;451;g11e633baac4_0_2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Classification</a:t>
            </a:r>
            <a:endParaRPr/>
          </a:p>
        </p:txBody>
      </p:sp>
      <p:sp>
        <p:nvSpPr>
          <p:cNvPr id="452" name="Google Shape;452;g11e633baac4_0_2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e633baac4_0_2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/>
              <a:t>Once the question type is recognized, the question analysis need to recognize more constraints that the questions description type must meet.</a:t>
            </a:r>
            <a:endParaRPr/>
          </a:p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/>
              <a:t>This process is simple as taking out keywords from the question and find candidate answer sentences.</a:t>
            </a:r>
            <a:endParaRPr/>
          </a:p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/>
              <a:t>These keywords may then be extended by using morphological and/or synonyms replacements or using query expansion techniques. </a:t>
            </a:r>
            <a:endParaRPr/>
          </a:p>
          <a:p>
            <a:pPr marL="457200" lvl="0" indent="-42081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Char char="•"/>
            </a:pPr>
            <a:r>
              <a:rPr lang="en-US"/>
              <a:t>They form representation of the question.</a:t>
            </a:r>
            <a:endParaRPr/>
          </a:p>
        </p:txBody>
      </p:sp>
      <p:sp>
        <p:nvSpPr>
          <p:cNvPr id="458" name="Google Shape;458;g11e633baac4_0_23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 Analysis</a:t>
            </a:r>
            <a:endParaRPr/>
          </a:p>
        </p:txBody>
      </p:sp>
      <p:sp>
        <p:nvSpPr>
          <p:cNvPr id="459" name="Google Shape;459;g11e633baac4_0_2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e633baac4_0_240"/>
          <p:cNvSpPr txBox="1">
            <a:spLocks noGrp="1"/>
          </p:cNvSpPr>
          <p:nvPr>
            <p:ph type="body" idx="1"/>
          </p:nvPr>
        </p:nvSpPr>
        <p:spPr>
          <a:xfrm>
            <a:off x="628650" y="1690825"/>
            <a:ext cx="7886700" cy="4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involves the following steps: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Document Retrieval	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Document Processing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Syntactic Analysis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Semantic Analysis</a:t>
            </a:r>
            <a:endParaRPr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Relation Identification</a:t>
            </a:r>
            <a:endParaRPr/>
          </a:p>
        </p:txBody>
      </p:sp>
      <p:sp>
        <p:nvSpPr>
          <p:cNvPr id="465" name="Google Shape;465;g11e633baac4_0_24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 Retrieval</a:t>
            </a:r>
            <a:endParaRPr/>
          </a:p>
        </p:txBody>
      </p:sp>
      <p:sp>
        <p:nvSpPr>
          <p:cNvPr id="466" name="Google Shape;466;g11e633baac4_0_2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e633baac4_0_24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module selects a set of relevant documents from a domain specific repository.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Conceptual indexing is used for the retrieval process since the keyword based indexing ignores the semantic content of the document collection.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the documents and queries can be mapped into concepts and these concepts are used as a conceptual indexing space for identifying and extracting documents.</a:t>
            </a:r>
            <a:endParaRPr/>
          </a:p>
        </p:txBody>
      </p:sp>
      <p:sp>
        <p:nvSpPr>
          <p:cNvPr id="472" name="Google Shape;472;g11e633baac4_0_24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 Retrieval</a:t>
            </a:r>
            <a:endParaRPr/>
          </a:p>
        </p:txBody>
      </p:sp>
      <p:sp>
        <p:nvSpPr>
          <p:cNvPr id="473" name="Google Shape;473;g11e633baac4_0_24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sci2lab.github.io/ml_tutorial/images/tfidf_ex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9" y="248254"/>
            <a:ext cx="8446689" cy="60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e633baac4_0_25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retrieved documents are processed for extracting candidate answer set.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module is responsible for selecting the response based on the relevant fragments of the documents.</a:t>
            </a:r>
            <a:endParaRPr/>
          </a:p>
        </p:txBody>
      </p:sp>
      <p:sp>
        <p:nvSpPr>
          <p:cNvPr id="479" name="Google Shape;479;g11e633baac4_0_25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 Processing</a:t>
            </a:r>
            <a:endParaRPr/>
          </a:p>
        </p:txBody>
      </p:sp>
      <p:sp>
        <p:nvSpPr>
          <p:cNvPr id="480" name="Google Shape;480;g11e633baac4_0_25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c656ae316_0_24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Verdana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Module VI</a:t>
            </a:r>
            <a:endParaRPr sz="3200"/>
          </a:p>
        </p:txBody>
      </p:sp>
      <p:sp>
        <p:nvSpPr>
          <p:cNvPr id="46" name="Google Shape;46;gbc656ae316_0_24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b="1" i="0" u="none" strike="noStrike" cap="none" dirty="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Lecture </a:t>
            </a:r>
            <a:r>
              <a:rPr lang="en-US" sz="2220" dirty="0" smtClean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33</a:t>
            </a: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en-US" sz="2220" b="1" i="0" u="none" strike="noStrike" cap="none" dirty="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22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20" b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Applications of NLP</a:t>
            </a:r>
            <a:endParaRPr sz="2220" dirty="0"/>
          </a:p>
        </p:txBody>
      </p:sp>
      <p:sp>
        <p:nvSpPr>
          <p:cNvPr id="47" name="Google Shape;47;gbc656ae316_0_24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St. Francis Institute of Technology Department of Computer Engineering</a:t>
            </a:r>
            <a:endParaRPr/>
          </a:p>
        </p:txBody>
      </p:sp>
      <p:sp>
        <p:nvSpPr>
          <p:cNvPr id="48" name="Google Shape;48;gbc656ae316_0_24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e633baac4_0_25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documents are analyzed syntactically using the NLP techniques such as POS tagging and NER.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Firstly the documents are tokenized into a set of sentences. Then the POS tagging and NER is performed.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Shallow parsing is performed to identify the phrasal chunks.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chunks identified in the question analysis module are matched with those identified in the document and relevant sentences are retrieved.</a:t>
            </a:r>
            <a:endParaRPr/>
          </a:p>
        </p:txBody>
      </p:sp>
      <p:sp>
        <p:nvSpPr>
          <p:cNvPr id="486" name="Google Shape;486;g11e633baac4_0_25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Syntactic Analysis</a:t>
            </a:r>
            <a:endParaRPr/>
          </a:p>
        </p:txBody>
      </p:sp>
      <p:sp>
        <p:nvSpPr>
          <p:cNvPr id="487" name="Google Shape;487;g11e633baac4_0_25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e633baac4_0_26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Shallow parsing can be performed for finding the semantic phrases or clauses.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Semantic roles are identified and mapped to semantic frames.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sentences whose semantic frames map exactly to the semantic frames of the question are also extracted.</a:t>
            </a:r>
            <a:endParaRPr/>
          </a:p>
        </p:txBody>
      </p:sp>
      <p:sp>
        <p:nvSpPr>
          <p:cNvPr id="493" name="Google Shape;493;g11e633baac4_0_26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Semantic Analysis</a:t>
            </a:r>
            <a:endParaRPr/>
          </a:p>
        </p:txBody>
      </p:sp>
      <p:sp>
        <p:nvSpPr>
          <p:cNvPr id="494" name="Google Shape;494;g11e633baac4_0_26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presenting Meaning Lecture Sep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-118197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58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e633baac4_0_27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base ontology is populated with the domain knowledge incrementally as we go through different sets of documents.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this method a valid knowledge of any specialized discipline can be incorporated into the system.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relations among different concepts are identified using the domain knowledge and the ontological information is obtained.</a:t>
            </a:r>
            <a:endParaRPr/>
          </a:p>
        </p:txBody>
      </p:sp>
      <p:sp>
        <p:nvSpPr>
          <p:cNvPr id="500" name="Google Shape;500;g11e633baac4_0_27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 Identification</a:t>
            </a:r>
            <a:endParaRPr/>
          </a:p>
        </p:txBody>
      </p:sp>
      <p:sp>
        <p:nvSpPr>
          <p:cNvPr id="501" name="Google Shape;501;g11e633baac4_0_27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e633baac4_0_27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filtering of candidate answer set and answer generation is performed.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user is supplied with a set of short and specific answers ranked according to their relevance.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different stages are: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Filtering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Answer Ranking</a:t>
            </a:r>
            <a:endParaRPr/>
          </a:p>
          <a:p>
            <a:pPr marL="5651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/>
              <a:t>Answer Generation</a:t>
            </a:r>
            <a:endParaRPr/>
          </a:p>
        </p:txBody>
      </p:sp>
      <p:sp>
        <p:nvSpPr>
          <p:cNvPr id="507" name="Google Shape;507;g11e633baac4_0_27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 Generation</a:t>
            </a:r>
            <a:endParaRPr/>
          </a:p>
        </p:txBody>
      </p:sp>
      <p:sp>
        <p:nvSpPr>
          <p:cNvPr id="508" name="Google Shape;508;g11e633baac4_0_27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e633baac4_0_28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extracted sentences are filtered and the candidate answer set is produced.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done by incorporating the information obtained from the question classification and document processing modules.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 identified focus and frames are matched to get the candidate set.</a:t>
            </a:r>
            <a:endParaRPr/>
          </a:p>
        </p:txBody>
      </p:sp>
      <p:sp>
        <p:nvSpPr>
          <p:cNvPr id="514" name="Google Shape;514;g11e633baac4_0_28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Filtering</a:t>
            </a:r>
            <a:endParaRPr/>
          </a:p>
        </p:txBody>
      </p:sp>
      <p:sp>
        <p:nvSpPr>
          <p:cNvPr id="515" name="Google Shape;515;g11e633baac4_0_28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e633baac4_0_28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The answer set is ranked based on the semantic similarity.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Simple template matching is not adopted since it neglects the semantic content and domain knowledge.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Answers are ranked based on the similarity between the question frame and the answer frame.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 Example: The event E “John gave a balloon to the kid.” has the roles “AGENT verb/give THEME to RECIPIENT, the semantic frame is identified as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has_possession</a:t>
            </a:r>
            <a:r>
              <a:rPr lang="en-US" dirty="0"/>
              <a:t>(start(E),</a:t>
            </a:r>
            <a:r>
              <a:rPr lang="en-US" dirty="0" err="1"/>
              <a:t>Agent,Theme</a:t>
            </a:r>
            <a:r>
              <a:rPr lang="en-US" dirty="0"/>
              <a:t>) 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 err="1"/>
              <a:t>has_possession</a:t>
            </a:r>
            <a:r>
              <a:rPr lang="en-US" dirty="0"/>
              <a:t> (end(E),Recipient, Theme)  </a:t>
            </a:r>
            <a:endParaRPr dirty="0"/>
          </a:p>
          <a:p>
            <a:pPr marL="10287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/>
              <a:t>transfer(during(E), Theme)”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dirty="0"/>
              <a:t>matches exactly with the question </a:t>
            </a:r>
            <a:r>
              <a:rPr lang="en-US" dirty="0" smtClean="0"/>
              <a:t>frame : “Who give balloon to the kid?”.</a:t>
            </a:r>
            <a:endParaRPr dirty="0"/>
          </a:p>
        </p:txBody>
      </p:sp>
      <p:sp>
        <p:nvSpPr>
          <p:cNvPr id="521" name="Google Shape;521;g11e633baac4_0_28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 Ranking</a:t>
            </a:r>
            <a:endParaRPr/>
          </a:p>
        </p:txBody>
      </p:sp>
      <p:sp>
        <p:nvSpPr>
          <p:cNvPr id="522" name="Google Shape;522;g11e633baac4_0_28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e633baac4_0_29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the answer set, specific answers have to be generated in case the direct answers are not available.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Hidden relations can be identified from the domain knowledge gathered from the ontology.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Concept of natural language generation can also be utilized for this purpose. </a:t>
            </a:r>
            <a:endParaRPr/>
          </a:p>
        </p:txBody>
      </p:sp>
      <p:sp>
        <p:nvSpPr>
          <p:cNvPr id="528" name="Google Shape;528;g11e633baac4_0_29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 Generation</a:t>
            </a:r>
            <a:endParaRPr/>
          </a:p>
        </p:txBody>
      </p:sp>
      <p:sp>
        <p:nvSpPr>
          <p:cNvPr id="529" name="Google Shape;529;g11e633baac4_0_29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e633baac4_0_30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Architecture of a QAS </a:t>
            </a:r>
            <a:endParaRPr/>
          </a:p>
        </p:txBody>
      </p:sp>
      <p:sp>
        <p:nvSpPr>
          <p:cNvPr id="535" name="Google Shape;535;g11e633baac4_0_30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536" name="Google Shape;536;g11e633baac4_0_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11" y="869949"/>
            <a:ext cx="7886699" cy="56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e633baac4_0_4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Information Retrieval System</a:t>
            </a:r>
            <a:endParaRPr/>
          </a:p>
        </p:txBody>
      </p:sp>
      <p:sp>
        <p:nvSpPr>
          <p:cNvPr id="261" name="Google Shape;261;g11e633baac4_0_4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2" name="Google Shape;262;g11e633baac4_0_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633baac4_0_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 System</a:t>
            </a:r>
            <a:endParaRPr/>
          </a:p>
        </p:txBody>
      </p:sp>
      <p:pic>
        <p:nvPicPr>
          <p:cNvPr id="275" name="Google Shape;275;g11e633baac4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5" y="1690824"/>
            <a:ext cx="7264917" cy="387000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1e633baac4_0_5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e633baac4_0_7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Information Retrieval : Text</a:t>
            </a:r>
            <a:endParaRPr/>
          </a:p>
        </p:txBody>
      </p:sp>
      <p:pic>
        <p:nvPicPr>
          <p:cNvPr id="303" name="Google Shape;303;g11e633baac4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794" y="1425011"/>
            <a:ext cx="6978503" cy="426340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1e633baac4_0_7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e633baac4_0_115"/>
          <p:cNvSpPr txBox="1">
            <a:spLocks noGrp="1"/>
          </p:cNvSpPr>
          <p:nvPr>
            <p:ph type="body" idx="1"/>
          </p:nvPr>
        </p:nvSpPr>
        <p:spPr>
          <a:xfrm>
            <a:off x="467833" y="1825624"/>
            <a:ext cx="5031300" cy="44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textual preprocessing phase typically performed by an IR engine, takes as input a document and yields its index terms as output.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 of this extraction is given in the figure.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45" name="Google Shape;345;g11e633baac4_0_1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Textual Operations</a:t>
            </a:r>
            <a:endParaRPr/>
          </a:p>
        </p:txBody>
      </p:sp>
      <p:pic>
        <p:nvPicPr>
          <p:cNvPr id="346" name="Google Shape;346;g11e633baac4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9232" y="1455316"/>
            <a:ext cx="2866390" cy="478599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1e633baac4_0_1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e633baac4_0_18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Question Answering System (QAS)</a:t>
            </a:r>
            <a:endParaRPr/>
          </a:p>
        </p:txBody>
      </p:sp>
      <p:sp>
        <p:nvSpPr>
          <p:cNvPr id="402" name="Google Shape;402;g11e633baac4_0_18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03" name="Google Shape;403;g11e633baac4_0_18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NLP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Ms. Vincy Joseph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e633baac4_0_19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QASs attempt to answer questions asked by users in natural languages after retrieving and processing information from different data sources. 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format of answers may also vary from simple text to multimedia. </a:t>
            </a:r>
            <a:endParaRPr/>
          </a:p>
        </p:txBody>
      </p:sp>
      <p:sp>
        <p:nvSpPr>
          <p:cNvPr id="409" name="Google Shape;409;g11e633baac4_0_19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Question Answering System (QAS)</a:t>
            </a:r>
            <a:endParaRPr/>
          </a:p>
        </p:txBody>
      </p:sp>
      <p:sp>
        <p:nvSpPr>
          <p:cNvPr id="410" name="Google Shape;410;g11e633baac4_0_19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e633baac4_0_19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Architecture of a QAS </a:t>
            </a:r>
            <a:endParaRPr/>
          </a:p>
        </p:txBody>
      </p:sp>
      <p:sp>
        <p:nvSpPr>
          <p:cNvPr id="416" name="Google Shape;416;g11e633baac4_0_19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417" name="Google Shape;417;g11e633baac4_0_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156" y="874856"/>
            <a:ext cx="8573026" cy="598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1016</Words>
  <Application>Microsoft Office PowerPoint</Application>
  <PresentationFormat>On-screen Show (4:3)</PresentationFormat>
  <Paragraphs>139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Natural Language Processing DLO 8012</vt:lpstr>
      <vt:lpstr>Module VI</vt:lpstr>
      <vt:lpstr>Information Retrieval System</vt:lpstr>
      <vt:lpstr>Information Retrieval System</vt:lpstr>
      <vt:lpstr>Information Retrieval : Text</vt:lpstr>
      <vt:lpstr>Textual Operations</vt:lpstr>
      <vt:lpstr>Question Answering System (QAS)</vt:lpstr>
      <vt:lpstr>Question Answering System (QAS)</vt:lpstr>
      <vt:lpstr>General Architecture of a QAS </vt:lpstr>
      <vt:lpstr>Question Answering System (QAS)</vt:lpstr>
      <vt:lpstr>Question Analysis</vt:lpstr>
      <vt:lpstr>Morpho-syntactic analysis of the question</vt:lpstr>
      <vt:lpstr>Question Analysis</vt:lpstr>
      <vt:lpstr>Question Classification</vt:lpstr>
      <vt:lpstr>Question Analysis</vt:lpstr>
      <vt:lpstr>Answer Retrieval</vt:lpstr>
      <vt:lpstr>Document Retrieval</vt:lpstr>
      <vt:lpstr>PowerPoint Presentation</vt:lpstr>
      <vt:lpstr>Document Processing</vt:lpstr>
      <vt:lpstr>Syntactic Analysis</vt:lpstr>
      <vt:lpstr>Semantic Analysis</vt:lpstr>
      <vt:lpstr>PowerPoint Presentation</vt:lpstr>
      <vt:lpstr>Relation Identification</vt:lpstr>
      <vt:lpstr>Answer Generation</vt:lpstr>
      <vt:lpstr>Filtering</vt:lpstr>
      <vt:lpstr>Answer Ranking</vt:lpstr>
      <vt:lpstr>Answer Generation</vt:lpstr>
      <vt:lpstr>General Architecture of a QAS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DLO 8012</dc:title>
  <dc:creator>vincy joseph</dc:creator>
  <cp:lastModifiedBy>Windows User</cp:lastModifiedBy>
  <cp:revision>20</cp:revision>
  <dcterms:created xsi:type="dcterms:W3CDTF">2006-08-16T00:00:00Z</dcterms:created>
  <dcterms:modified xsi:type="dcterms:W3CDTF">2022-03-29T08:15:13Z</dcterms:modified>
</cp:coreProperties>
</file>