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matic SC" panose="020B0604020202020204" charset="-79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Nunito" panose="020B0604020202020204" charset="0"/>
      <p:regular r:id="rId20"/>
      <p:bold r:id="rId21"/>
      <p:italic r:id="rId22"/>
      <p:boldItalic r:id="rId23"/>
    </p:embeddedFont>
    <p:embeddedFont>
      <p:font typeface="Nunito SemiBold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0705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flutter.dev/desktop" TargetMode="External"/><Relationship Id="rId4" Type="http://schemas.openxmlformats.org/officeDocument/2006/relationships/hyperlink" Target="https://flutter.dev/web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247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183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537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23619324a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23619324a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93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110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23619324a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23619324a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565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784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Flutter is Google’s UI toolkit for building natively compiled cross platform applications for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mobile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,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web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, and </a:t>
            </a:r>
            <a:r>
              <a:rPr lang="en" sz="2000" u="sng">
                <a:solidFill>
                  <a:schemeClr val="dk1"/>
                </a:solidFill>
                <a:highlight>
                  <a:schemeClr val="lt1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desktop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from a single codebase. Using dart as the programming language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The Firebase Realtime Database is </a:t>
            </a:r>
            <a:r>
              <a:rPr lang="en" sz="2000" b="1">
                <a:solidFill>
                  <a:schemeClr val="dk1"/>
                </a:solidFill>
                <a:highlight>
                  <a:schemeClr val="lt1"/>
                </a:highlight>
              </a:rPr>
              <a:t>a cloud-hosted NoSQL database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</a:rPr>
              <a:t> that lets you store and sync data between your users in real time.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11850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Four objective fulfulled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1 The android app is made with </a:t>
            </a:r>
            <a:r>
              <a:rPr lang="en" sz="1500" b="1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minimal GUI 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components and </a:t>
            </a:r>
            <a:r>
              <a:rPr lang="en" sz="1500" b="1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ease-access 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interface for lucidity in the application. 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Location based gps - geocoder package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i="1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# Google Services:</a:t>
            </a:r>
            <a:endParaRPr sz="1500" i="1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i="1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firebase_core: ^0.5.2+1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firebase_auth: ^0.18.3+1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cloud_firestore: ^0.14.3+1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provider: ^4.3.2+2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google_maps_flutter: ^1.0.6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80778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773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76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avLst/>
            <a:gdLst/>
            <a:ahLst/>
            <a:cxnLst/>
            <a:rect l="l" t="t" r="r" b="b"/>
            <a:pathLst>
              <a:path w="3592202" h="1831582" extrusionOk="0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avLst/>
            <a:gdLst/>
            <a:ahLst/>
            <a:cxnLst/>
            <a:rect l="l" t="t" r="r" b="b"/>
            <a:pathLst>
              <a:path w="584559" h="658270" extrusionOk="0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-5673298">
            <a:off x="2374092" y="4308014"/>
            <a:ext cx="113285" cy="95367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673298">
            <a:off x="2213926" y="4684679"/>
            <a:ext cx="80405" cy="39888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5590150" y="299125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331162" y="1999469"/>
            <a:ext cx="211591" cy="2679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8564788" y="35845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5069525">
            <a:off x="7853134" y="3741816"/>
            <a:ext cx="814157" cy="1022353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5400000">
            <a:off x="30541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1">
    <p:bg>
      <p:bgPr>
        <a:solidFill>
          <a:schemeClr val="dk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2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-5673298">
            <a:off x="2374092" y="4308014"/>
            <a:ext cx="113285" cy="95367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673298">
            <a:off x="2213926" y="4684679"/>
            <a:ext cx="80405" cy="39888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5590150" y="299125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331162" y="1999469"/>
            <a:ext cx="211591" cy="2679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8564788" y="35845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5069525">
            <a:off x="7853134" y="3741816"/>
            <a:ext cx="814157" cy="1022353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5400000">
            <a:off x="30541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36550" y="815700"/>
            <a:ext cx="1750800" cy="3512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>
  <p:cSld name="BLANK_1_1"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 rot="-1760302">
            <a:off x="4588400" y="637136"/>
            <a:ext cx="4206636" cy="4111947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0" name="Google Shape;170;p13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171" name="Google Shape;171;p13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p13"/>
          <p:cNvSpPr/>
          <p:nvPr/>
        </p:nvSpPr>
        <p:spPr>
          <a:xfrm rot="2700000">
            <a:off x="4969709" y="954676"/>
            <a:ext cx="200969" cy="172851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/>
          <p:nvPr/>
        </p:nvSpPr>
        <p:spPr>
          <a:xfrm rot="8434612">
            <a:off x="7810734" y="3959265"/>
            <a:ext cx="540275" cy="264310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USTOM_4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-898861">
            <a:off x="739797" y="433628"/>
            <a:ext cx="1461825" cy="1605908"/>
          </a:xfrm>
          <a:custGeom>
            <a:avLst/>
            <a:gdLst/>
            <a:ahLst/>
            <a:cxnLst/>
            <a:rect l="l" t="t" r="r" b="b"/>
            <a:pathLst>
              <a:path w="462239" h="507799" extrusionOk="0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4673461">
            <a:off x="7546626" y="3625444"/>
            <a:ext cx="814039" cy="102220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4673461">
            <a:off x="7996900" y="4294821"/>
            <a:ext cx="185670" cy="33573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167633">
            <a:off x="338201" y="3492220"/>
            <a:ext cx="831049" cy="96136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5167633">
            <a:off x="614037" y="2873277"/>
            <a:ext cx="278340" cy="43095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5262249" y="462245"/>
            <a:ext cx="681049" cy="214332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2829661" y="4511611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309554" y="454497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7710737" y="66712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865454" y="61702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1711339" y="1054787"/>
            <a:ext cx="2954" cy="1397"/>
          </a:xfrm>
          <a:custGeom>
            <a:avLst/>
            <a:gdLst/>
            <a:ahLst/>
            <a:cxnLst/>
            <a:rect l="l" t="t" r="r" b="b"/>
            <a:pathLst>
              <a:path w="1400" h="662" extrusionOk="0">
                <a:moveTo>
                  <a:pt x="0" y="663"/>
                </a:moveTo>
                <a:cubicBezTo>
                  <a:pt x="2192" y="-368"/>
                  <a:pt x="1513" y="-61"/>
                  <a:pt x="0" y="6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789941" y="506013"/>
            <a:ext cx="7919231" cy="4371184"/>
          </a:xfrm>
          <a:custGeom>
            <a:avLst/>
            <a:gdLst/>
            <a:ahLst/>
            <a:cxnLst/>
            <a:rect l="l" t="t" r="r" b="b"/>
            <a:pathLst>
              <a:path w="3753190" h="2071651" extrusionOk="0">
                <a:moveTo>
                  <a:pt x="3559557" y="312526"/>
                </a:moveTo>
                <a:cubicBezTo>
                  <a:pt x="3462673" y="190537"/>
                  <a:pt x="3320580" y="114262"/>
                  <a:pt x="3169958" y="80871"/>
                </a:cubicBezTo>
                <a:cubicBezTo>
                  <a:pt x="2666702" y="-4635"/>
                  <a:pt x="2149217" y="-1697"/>
                  <a:pt x="1639734" y="934"/>
                </a:cubicBezTo>
                <a:cubicBezTo>
                  <a:pt x="1246802" y="10932"/>
                  <a:pt x="855690" y="56206"/>
                  <a:pt x="467318" y="117923"/>
                </a:cubicBezTo>
                <a:cubicBezTo>
                  <a:pt x="174056" y="164557"/>
                  <a:pt x="89909" y="643718"/>
                  <a:pt x="35646" y="899687"/>
                </a:cubicBezTo>
                <a:cubicBezTo>
                  <a:pt x="-28637" y="1401979"/>
                  <a:pt x="-84588" y="1869849"/>
                  <a:pt x="614695" y="1936390"/>
                </a:cubicBezTo>
                <a:cubicBezTo>
                  <a:pt x="1341779" y="2005561"/>
                  <a:pt x="2076558" y="2008434"/>
                  <a:pt x="2804213" y="1931237"/>
                </a:cubicBezTo>
                <a:cubicBezTo>
                  <a:pt x="2974808" y="1913456"/>
                  <a:pt x="3089078" y="1906791"/>
                  <a:pt x="3089078" y="1906791"/>
                </a:cubicBezTo>
                <a:cubicBezTo>
                  <a:pt x="3099164" y="1977323"/>
                  <a:pt x="3363661" y="2103279"/>
                  <a:pt x="3459384" y="2064341"/>
                </a:cubicBezTo>
                <a:cubicBezTo>
                  <a:pt x="3373725" y="1984887"/>
                  <a:pt x="3328363" y="1836962"/>
                  <a:pt x="3328363" y="1836962"/>
                </a:cubicBezTo>
                <a:cubicBezTo>
                  <a:pt x="3697529" y="1838781"/>
                  <a:pt x="3736708" y="1487660"/>
                  <a:pt x="3747407" y="1232568"/>
                </a:cubicBezTo>
                <a:cubicBezTo>
                  <a:pt x="3760452" y="920406"/>
                  <a:pt x="3769770" y="568692"/>
                  <a:pt x="3559557" y="3125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529421" y="349800"/>
            <a:ext cx="8062595" cy="4512254"/>
          </a:xfrm>
          <a:custGeom>
            <a:avLst/>
            <a:gdLst/>
            <a:ahLst/>
            <a:cxnLst/>
            <a:rect l="l" t="t" r="r" b="b"/>
            <a:pathLst>
              <a:path w="3821135" h="2138509" extrusionOk="0">
                <a:moveTo>
                  <a:pt x="3819859" y="752034"/>
                </a:moveTo>
                <a:cubicBezTo>
                  <a:pt x="3812054" y="539103"/>
                  <a:pt x="3741062" y="308303"/>
                  <a:pt x="3556764" y="183793"/>
                </a:cubicBezTo>
                <a:cubicBezTo>
                  <a:pt x="3418070" y="94210"/>
                  <a:pt x="3245918" y="93267"/>
                  <a:pt x="3087294" y="70619"/>
                </a:cubicBezTo>
                <a:cubicBezTo>
                  <a:pt x="2233223" y="-29401"/>
                  <a:pt x="1371303" y="-1973"/>
                  <a:pt x="513768" y="25410"/>
                </a:cubicBezTo>
                <a:cubicBezTo>
                  <a:pt x="504472" y="25717"/>
                  <a:pt x="504626" y="40517"/>
                  <a:pt x="514360" y="40210"/>
                </a:cubicBezTo>
                <a:cubicBezTo>
                  <a:pt x="1396429" y="12037"/>
                  <a:pt x="2283672" y="-16268"/>
                  <a:pt x="3161333" y="94714"/>
                </a:cubicBezTo>
                <a:cubicBezTo>
                  <a:pt x="3242301" y="104953"/>
                  <a:pt x="3324781" y="113350"/>
                  <a:pt x="3403994" y="133740"/>
                </a:cubicBezTo>
                <a:cubicBezTo>
                  <a:pt x="3829331" y="245730"/>
                  <a:pt x="3826151" y="758590"/>
                  <a:pt x="3794098" y="1112320"/>
                </a:cubicBezTo>
                <a:cubicBezTo>
                  <a:pt x="3788682" y="1201882"/>
                  <a:pt x="3783289" y="1291422"/>
                  <a:pt x="3777873" y="1380984"/>
                </a:cubicBezTo>
                <a:cubicBezTo>
                  <a:pt x="3772919" y="1463047"/>
                  <a:pt x="3775440" y="1551052"/>
                  <a:pt x="3749985" y="1630069"/>
                </a:cubicBezTo>
                <a:cubicBezTo>
                  <a:pt x="3682304" y="1828398"/>
                  <a:pt x="3446681" y="1860474"/>
                  <a:pt x="3265453" y="1869353"/>
                </a:cubicBezTo>
                <a:cubicBezTo>
                  <a:pt x="3261550" y="1869572"/>
                  <a:pt x="3258525" y="1872861"/>
                  <a:pt x="3258634" y="1876786"/>
                </a:cubicBezTo>
                <a:cubicBezTo>
                  <a:pt x="3253372" y="1875865"/>
                  <a:pt x="3247256" y="1880315"/>
                  <a:pt x="3249865" y="1886191"/>
                </a:cubicBezTo>
                <a:cubicBezTo>
                  <a:pt x="3272885" y="1936245"/>
                  <a:pt x="3299743" y="1984457"/>
                  <a:pt x="3330196" y="2030367"/>
                </a:cubicBezTo>
                <a:cubicBezTo>
                  <a:pt x="3349928" y="2060119"/>
                  <a:pt x="3371305" y="2094321"/>
                  <a:pt x="3399850" y="2118065"/>
                </a:cubicBezTo>
                <a:cubicBezTo>
                  <a:pt x="3244186" y="2098991"/>
                  <a:pt x="3086110" y="2032976"/>
                  <a:pt x="3003959" y="1892242"/>
                </a:cubicBezTo>
                <a:cubicBezTo>
                  <a:pt x="2999859" y="1885183"/>
                  <a:pt x="2990103" y="1890752"/>
                  <a:pt x="2990453" y="1897526"/>
                </a:cubicBezTo>
                <a:cubicBezTo>
                  <a:pt x="2129739" y="1952338"/>
                  <a:pt x="1256221" y="2013003"/>
                  <a:pt x="401887" y="1860956"/>
                </a:cubicBezTo>
                <a:cubicBezTo>
                  <a:pt x="297351" y="1841224"/>
                  <a:pt x="184352" y="1811078"/>
                  <a:pt x="108098" y="1731974"/>
                </a:cubicBezTo>
                <a:cubicBezTo>
                  <a:pt x="16212" y="1636602"/>
                  <a:pt x="18953" y="1494092"/>
                  <a:pt x="16147" y="1370482"/>
                </a:cubicBezTo>
                <a:cubicBezTo>
                  <a:pt x="9487" y="1077504"/>
                  <a:pt x="25437" y="784439"/>
                  <a:pt x="63854" y="493916"/>
                </a:cubicBezTo>
                <a:cubicBezTo>
                  <a:pt x="68605" y="458026"/>
                  <a:pt x="73720" y="422223"/>
                  <a:pt x="79202" y="386486"/>
                </a:cubicBezTo>
                <a:cubicBezTo>
                  <a:pt x="80649" y="376795"/>
                  <a:pt x="66200" y="374800"/>
                  <a:pt x="64775" y="384140"/>
                </a:cubicBezTo>
                <a:cubicBezTo>
                  <a:pt x="20408" y="677030"/>
                  <a:pt x="-1230" y="972902"/>
                  <a:pt x="54" y="1269125"/>
                </a:cubicBezTo>
                <a:cubicBezTo>
                  <a:pt x="3869" y="1541932"/>
                  <a:pt x="-19854" y="1759752"/>
                  <a:pt x="293580" y="1850871"/>
                </a:cubicBezTo>
                <a:cubicBezTo>
                  <a:pt x="349290" y="1867336"/>
                  <a:pt x="406579" y="1877421"/>
                  <a:pt x="463868" y="1886739"/>
                </a:cubicBezTo>
                <a:cubicBezTo>
                  <a:pt x="1302153" y="2022671"/>
                  <a:pt x="2155128" y="1967049"/>
                  <a:pt x="2998127" y="1911755"/>
                </a:cubicBezTo>
                <a:cubicBezTo>
                  <a:pt x="3084838" y="2049463"/>
                  <a:pt x="3246971" y="2117276"/>
                  <a:pt x="3404016" y="2133610"/>
                </a:cubicBezTo>
                <a:cubicBezTo>
                  <a:pt x="3407984" y="2133961"/>
                  <a:pt x="3411624" y="2131330"/>
                  <a:pt x="3412501" y="2127427"/>
                </a:cubicBezTo>
                <a:cubicBezTo>
                  <a:pt x="3418552" y="2131461"/>
                  <a:pt x="3424954" y="2134969"/>
                  <a:pt x="3431619" y="2137885"/>
                </a:cubicBezTo>
                <a:cubicBezTo>
                  <a:pt x="3440060" y="2141546"/>
                  <a:pt x="3446966" y="2128063"/>
                  <a:pt x="3438372" y="2124292"/>
                </a:cubicBezTo>
                <a:cubicBezTo>
                  <a:pt x="3394128" y="2105152"/>
                  <a:pt x="3366021" y="2057137"/>
                  <a:pt x="3340479" y="2018506"/>
                </a:cubicBezTo>
                <a:cubicBezTo>
                  <a:pt x="3312196" y="1975643"/>
                  <a:pt x="3287092" y="1930742"/>
                  <a:pt x="3265409" y="1884174"/>
                </a:cubicBezTo>
                <a:cubicBezTo>
                  <a:pt x="3490267" y="1876413"/>
                  <a:pt x="3757769" y="1818401"/>
                  <a:pt x="3780987" y="1549825"/>
                </a:cubicBezTo>
                <a:cubicBezTo>
                  <a:pt x="3790809" y="1463069"/>
                  <a:pt x="3792848" y="1374976"/>
                  <a:pt x="3798132" y="1287826"/>
                </a:cubicBezTo>
                <a:cubicBezTo>
                  <a:pt x="3806945" y="1109339"/>
                  <a:pt x="3826261" y="930851"/>
                  <a:pt x="3819859" y="7520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4"/>
          <p:cNvGrpSpPr/>
          <p:nvPr/>
        </p:nvGrpSpPr>
        <p:grpSpPr>
          <a:xfrm>
            <a:off x="550224" y="368620"/>
            <a:ext cx="878229" cy="627539"/>
            <a:chOff x="550224" y="368620"/>
            <a:chExt cx="878229" cy="627539"/>
          </a:xfrm>
        </p:grpSpPr>
        <p:sp>
          <p:nvSpPr>
            <p:cNvPr id="41" name="Google Shape;41;p4"/>
            <p:cNvSpPr/>
            <p:nvPr/>
          </p:nvSpPr>
          <p:spPr>
            <a:xfrm>
              <a:off x="550224" y="368620"/>
              <a:ext cx="430805" cy="627539"/>
            </a:xfrm>
            <a:custGeom>
              <a:avLst/>
              <a:gdLst/>
              <a:ahLst/>
              <a:cxnLst/>
              <a:rect l="l" t="t" r="r" b="b"/>
              <a:pathLst>
                <a:path w="204173" h="297412" extrusionOk="0">
                  <a:moveTo>
                    <a:pt x="139600" y="3918"/>
                  </a:moveTo>
                  <a:cubicBezTo>
                    <a:pt x="98338" y="-8491"/>
                    <a:pt x="54708" y="9706"/>
                    <a:pt x="28442" y="42571"/>
                  </a:cubicBezTo>
                  <a:cubicBezTo>
                    <a:pt x="-1200" y="79689"/>
                    <a:pt x="-6483" y="131738"/>
                    <a:pt x="7088" y="176311"/>
                  </a:cubicBezTo>
                  <a:cubicBezTo>
                    <a:pt x="15375" y="203497"/>
                    <a:pt x="33244" y="222045"/>
                    <a:pt x="55322" y="238993"/>
                  </a:cubicBezTo>
                  <a:cubicBezTo>
                    <a:pt x="80842" y="258550"/>
                    <a:pt x="107305" y="276835"/>
                    <a:pt x="134360" y="294199"/>
                  </a:cubicBezTo>
                  <a:cubicBezTo>
                    <a:pt x="135671" y="295098"/>
                    <a:pt x="137291" y="295449"/>
                    <a:pt x="138855" y="295142"/>
                  </a:cubicBezTo>
                  <a:cubicBezTo>
                    <a:pt x="140391" y="296326"/>
                    <a:pt x="142213" y="297093"/>
                    <a:pt x="144138" y="297334"/>
                  </a:cubicBezTo>
                  <a:cubicBezTo>
                    <a:pt x="153237" y="298606"/>
                    <a:pt x="156855" y="283982"/>
                    <a:pt x="147295" y="282667"/>
                  </a:cubicBezTo>
                  <a:cubicBezTo>
                    <a:pt x="145827" y="282448"/>
                    <a:pt x="140981" y="260479"/>
                    <a:pt x="140148" y="257081"/>
                  </a:cubicBezTo>
                  <a:cubicBezTo>
                    <a:pt x="133825" y="231100"/>
                    <a:pt x="132067" y="204221"/>
                    <a:pt x="134952" y="177648"/>
                  </a:cubicBezTo>
                  <a:cubicBezTo>
                    <a:pt x="176609" y="182954"/>
                    <a:pt x="202633" y="143665"/>
                    <a:pt x="203883" y="105670"/>
                  </a:cubicBezTo>
                  <a:cubicBezTo>
                    <a:pt x="206974" y="59694"/>
                    <a:pt x="185444" y="17687"/>
                    <a:pt x="139600" y="3918"/>
                  </a:cubicBezTo>
                  <a:close/>
                  <a:moveTo>
                    <a:pt x="183054" y="133777"/>
                  </a:moveTo>
                  <a:cubicBezTo>
                    <a:pt x="174767" y="153268"/>
                    <a:pt x="153741" y="169383"/>
                    <a:pt x="131882" y="161709"/>
                  </a:cubicBezTo>
                  <a:cubicBezTo>
                    <a:pt x="129346" y="160810"/>
                    <a:pt x="126524" y="161336"/>
                    <a:pt x="124472" y="163068"/>
                  </a:cubicBezTo>
                  <a:cubicBezTo>
                    <a:pt x="123380" y="163770"/>
                    <a:pt x="122532" y="164800"/>
                    <a:pt x="122038" y="166006"/>
                  </a:cubicBezTo>
                  <a:cubicBezTo>
                    <a:pt x="121199" y="167475"/>
                    <a:pt x="120874" y="169185"/>
                    <a:pt x="121118" y="170852"/>
                  </a:cubicBezTo>
                  <a:cubicBezTo>
                    <a:pt x="116602" y="204944"/>
                    <a:pt x="119253" y="239629"/>
                    <a:pt x="128901" y="272647"/>
                  </a:cubicBezTo>
                  <a:cubicBezTo>
                    <a:pt x="113583" y="262540"/>
                    <a:pt x="98506" y="252082"/>
                    <a:pt x="83670" y="241229"/>
                  </a:cubicBezTo>
                  <a:cubicBezTo>
                    <a:pt x="67008" y="229039"/>
                    <a:pt x="48460" y="216783"/>
                    <a:pt x="35699" y="200274"/>
                  </a:cubicBezTo>
                  <a:cubicBezTo>
                    <a:pt x="-9706" y="138886"/>
                    <a:pt x="18840" y="27553"/>
                    <a:pt x="100223" y="15450"/>
                  </a:cubicBezTo>
                  <a:cubicBezTo>
                    <a:pt x="169505" y="7667"/>
                    <a:pt x="206601" y="72783"/>
                    <a:pt x="183054" y="133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007307" y="372376"/>
              <a:ext cx="421145" cy="613504"/>
            </a:xfrm>
            <a:custGeom>
              <a:avLst/>
              <a:gdLst/>
              <a:ahLst/>
              <a:cxnLst/>
              <a:rect l="l" t="t" r="r" b="b"/>
              <a:pathLst>
                <a:path w="199595" h="290760" extrusionOk="0">
                  <a:moveTo>
                    <a:pt x="136439" y="3825"/>
                  </a:moveTo>
                  <a:cubicBezTo>
                    <a:pt x="96098" y="-8299"/>
                    <a:pt x="53476" y="9504"/>
                    <a:pt x="27803" y="41623"/>
                  </a:cubicBezTo>
                  <a:cubicBezTo>
                    <a:pt x="-1182" y="77908"/>
                    <a:pt x="-6334" y="128751"/>
                    <a:pt x="6930" y="172359"/>
                  </a:cubicBezTo>
                  <a:cubicBezTo>
                    <a:pt x="15021" y="198932"/>
                    <a:pt x="32494" y="217063"/>
                    <a:pt x="54090" y="233616"/>
                  </a:cubicBezTo>
                  <a:cubicBezTo>
                    <a:pt x="79040" y="252735"/>
                    <a:pt x="104911" y="270603"/>
                    <a:pt x="131352" y="287573"/>
                  </a:cubicBezTo>
                  <a:cubicBezTo>
                    <a:pt x="132626" y="288472"/>
                    <a:pt x="134211" y="288801"/>
                    <a:pt x="135737" y="288494"/>
                  </a:cubicBezTo>
                  <a:cubicBezTo>
                    <a:pt x="137241" y="289678"/>
                    <a:pt x="139037" y="290423"/>
                    <a:pt x="140933" y="290686"/>
                  </a:cubicBezTo>
                  <a:cubicBezTo>
                    <a:pt x="149813" y="291914"/>
                    <a:pt x="153343" y="277641"/>
                    <a:pt x="144003" y="276347"/>
                  </a:cubicBezTo>
                  <a:cubicBezTo>
                    <a:pt x="142556" y="276150"/>
                    <a:pt x="137842" y="254664"/>
                    <a:pt x="137009" y="251332"/>
                  </a:cubicBezTo>
                  <a:cubicBezTo>
                    <a:pt x="130839" y="225943"/>
                    <a:pt x="129125" y="199677"/>
                    <a:pt x="131944" y="173697"/>
                  </a:cubicBezTo>
                  <a:cubicBezTo>
                    <a:pt x="172768" y="178893"/>
                    <a:pt x="198091" y="140481"/>
                    <a:pt x="199318" y="103341"/>
                  </a:cubicBezTo>
                  <a:cubicBezTo>
                    <a:pt x="202300" y="58352"/>
                    <a:pt x="181253" y="17287"/>
                    <a:pt x="136439" y="3825"/>
                  </a:cubicBezTo>
                  <a:close/>
                  <a:moveTo>
                    <a:pt x="178907" y="130768"/>
                  </a:moveTo>
                  <a:cubicBezTo>
                    <a:pt x="170794" y="149799"/>
                    <a:pt x="150251" y="165541"/>
                    <a:pt x="128897" y="158042"/>
                  </a:cubicBezTo>
                  <a:cubicBezTo>
                    <a:pt x="126417" y="157187"/>
                    <a:pt x="123670" y="157692"/>
                    <a:pt x="121662" y="159380"/>
                  </a:cubicBezTo>
                  <a:cubicBezTo>
                    <a:pt x="120592" y="160082"/>
                    <a:pt x="119756" y="161068"/>
                    <a:pt x="119272" y="162252"/>
                  </a:cubicBezTo>
                  <a:cubicBezTo>
                    <a:pt x="118458" y="163699"/>
                    <a:pt x="118143" y="165343"/>
                    <a:pt x="118373" y="166988"/>
                  </a:cubicBezTo>
                  <a:cubicBezTo>
                    <a:pt x="113973" y="200335"/>
                    <a:pt x="116571" y="234230"/>
                    <a:pt x="126003" y="266503"/>
                  </a:cubicBezTo>
                  <a:cubicBezTo>
                    <a:pt x="111006" y="256615"/>
                    <a:pt x="96266" y="246399"/>
                    <a:pt x="81781" y="235809"/>
                  </a:cubicBezTo>
                  <a:cubicBezTo>
                    <a:pt x="65491" y="223882"/>
                    <a:pt x="47359" y="211911"/>
                    <a:pt x="34884" y="195775"/>
                  </a:cubicBezTo>
                  <a:cubicBezTo>
                    <a:pt x="-9491" y="135855"/>
                    <a:pt x="18419" y="26955"/>
                    <a:pt x="97961" y="15116"/>
                  </a:cubicBezTo>
                  <a:cubicBezTo>
                    <a:pt x="165664" y="7508"/>
                    <a:pt x="202015" y="71133"/>
                    <a:pt x="178907" y="1307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305031" y="475050"/>
              <a:ext cx="59409" cy="175613"/>
            </a:xfrm>
            <a:custGeom>
              <a:avLst/>
              <a:gdLst/>
              <a:ahLst/>
              <a:cxnLst/>
              <a:rect l="l" t="t" r="r" b="b"/>
              <a:pathLst>
                <a:path w="28156" h="83229" extrusionOk="0">
                  <a:moveTo>
                    <a:pt x="12001" y="2074"/>
                  </a:moveTo>
                  <a:cubicBezTo>
                    <a:pt x="5687" y="-4723"/>
                    <a:pt x="-4289" y="6788"/>
                    <a:pt x="2004" y="13584"/>
                  </a:cubicBezTo>
                  <a:cubicBezTo>
                    <a:pt x="17298" y="29699"/>
                    <a:pt x="17395" y="54956"/>
                    <a:pt x="2223" y="71180"/>
                  </a:cubicBezTo>
                  <a:cubicBezTo>
                    <a:pt x="-4354" y="78459"/>
                    <a:pt x="6608" y="87887"/>
                    <a:pt x="13054" y="80608"/>
                  </a:cubicBezTo>
                  <a:cubicBezTo>
                    <a:pt x="33750" y="57455"/>
                    <a:pt x="32961" y="24678"/>
                    <a:pt x="12001" y="2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260832" y="642594"/>
              <a:ext cx="30076" cy="31226"/>
            </a:xfrm>
            <a:custGeom>
              <a:avLst/>
              <a:gdLst/>
              <a:ahLst/>
              <a:cxnLst/>
              <a:rect l="l" t="t" r="r" b="b"/>
              <a:pathLst>
                <a:path w="14254" h="14799" extrusionOk="0">
                  <a:moveTo>
                    <a:pt x="6816" y="0"/>
                  </a:moveTo>
                  <a:cubicBezTo>
                    <a:pt x="-2458" y="0"/>
                    <a:pt x="-2283" y="14799"/>
                    <a:pt x="7430" y="14799"/>
                  </a:cubicBezTo>
                  <a:cubicBezTo>
                    <a:pt x="16726" y="14799"/>
                    <a:pt x="16529" y="0"/>
                    <a:pt x="6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11671" y="601479"/>
              <a:ext cx="103968" cy="202921"/>
            </a:xfrm>
            <a:custGeom>
              <a:avLst/>
              <a:gdLst/>
              <a:ahLst/>
              <a:cxnLst/>
              <a:rect l="l" t="t" r="r" b="b"/>
              <a:pathLst>
                <a:path w="49274" h="96171" extrusionOk="0">
                  <a:moveTo>
                    <a:pt x="46778" y="83022"/>
                  </a:moveTo>
                  <a:cubicBezTo>
                    <a:pt x="27791" y="67456"/>
                    <a:pt x="9199" y="33057"/>
                    <a:pt x="16281" y="8194"/>
                  </a:cubicBezTo>
                  <a:cubicBezTo>
                    <a:pt x="18978" y="-1277"/>
                    <a:pt x="4442" y="-3163"/>
                    <a:pt x="1877" y="5848"/>
                  </a:cubicBezTo>
                  <a:cubicBezTo>
                    <a:pt x="-2947" y="22796"/>
                    <a:pt x="2271" y="39436"/>
                    <a:pt x="9112" y="55091"/>
                  </a:cubicBezTo>
                  <a:cubicBezTo>
                    <a:pt x="15689" y="70153"/>
                    <a:pt x="23933" y="83965"/>
                    <a:pt x="36802" y="94555"/>
                  </a:cubicBezTo>
                  <a:cubicBezTo>
                    <a:pt x="43994" y="100409"/>
                    <a:pt x="53991" y="88920"/>
                    <a:pt x="46778" y="830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14300" y="1186825"/>
            <a:ext cx="5715300" cy="276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06400" algn="ctr" rtl="0">
              <a:spcBef>
                <a:spcPts val="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marL="914400" lvl="1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L="1371600" lvl="2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L="1828800" lvl="3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L="2286000" lvl="4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L="2743200" lvl="5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L="3200400" lvl="6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L="3657600" lvl="7" indent="-406400" algn="ctr" rtl="0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L="4114800" lvl="8" indent="-406400" algn="ctr" rtl="0">
              <a:spcBef>
                <a:spcPts val="1000"/>
              </a:spcBef>
              <a:spcAft>
                <a:spcPts val="100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4"/>
          <p:cNvSpPr/>
          <p:nvPr/>
        </p:nvSpPr>
        <p:spPr>
          <a:xfrm rot="-10653455">
            <a:off x="308904" y="3412015"/>
            <a:ext cx="814998" cy="1023408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 rot="5624237">
            <a:off x="8289671" y="2866841"/>
            <a:ext cx="540119" cy="264234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 rot="5400000">
            <a:off x="6259143" y="-119213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/>
          <p:nvPr/>
        </p:nvSpPr>
        <p:spPr>
          <a:xfrm rot="5400000">
            <a:off x="6459663" y="73310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/>
          <p:nvPr/>
        </p:nvSpPr>
        <p:spPr>
          <a:xfrm flipH="1">
            <a:off x="486100" y="253760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 flipH="1">
            <a:off x="509560" y="230637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marL="914400" lvl="1" indent="-368300" rtl="0">
              <a:spcBef>
                <a:spcPts val="1000"/>
              </a:spcBef>
              <a:spcAft>
                <a:spcPts val="0"/>
              </a:spcAft>
              <a:buSzPts val="2200"/>
              <a:buChar char="✗"/>
              <a:defRPr/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215361" y="371192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695254" y="40455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44743" y="409436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8578274" y="29574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4853896" y="4607301"/>
            <a:ext cx="851649" cy="15516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_AND_BODY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chemeClr val="lt1"/>
              </a:gs>
              <a:gs pos="4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 rot="10800000">
            <a:off x="478120" y="499499"/>
            <a:ext cx="3891580" cy="4389451"/>
          </a:xfrm>
          <a:custGeom>
            <a:avLst/>
            <a:gdLst/>
            <a:ahLst/>
            <a:cxnLst/>
            <a:rect l="l" t="t" r="r" b="b"/>
            <a:pathLst>
              <a:path w="873041" h="513236" extrusionOk="0">
                <a:moveTo>
                  <a:pt x="807026" y="87874"/>
                </a:moveTo>
                <a:cubicBezTo>
                  <a:pt x="687888" y="-12496"/>
                  <a:pt x="94894" y="-27493"/>
                  <a:pt x="35062" y="46020"/>
                </a:cubicBezTo>
                <a:cubicBezTo>
                  <a:pt x="-6967" y="97718"/>
                  <a:pt x="2767" y="252111"/>
                  <a:pt x="1233" y="323344"/>
                </a:cubicBezTo>
                <a:cubicBezTo>
                  <a:pt x="-5849" y="404706"/>
                  <a:pt x="16010" y="492163"/>
                  <a:pt x="108027" y="508036"/>
                </a:cubicBezTo>
                <a:cubicBezTo>
                  <a:pt x="181211" y="520007"/>
                  <a:pt x="256478" y="507488"/>
                  <a:pt x="330298" y="508036"/>
                </a:cubicBezTo>
                <a:cubicBezTo>
                  <a:pt x="482038" y="490497"/>
                  <a:pt x="728667" y="541318"/>
                  <a:pt x="831077" y="410055"/>
                </a:cubicBezTo>
                <a:cubicBezTo>
                  <a:pt x="891479" y="316196"/>
                  <a:pt x="889396" y="168425"/>
                  <a:pt x="807026" y="878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359638" y="371200"/>
            <a:ext cx="3869146" cy="4400299"/>
          </a:xfrm>
          <a:custGeom>
            <a:avLst/>
            <a:gdLst/>
            <a:ahLst/>
            <a:cxnLst/>
            <a:rect l="l" t="t" r="r" b="b"/>
            <a:pathLst>
              <a:path w="1717712" h="1953518" extrusionOk="0">
                <a:moveTo>
                  <a:pt x="1717677" y="1051758"/>
                </a:moveTo>
                <a:cubicBezTo>
                  <a:pt x="1717041" y="813899"/>
                  <a:pt x="1713292" y="575995"/>
                  <a:pt x="1710661" y="338136"/>
                </a:cubicBezTo>
                <a:cubicBezTo>
                  <a:pt x="1721382" y="143007"/>
                  <a:pt x="1668478" y="-11692"/>
                  <a:pt x="1396636" y="695"/>
                </a:cubicBezTo>
                <a:cubicBezTo>
                  <a:pt x="1075945" y="147"/>
                  <a:pt x="626492" y="30556"/>
                  <a:pt x="313102" y="62895"/>
                </a:cubicBezTo>
                <a:cubicBezTo>
                  <a:pt x="228254" y="71248"/>
                  <a:pt x="127029" y="84929"/>
                  <a:pt x="80877" y="166423"/>
                </a:cubicBezTo>
                <a:cubicBezTo>
                  <a:pt x="57506" y="207641"/>
                  <a:pt x="52222" y="256313"/>
                  <a:pt x="47991" y="302574"/>
                </a:cubicBezTo>
                <a:cubicBezTo>
                  <a:pt x="26527" y="536443"/>
                  <a:pt x="5742" y="770773"/>
                  <a:pt x="765" y="1005673"/>
                </a:cubicBezTo>
                <a:cubicBezTo>
                  <a:pt x="-2436" y="1229303"/>
                  <a:pt x="2826" y="1455674"/>
                  <a:pt x="47355" y="1675512"/>
                </a:cubicBezTo>
                <a:cubicBezTo>
                  <a:pt x="105433" y="1930275"/>
                  <a:pt x="294247" y="1910587"/>
                  <a:pt x="507266" y="1924377"/>
                </a:cubicBezTo>
                <a:cubicBezTo>
                  <a:pt x="802152" y="1942663"/>
                  <a:pt x="1097629" y="1958514"/>
                  <a:pt x="1393172" y="1952046"/>
                </a:cubicBezTo>
                <a:cubicBezTo>
                  <a:pt x="1441055" y="1950775"/>
                  <a:pt x="1490210" y="1947420"/>
                  <a:pt x="1535440" y="1930429"/>
                </a:cubicBezTo>
                <a:cubicBezTo>
                  <a:pt x="1677402" y="1878007"/>
                  <a:pt x="1689065" y="1706645"/>
                  <a:pt x="1699874" y="1577005"/>
                </a:cubicBezTo>
                <a:cubicBezTo>
                  <a:pt x="1715068" y="1402398"/>
                  <a:pt x="1718093" y="1226979"/>
                  <a:pt x="1717677" y="1051758"/>
                </a:cubicBezTo>
                <a:close/>
                <a:moveTo>
                  <a:pt x="1684308" y="1587616"/>
                </a:moveTo>
                <a:cubicBezTo>
                  <a:pt x="1671833" y="1818701"/>
                  <a:pt x="1618008" y="1947946"/>
                  <a:pt x="1360789" y="1937861"/>
                </a:cubicBezTo>
                <a:cubicBezTo>
                  <a:pt x="1016574" y="1942663"/>
                  <a:pt x="672358" y="1921374"/>
                  <a:pt x="329042" y="1897608"/>
                </a:cubicBezTo>
                <a:cubicBezTo>
                  <a:pt x="86951" y="1886316"/>
                  <a:pt x="53428" y="1699979"/>
                  <a:pt x="34726" y="1498208"/>
                </a:cubicBezTo>
                <a:cubicBezTo>
                  <a:pt x="-9452" y="1099970"/>
                  <a:pt x="26790" y="698817"/>
                  <a:pt x="62702" y="301390"/>
                </a:cubicBezTo>
                <a:cubicBezTo>
                  <a:pt x="68753" y="111151"/>
                  <a:pt x="183835" y="84798"/>
                  <a:pt x="348357" y="74011"/>
                </a:cubicBezTo>
                <a:cubicBezTo>
                  <a:pt x="645698" y="44939"/>
                  <a:pt x="1089889" y="7404"/>
                  <a:pt x="1389160" y="15363"/>
                </a:cubicBezTo>
                <a:cubicBezTo>
                  <a:pt x="1422529" y="16262"/>
                  <a:pt x="1545876" y="-5817"/>
                  <a:pt x="1635416" y="89906"/>
                </a:cubicBezTo>
                <a:cubicBezTo>
                  <a:pt x="1708337" y="167848"/>
                  <a:pt x="1693692" y="282645"/>
                  <a:pt x="1696388" y="380999"/>
                </a:cubicBezTo>
                <a:cubicBezTo>
                  <a:pt x="1696805" y="783117"/>
                  <a:pt x="1718115" y="1186353"/>
                  <a:pt x="1684242" y="15876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1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6"/>
          <p:cNvSpPr/>
          <p:nvPr/>
        </p:nvSpPr>
        <p:spPr>
          <a:xfrm rot="5400000">
            <a:off x="3614542" y="2581686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/>
          <p:nvPr/>
        </p:nvSpPr>
        <p:spPr>
          <a:xfrm rot="5400000">
            <a:off x="4155556" y="352287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/>
          <p:nvPr/>
        </p:nvSpPr>
        <p:spPr>
          <a:xfrm rot="10800000">
            <a:off x="542537" y="4490175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6"/>
          <p:cNvSpPr/>
          <p:nvPr/>
        </p:nvSpPr>
        <p:spPr>
          <a:xfrm rot="5130764">
            <a:off x="247642" y="411835"/>
            <a:ext cx="745888" cy="775329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6"/>
          <p:cNvSpPr/>
          <p:nvPr/>
        </p:nvSpPr>
        <p:spPr>
          <a:xfrm>
            <a:off x="2994774" y="300554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1495696" y="4628071"/>
            <a:ext cx="851649" cy="15516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6"/>
          <p:cNvSpPr/>
          <p:nvPr/>
        </p:nvSpPr>
        <p:spPr>
          <a:xfrm rot="10800000">
            <a:off x="545766" y="4680253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body" idx="2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8138824" y="237026"/>
            <a:ext cx="739006" cy="92798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8547668" y="2847045"/>
            <a:ext cx="262123" cy="231108"/>
          </a:xfrm>
          <a:custGeom>
            <a:avLst/>
            <a:gdLst/>
            <a:ahLst/>
            <a:cxnLst/>
            <a:rect l="l" t="t" r="r" b="b"/>
            <a:pathLst>
              <a:path w="124229" h="109530" extrusionOk="0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4426766" y="4724706"/>
            <a:ext cx="888148" cy="61490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5368771" y="4755508"/>
            <a:ext cx="86890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5538652" y="4755173"/>
            <a:ext cx="299728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325536" y="1027644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257001" y="1121076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8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body" idx="2"/>
          </p:nvPr>
        </p:nvSpPr>
        <p:spPr>
          <a:xfrm>
            <a:off x="3400388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4" name="Google Shape;104;p8"/>
          <p:cNvSpPr txBox="1">
            <a:spLocks noGrp="1"/>
          </p:cNvSpPr>
          <p:nvPr>
            <p:ph type="body" idx="3"/>
          </p:nvPr>
        </p:nvSpPr>
        <p:spPr>
          <a:xfrm>
            <a:off x="5612601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5" name="Google Shape;105;p8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8"/>
          <p:cNvSpPr/>
          <p:nvPr/>
        </p:nvSpPr>
        <p:spPr>
          <a:xfrm rot="10338673">
            <a:off x="8747978" y="1166276"/>
            <a:ext cx="113410" cy="95472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 rot="10338673">
            <a:off x="8873347" y="1615232"/>
            <a:ext cx="80494" cy="39932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3152266" y="381106"/>
            <a:ext cx="888148" cy="61490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4094271" y="411908"/>
            <a:ext cx="86890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4264152" y="411573"/>
            <a:ext cx="299728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 rot="5534346">
            <a:off x="22341" y="3409311"/>
            <a:ext cx="681569" cy="214495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6092030" y="4766054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6467384" y="4872362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325536" y="1027644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257001" y="1121076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2910561" y="377935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4390454" y="411302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244743" y="409436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8624662" y="1757104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4654424" y="4555495"/>
            <a:ext cx="681049" cy="214332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642525" y="4216625"/>
            <a:ext cx="5890324" cy="562639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0"/>
          <p:cNvSpPr txBox="1">
            <a:spLocks noGrp="1"/>
          </p:cNvSpPr>
          <p:nvPr>
            <p:ph type="body" idx="1"/>
          </p:nvPr>
        </p:nvSpPr>
        <p:spPr>
          <a:xfrm>
            <a:off x="823076" y="4261808"/>
            <a:ext cx="5522700" cy="3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134" name="Google Shape;134;p1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0"/>
          <p:cNvSpPr/>
          <p:nvPr/>
        </p:nvSpPr>
        <p:spPr>
          <a:xfrm rot="5400000">
            <a:off x="31216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0"/>
          <p:cNvSpPr/>
          <p:nvPr/>
        </p:nvSpPr>
        <p:spPr>
          <a:xfrm rot="-9525180">
            <a:off x="252849" y="4358394"/>
            <a:ext cx="290510" cy="231333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0"/>
          <p:cNvSpPr/>
          <p:nvPr/>
        </p:nvSpPr>
        <p:spPr>
          <a:xfrm rot="-9525180">
            <a:off x="217769" y="4512917"/>
            <a:ext cx="132490" cy="91286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 rot="-167066">
            <a:off x="4934240" y="363639"/>
            <a:ext cx="888144" cy="61489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0"/>
          <p:cNvSpPr/>
          <p:nvPr/>
        </p:nvSpPr>
        <p:spPr>
          <a:xfrm rot="-167066">
            <a:off x="5876367" y="368207"/>
            <a:ext cx="86889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0"/>
          <p:cNvSpPr/>
          <p:nvPr/>
        </p:nvSpPr>
        <p:spPr>
          <a:xfrm rot="-167066">
            <a:off x="6046138" y="354459"/>
            <a:ext cx="299726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0"/>
          <p:cNvSpPr/>
          <p:nvPr/>
        </p:nvSpPr>
        <p:spPr>
          <a:xfrm rot="5400000">
            <a:off x="8280263" y="2495763"/>
            <a:ext cx="850640" cy="154977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683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>
            <a:spLocks noGrp="1"/>
          </p:cNvSpPr>
          <p:nvPr>
            <p:ph type="ctrTitle"/>
          </p:nvPr>
        </p:nvSpPr>
        <p:spPr>
          <a:xfrm>
            <a:off x="1867950" y="1351825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Checklst.</a:t>
            </a:r>
            <a:endParaRPr sz="4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0"/>
              <a:t>Location Based Reminder App</a:t>
            </a:r>
            <a:endParaRPr sz="4100" b="0"/>
          </a:p>
        </p:txBody>
      </p:sp>
      <p:pic>
        <p:nvPicPr>
          <p:cNvPr id="185" name="Google Shape;18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20550" y="3032425"/>
            <a:ext cx="1102900" cy="103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5"/>
          <p:cNvSpPr txBox="1"/>
          <p:nvPr/>
        </p:nvSpPr>
        <p:spPr>
          <a:xfrm>
            <a:off x="2783400" y="4013550"/>
            <a:ext cx="357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0212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Under the guidance of : Prof. Rajkumar Shende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 txBox="1">
            <a:spLocks noGrp="1"/>
          </p:cNvSpPr>
          <p:nvPr>
            <p:ph type="ctrTitle" idx="4294967295"/>
          </p:nvPr>
        </p:nvSpPr>
        <p:spPr>
          <a:xfrm>
            <a:off x="414425" y="189213"/>
            <a:ext cx="3261300" cy="1006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conclusion</a:t>
            </a:r>
            <a:endParaRPr sz="4200"/>
          </a:p>
        </p:txBody>
      </p:sp>
      <p:sp>
        <p:nvSpPr>
          <p:cNvPr id="277" name="Google Shape;277;p24"/>
          <p:cNvSpPr txBox="1">
            <a:spLocks noGrp="1"/>
          </p:cNvSpPr>
          <p:nvPr>
            <p:ph type="subTitle" idx="4294967295"/>
          </p:nvPr>
        </p:nvSpPr>
        <p:spPr>
          <a:xfrm>
            <a:off x="383825" y="1474900"/>
            <a:ext cx="3570600" cy="213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58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Hence, we created an android application for location-time based reminder in Flutter using Firebase as the database for easy and secure access to our database. </a:t>
            </a:r>
            <a:endParaRPr sz="140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58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58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The application has user-friendly interface, and additional feature of GPS location, which makes it different from the traditional reminder apps. The app works successfully!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  <p:sp>
        <p:nvSpPr>
          <p:cNvPr id="278" name="Google Shape;278;p24"/>
          <p:cNvSpPr/>
          <p:nvPr/>
        </p:nvSpPr>
        <p:spPr>
          <a:xfrm>
            <a:off x="6161833" y="1376613"/>
            <a:ext cx="426316" cy="41427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79" name="Google Shape;279;p24"/>
          <p:cNvSpPr/>
          <p:nvPr/>
        </p:nvSpPr>
        <p:spPr>
          <a:xfrm rot="2487106">
            <a:off x="5887685" y="3256298"/>
            <a:ext cx="303293" cy="29472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80" name="Google Shape;280;p2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81" name="Google Shape;281;p24"/>
          <p:cNvPicPr preferRelativeResize="0"/>
          <p:nvPr/>
        </p:nvPicPr>
        <p:blipFill rotWithShape="1">
          <a:blip r:embed="rId3">
            <a:alphaModFix/>
          </a:blip>
          <a:srcRect t="470" b="-470"/>
          <a:stretch/>
        </p:blipFill>
        <p:spPr>
          <a:xfrm>
            <a:off x="5828125" y="854950"/>
            <a:ext cx="1696200" cy="3578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 txBox="1">
            <a:spLocks noGrp="1"/>
          </p:cNvSpPr>
          <p:nvPr>
            <p:ph type="ctrTitle" idx="4294967295"/>
          </p:nvPr>
        </p:nvSpPr>
        <p:spPr>
          <a:xfrm>
            <a:off x="638250" y="814025"/>
            <a:ext cx="3592200" cy="93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/>
              <a:t>Thank you!</a:t>
            </a:r>
            <a:endParaRPr sz="8600"/>
          </a:p>
        </p:txBody>
      </p:sp>
      <p:sp>
        <p:nvSpPr>
          <p:cNvPr id="287" name="Google Shape;287;p25"/>
          <p:cNvSpPr txBox="1">
            <a:spLocks noGrp="1"/>
          </p:cNvSpPr>
          <p:nvPr>
            <p:ph type="body" idx="4294967295"/>
          </p:nvPr>
        </p:nvSpPr>
        <p:spPr>
          <a:xfrm>
            <a:off x="855300" y="2230438"/>
            <a:ext cx="3158100" cy="176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highlight>
                <a:schemeClr val="accent1"/>
              </a:highlight>
            </a:endParaRPr>
          </a:p>
          <a:p>
            <a:pPr marL="457200" lvl="0" indent="-349250" algn="l" rtl="0">
              <a:spcBef>
                <a:spcPts val="1000"/>
              </a:spcBef>
              <a:spcAft>
                <a:spcPts val="0"/>
              </a:spcAft>
              <a:buSzPts val="1900"/>
              <a:buChar char="★"/>
            </a:pPr>
            <a:r>
              <a:rPr lang="en" sz="1900" b="1"/>
              <a:t>Rebecca Dias</a:t>
            </a:r>
            <a:endParaRPr sz="1900" b="1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★"/>
            </a:pPr>
            <a:r>
              <a:rPr lang="en" sz="1900" b="1"/>
              <a:t>Chelsea Dsouza</a:t>
            </a:r>
            <a:endParaRPr sz="1900" b="1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★"/>
            </a:pPr>
            <a:r>
              <a:rPr lang="en" sz="1900" b="1"/>
              <a:t>Delicia Fernandes</a:t>
            </a:r>
            <a:endParaRPr sz="1900" b="1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★"/>
            </a:pPr>
            <a:r>
              <a:rPr lang="en" sz="1900" b="1"/>
              <a:t>Bhoomika Mewada</a:t>
            </a:r>
            <a:endParaRPr sz="1900" b="1"/>
          </a:p>
        </p:txBody>
      </p:sp>
      <p:sp>
        <p:nvSpPr>
          <p:cNvPr id="288" name="Google Shape;288;p25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89" name="Google Shape;289;p25"/>
          <p:cNvSpPr/>
          <p:nvPr/>
        </p:nvSpPr>
        <p:spPr>
          <a:xfrm>
            <a:off x="5698675" y="1712225"/>
            <a:ext cx="1861301" cy="1719020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Bhoomika Mewada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/>
            </a:r>
            <a:br>
              <a:rPr lang="en">
                <a:latin typeface="Nunito"/>
                <a:ea typeface="Nunito"/>
                <a:cs typeface="Nunito"/>
                <a:sym typeface="Nunito"/>
              </a:rPr>
            </a:b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182068</a:t>
            </a:r>
            <a:endParaRPr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Roll no: 60</a:t>
            </a:r>
            <a:endParaRPr sz="18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2" name="Google Shape;192;p16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Delicia Fernandes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/>
            </a:r>
            <a:br>
              <a:rPr lang="en">
                <a:latin typeface="Nunito"/>
                <a:ea typeface="Nunito"/>
                <a:cs typeface="Nunito"/>
                <a:sym typeface="Nunito"/>
              </a:rPr>
            </a:b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182035</a:t>
            </a:r>
            <a:endParaRPr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Roll no: 28</a:t>
            </a:r>
            <a:endParaRPr sz="19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3" name="Google Shape;193;p16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</a:t>
            </a:r>
            <a:endParaRPr/>
          </a:p>
        </p:txBody>
      </p:sp>
      <p:sp>
        <p:nvSpPr>
          <p:cNvPr id="194" name="Google Shape;194;p16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5" name="Google Shape;195;p16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Rebecca Dias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/>
            </a:r>
            <a:br>
              <a:rPr lang="en">
                <a:latin typeface="Nunito"/>
                <a:ea typeface="Nunito"/>
                <a:cs typeface="Nunito"/>
                <a:sym typeface="Nunito"/>
              </a:rPr>
            </a:b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182027</a:t>
            </a:r>
            <a:endParaRPr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Roll no: 19</a:t>
            </a:r>
            <a:endParaRPr sz="19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6" name="Google Shape;196;p16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Chelsea Dsouza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/>
            </a:r>
            <a:br>
              <a:rPr lang="en">
                <a:latin typeface="Nunito"/>
                <a:ea typeface="Nunito"/>
                <a:cs typeface="Nunito"/>
                <a:sym typeface="Nunito"/>
              </a:rPr>
            </a:b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182031</a:t>
            </a:r>
            <a:endParaRPr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Roll no: 24</a:t>
            </a:r>
            <a:endParaRPr sz="19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7" name="Google Shape;1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8900" y="1739450"/>
            <a:ext cx="1490400" cy="1490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98" name="Google Shape;1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9450" y="1826550"/>
            <a:ext cx="1490400" cy="1490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99" name="Google Shape;1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9725" y="1826550"/>
            <a:ext cx="1490400" cy="1490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00" name="Google Shape;20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9175" y="1826550"/>
            <a:ext cx="1490400" cy="1490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1" name="Google Shape;201;p16"/>
          <p:cNvSpPr/>
          <p:nvPr/>
        </p:nvSpPr>
        <p:spPr>
          <a:xfrm>
            <a:off x="8189854" y="3760049"/>
            <a:ext cx="663558" cy="60873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3002700" cy="209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 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Definition 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Implementation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Observation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Conclusion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7742111" y="3713990"/>
            <a:ext cx="1020301" cy="979373"/>
          </a:xfrm>
          <a:custGeom>
            <a:avLst/>
            <a:gdLst/>
            <a:ahLst/>
            <a:cxnLst/>
            <a:rect l="l" t="t" r="r" b="b"/>
            <a:pathLst>
              <a:path w="483555" h="464158" extrusionOk="0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883374" y="1506341"/>
            <a:ext cx="311077" cy="310229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883374" y="1897691"/>
            <a:ext cx="311077" cy="310229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883374" y="2289041"/>
            <a:ext cx="311077" cy="310229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883374" y="2790216"/>
            <a:ext cx="311077" cy="310229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883374" y="3184616"/>
            <a:ext cx="311077" cy="310229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body" idx="4294967295"/>
          </p:nvPr>
        </p:nvSpPr>
        <p:spPr>
          <a:xfrm>
            <a:off x="1206750" y="1958025"/>
            <a:ext cx="6730500" cy="240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✗"/>
            </a:pPr>
            <a:r>
              <a:rPr lang="en" sz="1500"/>
              <a:t>A location based reminder app with </a:t>
            </a:r>
            <a:r>
              <a:rPr lang="en" sz="1500" b="1" u="sng"/>
              <a:t>Cloud functionality</a:t>
            </a:r>
            <a:r>
              <a:rPr lang="en" sz="1500"/>
              <a:t> so that any user can access it on multiple devices.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✗"/>
            </a:pPr>
            <a:r>
              <a:rPr lang="en" sz="1500" b="1" u="sng"/>
              <a:t>Add, Delete &amp; cross off reminders</a:t>
            </a:r>
            <a:r>
              <a:rPr lang="en" sz="1500"/>
              <a:t> according to their convenience and can also view the list of reminders within the application. 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✗"/>
            </a:pPr>
            <a:r>
              <a:rPr lang="en" sz="1500"/>
              <a:t>The </a:t>
            </a:r>
            <a:r>
              <a:rPr lang="en" sz="1500" b="1"/>
              <a:t>User can set their reminders on </a:t>
            </a:r>
            <a:r>
              <a:rPr lang="en" sz="1500" b="1" u="sng"/>
              <a:t>any day and time</a:t>
            </a:r>
            <a:r>
              <a:rPr lang="en" sz="1500" b="1"/>
              <a:t> that they prefer based on a </a:t>
            </a:r>
            <a:r>
              <a:rPr lang="en" sz="1500" b="1" u="sng"/>
              <a:t>location or time</a:t>
            </a:r>
            <a:r>
              <a:rPr lang="en" sz="1500"/>
              <a:t>, and the application will display their reminder when they reach a particular location or at the desired time.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✗"/>
            </a:pPr>
            <a:r>
              <a:rPr lang="en" sz="1500"/>
              <a:t>The user then receives a </a:t>
            </a:r>
            <a:r>
              <a:rPr lang="en" sz="1500" b="1" u="sng"/>
              <a:t>Push notification</a:t>
            </a:r>
            <a:r>
              <a:rPr lang="en" sz="1500"/>
              <a:t> on the  mobile device!</a:t>
            </a:r>
            <a:endParaRPr sz="1800" b="1"/>
          </a:p>
        </p:txBody>
      </p:sp>
      <p:pic>
        <p:nvPicPr>
          <p:cNvPr id="222" name="Google Shape;222;p18"/>
          <p:cNvPicPr preferRelativeResize="0"/>
          <p:nvPr/>
        </p:nvPicPr>
        <p:blipFill rotWithShape="1">
          <a:blip r:embed="rId3">
            <a:alphaModFix/>
          </a:blip>
          <a:srcRect t="33646" b="33873"/>
          <a:stretch/>
        </p:blipFill>
        <p:spPr>
          <a:xfrm>
            <a:off x="3626475" y="1242480"/>
            <a:ext cx="1891049" cy="6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8"/>
          <p:cNvSpPr/>
          <p:nvPr/>
        </p:nvSpPr>
        <p:spPr>
          <a:xfrm>
            <a:off x="8198850" y="3651975"/>
            <a:ext cx="506271" cy="913526"/>
          </a:xfrm>
          <a:custGeom>
            <a:avLst/>
            <a:gdLst/>
            <a:ahLst/>
            <a:cxnLst/>
            <a:rect l="l" t="t" r="r" b="b"/>
            <a:pathLst>
              <a:path w="466609" h="758113" extrusionOk="0">
                <a:moveTo>
                  <a:pt x="276357" y="649982"/>
                </a:moveTo>
                <a:cubicBezTo>
                  <a:pt x="244632" y="645805"/>
                  <a:pt x="212688" y="643727"/>
                  <a:pt x="180700" y="643755"/>
                </a:cubicBezTo>
                <a:cubicBezTo>
                  <a:pt x="176622" y="643177"/>
                  <a:pt x="172852" y="646011"/>
                  <a:pt x="172281" y="650087"/>
                </a:cubicBezTo>
                <a:cubicBezTo>
                  <a:pt x="172194" y="650605"/>
                  <a:pt x="172172" y="651126"/>
                  <a:pt x="172216" y="651648"/>
                </a:cubicBezTo>
                <a:cubicBezTo>
                  <a:pt x="172018" y="656184"/>
                  <a:pt x="175548" y="660017"/>
                  <a:pt x="180086" y="660208"/>
                </a:cubicBezTo>
                <a:cubicBezTo>
                  <a:pt x="180525" y="660227"/>
                  <a:pt x="180985" y="660210"/>
                  <a:pt x="181424" y="660155"/>
                </a:cubicBezTo>
                <a:cubicBezTo>
                  <a:pt x="212294" y="660238"/>
                  <a:pt x="243098" y="662304"/>
                  <a:pt x="273704" y="666338"/>
                </a:cubicBezTo>
                <a:cubicBezTo>
                  <a:pt x="281707" y="666776"/>
                  <a:pt x="287298" y="651802"/>
                  <a:pt x="276357" y="649982"/>
                </a:cubicBezTo>
                <a:close/>
                <a:moveTo>
                  <a:pt x="130208" y="741934"/>
                </a:moveTo>
                <a:cubicBezTo>
                  <a:pt x="61957" y="738031"/>
                  <a:pt x="20300" y="717948"/>
                  <a:pt x="16398" y="645597"/>
                </a:cubicBezTo>
                <a:cubicBezTo>
                  <a:pt x="15543" y="637288"/>
                  <a:pt x="6203" y="636827"/>
                  <a:pt x="1884" y="641344"/>
                </a:cubicBezTo>
                <a:cubicBezTo>
                  <a:pt x="458" y="642944"/>
                  <a:pt x="-221" y="645088"/>
                  <a:pt x="64" y="647219"/>
                </a:cubicBezTo>
                <a:cubicBezTo>
                  <a:pt x="4449" y="727441"/>
                  <a:pt x="50490" y="753597"/>
                  <a:pt x="126832" y="758114"/>
                </a:cubicBezTo>
                <a:cubicBezTo>
                  <a:pt x="132006" y="757772"/>
                  <a:pt x="136040" y="753532"/>
                  <a:pt x="136128" y="748357"/>
                </a:cubicBezTo>
                <a:cubicBezTo>
                  <a:pt x="136500" y="745170"/>
                  <a:pt x="134198" y="742289"/>
                  <a:pt x="131019" y="741925"/>
                </a:cubicBezTo>
                <a:cubicBezTo>
                  <a:pt x="130756" y="741894"/>
                  <a:pt x="130471" y="741883"/>
                  <a:pt x="130208" y="741890"/>
                </a:cubicBezTo>
                <a:close/>
                <a:moveTo>
                  <a:pt x="220647" y="115264"/>
                </a:moveTo>
                <a:cubicBezTo>
                  <a:pt x="228430" y="116373"/>
                  <a:pt x="236279" y="116871"/>
                  <a:pt x="244150" y="116755"/>
                </a:cubicBezTo>
                <a:cubicBezTo>
                  <a:pt x="254367" y="115330"/>
                  <a:pt x="254783" y="100136"/>
                  <a:pt x="243339" y="100355"/>
                </a:cubicBezTo>
                <a:cubicBezTo>
                  <a:pt x="236586" y="100322"/>
                  <a:pt x="229833" y="99831"/>
                  <a:pt x="223146" y="98886"/>
                </a:cubicBezTo>
                <a:cubicBezTo>
                  <a:pt x="215231" y="98382"/>
                  <a:pt x="209772" y="113247"/>
                  <a:pt x="220647" y="115220"/>
                </a:cubicBezTo>
                <a:close/>
                <a:moveTo>
                  <a:pt x="192649" y="116711"/>
                </a:moveTo>
                <a:cubicBezTo>
                  <a:pt x="203129" y="116492"/>
                  <a:pt x="202296" y="100180"/>
                  <a:pt x="191816" y="100311"/>
                </a:cubicBezTo>
                <a:cubicBezTo>
                  <a:pt x="181336" y="100443"/>
                  <a:pt x="182191" y="116799"/>
                  <a:pt x="192649" y="116667"/>
                </a:cubicBezTo>
                <a:close/>
                <a:moveTo>
                  <a:pt x="170418" y="202721"/>
                </a:moveTo>
                <a:cubicBezTo>
                  <a:pt x="168532" y="198417"/>
                  <a:pt x="163512" y="196459"/>
                  <a:pt x="159215" y="198347"/>
                </a:cubicBezTo>
                <a:cubicBezTo>
                  <a:pt x="158162" y="198808"/>
                  <a:pt x="157219" y="199474"/>
                  <a:pt x="156430" y="200309"/>
                </a:cubicBezTo>
                <a:cubicBezTo>
                  <a:pt x="141521" y="215621"/>
                  <a:pt x="130647" y="234395"/>
                  <a:pt x="124771" y="254945"/>
                </a:cubicBezTo>
                <a:cubicBezTo>
                  <a:pt x="123982" y="256918"/>
                  <a:pt x="124244" y="259153"/>
                  <a:pt x="125428" y="260909"/>
                </a:cubicBezTo>
                <a:cubicBezTo>
                  <a:pt x="129024" y="264507"/>
                  <a:pt x="134856" y="264511"/>
                  <a:pt x="138451" y="260915"/>
                </a:cubicBezTo>
                <a:cubicBezTo>
                  <a:pt x="139548" y="259828"/>
                  <a:pt x="140337" y="258484"/>
                  <a:pt x="140776" y="257006"/>
                </a:cubicBezTo>
                <a:cubicBezTo>
                  <a:pt x="146038" y="239443"/>
                  <a:pt x="155553" y="223457"/>
                  <a:pt x="168510" y="210482"/>
                </a:cubicBezTo>
                <a:cubicBezTo>
                  <a:pt x="170747" y="208571"/>
                  <a:pt x="171514" y="205451"/>
                  <a:pt x="170418" y="202721"/>
                </a:cubicBezTo>
                <a:close/>
                <a:moveTo>
                  <a:pt x="400823" y="36840"/>
                </a:moveTo>
                <a:cubicBezTo>
                  <a:pt x="377714" y="17568"/>
                  <a:pt x="345222" y="15113"/>
                  <a:pt x="313783" y="12723"/>
                </a:cubicBezTo>
                <a:cubicBezTo>
                  <a:pt x="306503" y="12175"/>
                  <a:pt x="299619" y="11649"/>
                  <a:pt x="292888" y="10925"/>
                </a:cubicBezTo>
                <a:cubicBezTo>
                  <a:pt x="287363" y="10223"/>
                  <a:pt x="283154" y="15310"/>
                  <a:pt x="282957" y="20199"/>
                </a:cubicBezTo>
                <a:cubicBezTo>
                  <a:pt x="282496" y="23571"/>
                  <a:pt x="284864" y="26676"/>
                  <a:pt x="288218" y="27138"/>
                </a:cubicBezTo>
                <a:cubicBezTo>
                  <a:pt x="288460" y="27169"/>
                  <a:pt x="288701" y="27189"/>
                  <a:pt x="288942" y="27193"/>
                </a:cubicBezTo>
                <a:cubicBezTo>
                  <a:pt x="295519" y="27917"/>
                  <a:pt x="302645" y="28355"/>
                  <a:pt x="310121" y="28837"/>
                </a:cubicBezTo>
                <a:cubicBezTo>
                  <a:pt x="335554" y="30460"/>
                  <a:pt x="364384" y="32301"/>
                  <a:pt x="384664" y="45982"/>
                </a:cubicBezTo>
                <a:cubicBezTo>
                  <a:pt x="414767" y="66197"/>
                  <a:pt x="420687" y="105749"/>
                  <a:pt x="425444" y="137517"/>
                </a:cubicBezTo>
                <a:cubicBezTo>
                  <a:pt x="425905" y="141696"/>
                  <a:pt x="429522" y="144799"/>
                  <a:pt x="433732" y="144599"/>
                </a:cubicBezTo>
                <a:cubicBezTo>
                  <a:pt x="438621" y="144599"/>
                  <a:pt x="442699" y="141157"/>
                  <a:pt x="441800" y="136114"/>
                </a:cubicBezTo>
                <a:cubicBezTo>
                  <a:pt x="436867" y="102964"/>
                  <a:pt x="430750" y="61746"/>
                  <a:pt x="400823" y="36774"/>
                </a:cubicBezTo>
                <a:close/>
                <a:moveTo>
                  <a:pt x="430838" y="1432"/>
                </a:moveTo>
                <a:cubicBezTo>
                  <a:pt x="423624" y="-4049"/>
                  <a:pt x="410448" y="7527"/>
                  <a:pt x="419239" y="13929"/>
                </a:cubicBezTo>
                <a:cubicBezTo>
                  <a:pt x="441844" y="29013"/>
                  <a:pt x="453354" y="53261"/>
                  <a:pt x="449934" y="78782"/>
                </a:cubicBezTo>
                <a:cubicBezTo>
                  <a:pt x="449210" y="83166"/>
                  <a:pt x="452192" y="87306"/>
                  <a:pt x="456577" y="88027"/>
                </a:cubicBezTo>
                <a:cubicBezTo>
                  <a:pt x="457147" y="88121"/>
                  <a:pt x="457717" y="88152"/>
                  <a:pt x="458309" y="88121"/>
                </a:cubicBezTo>
                <a:cubicBezTo>
                  <a:pt x="462168" y="88312"/>
                  <a:pt x="465500" y="85405"/>
                  <a:pt x="465829" y="81544"/>
                </a:cubicBezTo>
                <a:cubicBezTo>
                  <a:pt x="470104" y="49249"/>
                  <a:pt x="456599" y="18555"/>
                  <a:pt x="430838" y="1366"/>
                </a:cubicBezTo>
                <a:close/>
                <a:moveTo>
                  <a:pt x="348182" y="601748"/>
                </a:moveTo>
                <a:cubicBezTo>
                  <a:pt x="348182" y="599424"/>
                  <a:pt x="330642" y="163257"/>
                  <a:pt x="332001" y="161437"/>
                </a:cubicBezTo>
                <a:cubicBezTo>
                  <a:pt x="336080" y="156592"/>
                  <a:pt x="334633" y="147515"/>
                  <a:pt x="325928" y="147252"/>
                </a:cubicBezTo>
                <a:lnTo>
                  <a:pt x="99448" y="150606"/>
                </a:lnTo>
                <a:cubicBezTo>
                  <a:pt x="96861" y="150674"/>
                  <a:pt x="94449" y="151906"/>
                  <a:pt x="92871" y="153961"/>
                </a:cubicBezTo>
                <a:cubicBezTo>
                  <a:pt x="89823" y="155399"/>
                  <a:pt x="87784" y="158363"/>
                  <a:pt x="87543" y="161722"/>
                </a:cubicBezTo>
                <a:cubicBezTo>
                  <a:pt x="78072" y="307060"/>
                  <a:pt x="81799" y="452957"/>
                  <a:pt x="98637" y="597626"/>
                </a:cubicBezTo>
                <a:cubicBezTo>
                  <a:pt x="98922" y="599878"/>
                  <a:pt x="100040" y="601943"/>
                  <a:pt x="101750" y="603436"/>
                </a:cubicBezTo>
                <a:cubicBezTo>
                  <a:pt x="103087" y="606106"/>
                  <a:pt x="105916" y="607690"/>
                  <a:pt x="108897" y="607426"/>
                </a:cubicBezTo>
                <a:cubicBezTo>
                  <a:pt x="146608" y="606264"/>
                  <a:pt x="185283" y="609619"/>
                  <a:pt x="222357" y="612732"/>
                </a:cubicBezTo>
                <a:cubicBezTo>
                  <a:pt x="261975" y="616130"/>
                  <a:pt x="303631" y="619660"/>
                  <a:pt x="343687" y="617709"/>
                </a:cubicBezTo>
                <a:cubicBezTo>
                  <a:pt x="351997" y="617139"/>
                  <a:pt x="352983" y="607492"/>
                  <a:pt x="348796" y="603261"/>
                </a:cubicBezTo>
                <a:cubicBezTo>
                  <a:pt x="348401" y="602855"/>
                  <a:pt x="348182" y="602311"/>
                  <a:pt x="348182" y="601748"/>
                </a:cubicBezTo>
                <a:close/>
                <a:moveTo>
                  <a:pt x="331103" y="601068"/>
                </a:moveTo>
                <a:cubicBezTo>
                  <a:pt x="330686" y="601496"/>
                  <a:pt x="330138" y="601739"/>
                  <a:pt x="329546" y="601748"/>
                </a:cubicBezTo>
                <a:cubicBezTo>
                  <a:pt x="325928" y="601748"/>
                  <a:pt x="322267" y="601748"/>
                  <a:pt x="318584" y="601748"/>
                </a:cubicBezTo>
                <a:cubicBezTo>
                  <a:pt x="286004" y="601748"/>
                  <a:pt x="253051" y="598942"/>
                  <a:pt x="221173" y="596223"/>
                </a:cubicBezTo>
                <a:cubicBezTo>
                  <a:pt x="186861" y="593307"/>
                  <a:pt x="151321" y="590303"/>
                  <a:pt x="116418" y="590786"/>
                </a:cubicBezTo>
                <a:cubicBezTo>
                  <a:pt x="115300" y="590792"/>
                  <a:pt x="114356" y="589950"/>
                  <a:pt x="114225" y="588834"/>
                </a:cubicBezTo>
                <a:cubicBezTo>
                  <a:pt x="100325" y="450096"/>
                  <a:pt x="90919" y="303815"/>
                  <a:pt x="105455" y="166809"/>
                </a:cubicBezTo>
                <a:lnTo>
                  <a:pt x="312905" y="163761"/>
                </a:lnTo>
                <a:cubicBezTo>
                  <a:pt x="314111" y="163761"/>
                  <a:pt x="315098" y="164743"/>
                  <a:pt x="315098" y="165954"/>
                </a:cubicBezTo>
                <a:cubicBezTo>
                  <a:pt x="314396" y="168036"/>
                  <a:pt x="333076" y="599555"/>
                  <a:pt x="331103" y="601090"/>
                </a:cubicBezTo>
                <a:close/>
                <a:moveTo>
                  <a:pt x="179626" y="229030"/>
                </a:moveTo>
                <a:cubicBezTo>
                  <a:pt x="176447" y="229006"/>
                  <a:pt x="173509" y="230767"/>
                  <a:pt x="172040" y="233591"/>
                </a:cubicBezTo>
                <a:cubicBezTo>
                  <a:pt x="165550" y="245193"/>
                  <a:pt x="160508" y="257550"/>
                  <a:pt x="157022" y="270380"/>
                </a:cubicBezTo>
                <a:cubicBezTo>
                  <a:pt x="155443" y="275554"/>
                  <a:pt x="158951" y="279150"/>
                  <a:pt x="164082" y="279150"/>
                </a:cubicBezTo>
                <a:cubicBezTo>
                  <a:pt x="168225" y="279273"/>
                  <a:pt x="171908" y="276561"/>
                  <a:pt x="173027" y="272573"/>
                </a:cubicBezTo>
                <a:cubicBezTo>
                  <a:pt x="176206" y="261181"/>
                  <a:pt x="180788" y="250229"/>
                  <a:pt x="186664" y="239971"/>
                </a:cubicBezTo>
                <a:cubicBezTo>
                  <a:pt x="190084" y="234249"/>
                  <a:pt x="185524" y="229030"/>
                  <a:pt x="179626" y="229030"/>
                </a:cubicBezTo>
                <a:close/>
                <a:moveTo>
                  <a:pt x="394377" y="296383"/>
                </a:moveTo>
                <a:cubicBezTo>
                  <a:pt x="392338" y="296383"/>
                  <a:pt x="389531" y="297720"/>
                  <a:pt x="389203" y="294607"/>
                </a:cubicBezTo>
                <a:lnTo>
                  <a:pt x="388830" y="271564"/>
                </a:lnTo>
                <a:cubicBezTo>
                  <a:pt x="388786" y="270575"/>
                  <a:pt x="389400" y="269676"/>
                  <a:pt x="390343" y="269372"/>
                </a:cubicBezTo>
                <a:cubicBezTo>
                  <a:pt x="393018" y="268519"/>
                  <a:pt x="394860" y="266050"/>
                  <a:pt x="394925" y="263233"/>
                </a:cubicBezTo>
                <a:lnTo>
                  <a:pt x="401196" y="192592"/>
                </a:lnTo>
                <a:cubicBezTo>
                  <a:pt x="401700" y="187933"/>
                  <a:pt x="398345" y="183743"/>
                  <a:pt x="393697" y="183230"/>
                </a:cubicBezTo>
                <a:cubicBezTo>
                  <a:pt x="393259" y="183184"/>
                  <a:pt x="392842" y="183169"/>
                  <a:pt x="392426" y="183186"/>
                </a:cubicBezTo>
                <a:cubicBezTo>
                  <a:pt x="391483" y="183230"/>
                  <a:pt x="390519" y="183355"/>
                  <a:pt x="389597" y="183559"/>
                </a:cubicBezTo>
                <a:cubicBezTo>
                  <a:pt x="388391" y="183559"/>
                  <a:pt x="387405" y="182577"/>
                  <a:pt x="387405" y="181367"/>
                </a:cubicBezTo>
                <a:cubicBezTo>
                  <a:pt x="387405" y="174789"/>
                  <a:pt x="387230" y="168212"/>
                  <a:pt x="387164" y="162270"/>
                </a:cubicBezTo>
                <a:cubicBezTo>
                  <a:pt x="380587" y="59334"/>
                  <a:pt x="361337" y="59334"/>
                  <a:pt x="304004" y="59334"/>
                </a:cubicBezTo>
                <a:cubicBezTo>
                  <a:pt x="284272" y="59334"/>
                  <a:pt x="266732" y="59466"/>
                  <a:pt x="242615" y="57580"/>
                </a:cubicBezTo>
                <a:cubicBezTo>
                  <a:pt x="212820" y="59641"/>
                  <a:pt x="179823" y="55607"/>
                  <a:pt x="148735" y="55914"/>
                </a:cubicBezTo>
                <a:cubicBezTo>
                  <a:pt x="100851" y="55914"/>
                  <a:pt x="45360" y="62338"/>
                  <a:pt x="41173" y="112392"/>
                </a:cubicBezTo>
                <a:cubicBezTo>
                  <a:pt x="30736" y="229030"/>
                  <a:pt x="37380" y="348651"/>
                  <a:pt x="43825" y="464325"/>
                </a:cubicBezTo>
                <a:cubicBezTo>
                  <a:pt x="47508" y="530493"/>
                  <a:pt x="51323" y="598920"/>
                  <a:pt x="51893" y="666031"/>
                </a:cubicBezTo>
                <a:cubicBezTo>
                  <a:pt x="52113" y="709880"/>
                  <a:pt x="106924" y="714265"/>
                  <a:pt x="146893" y="714111"/>
                </a:cubicBezTo>
                <a:cubicBezTo>
                  <a:pt x="147156" y="714111"/>
                  <a:pt x="294664" y="716457"/>
                  <a:pt x="294905" y="716523"/>
                </a:cubicBezTo>
                <a:cubicBezTo>
                  <a:pt x="304552" y="717900"/>
                  <a:pt x="314287" y="718632"/>
                  <a:pt x="324021" y="718715"/>
                </a:cubicBezTo>
                <a:cubicBezTo>
                  <a:pt x="408233" y="720184"/>
                  <a:pt x="395078" y="644172"/>
                  <a:pt x="394574" y="567567"/>
                </a:cubicBezTo>
                <a:lnTo>
                  <a:pt x="394574" y="567765"/>
                </a:lnTo>
                <a:cubicBezTo>
                  <a:pt x="394224" y="563095"/>
                  <a:pt x="392228" y="460335"/>
                  <a:pt x="390913" y="387501"/>
                </a:cubicBezTo>
                <a:cubicBezTo>
                  <a:pt x="390913" y="386348"/>
                  <a:pt x="391812" y="385390"/>
                  <a:pt x="392952" y="385309"/>
                </a:cubicBezTo>
                <a:cubicBezTo>
                  <a:pt x="397907" y="385089"/>
                  <a:pt x="401963" y="381290"/>
                  <a:pt x="402489" y="376364"/>
                </a:cubicBezTo>
                <a:cubicBezTo>
                  <a:pt x="404112" y="352084"/>
                  <a:pt x="403958" y="327719"/>
                  <a:pt x="402029" y="303464"/>
                </a:cubicBezTo>
                <a:cubicBezTo>
                  <a:pt x="402029" y="299492"/>
                  <a:pt x="398806" y="296275"/>
                  <a:pt x="394838" y="296280"/>
                </a:cubicBezTo>
                <a:cubicBezTo>
                  <a:pt x="394684" y="296280"/>
                  <a:pt x="394530" y="296286"/>
                  <a:pt x="394377" y="296295"/>
                </a:cubicBezTo>
                <a:close/>
                <a:moveTo>
                  <a:pt x="368243" y="681751"/>
                </a:moveTo>
                <a:cubicBezTo>
                  <a:pt x="347349" y="711283"/>
                  <a:pt x="310450" y="699838"/>
                  <a:pt x="281575" y="699838"/>
                </a:cubicBezTo>
                <a:cubicBezTo>
                  <a:pt x="256406" y="699531"/>
                  <a:pt x="160617" y="697361"/>
                  <a:pt x="137180" y="698545"/>
                </a:cubicBezTo>
                <a:cubicBezTo>
                  <a:pt x="109358" y="698545"/>
                  <a:pt x="75572" y="694927"/>
                  <a:pt x="66583" y="666864"/>
                </a:cubicBezTo>
                <a:cubicBezTo>
                  <a:pt x="65114" y="606396"/>
                  <a:pt x="61803" y="544613"/>
                  <a:pt x="58602" y="484890"/>
                </a:cubicBezTo>
                <a:cubicBezTo>
                  <a:pt x="52025" y="363845"/>
                  <a:pt x="45448" y="238677"/>
                  <a:pt x="53582" y="116294"/>
                </a:cubicBezTo>
                <a:cubicBezTo>
                  <a:pt x="57375" y="72950"/>
                  <a:pt x="105543" y="74353"/>
                  <a:pt x="134352" y="74177"/>
                </a:cubicBezTo>
                <a:cubicBezTo>
                  <a:pt x="174868" y="72708"/>
                  <a:pt x="217139" y="73344"/>
                  <a:pt x="258598" y="74177"/>
                </a:cubicBezTo>
                <a:cubicBezTo>
                  <a:pt x="284908" y="74616"/>
                  <a:pt x="312226" y="75076"/>
                  <a:pt x="338601" y="78365"/>
                </a:cubicBezTo>
                <a:cubicBezTo>
                  <a:pt x="357916" y="80755"/>
                  <a:pt x="363398" y="91980"/>
                  <a:pt x="365985" y="109366"/>
                </a:cubicBezTo>
                <a:cubicBezTo>
                  <a:pt x="382055" y="268012"/>
                  <a:pt x="383502" y="658467"/>
                  <a:pt x="368243" y="68175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>
            <a:spLocks noGrp="1"/>
          </p:cNvSpPr>
          <p:nvPr>
            <p:ph type="body" idx="1"/>
          </p:nvPr>
        </p:nvSpPr>
        <p:spPr>
          <a:xfrm>
            <a:off x="1632225" y="1445175"/>
            <a:ext cx="6422400" cy="276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"/>
              <a:buChar char="✗"/>
            </a:pPr>
            <a:r>
              <a:rPr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For awhile now, the world was closed off due to the pandemic which meant everyone  was “Working from home”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"/>
              <a:buChar char="✗"/>
            </a:pPr>
            <a:r>
              <a:rPr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Managing things at home and work can become difficult for anyone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"/>
              <a:buChar char="✗"/>
            </a:pPr>
            <a:r>
              <a:rPr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Remembering what to do when can itself become a task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"/>
              <a:buChar char="✗"/>
            </a:pPr>
            <a:r>
              <a:rPr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 ease this transition, Checklst app to our rescue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"/>
              <a:buChar char="✗"/>
            </a:pPr>
            <a:r>
              <a:rPr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Your helpful buddy keeping track of daily jobs at your convenience to help you complete tasks quickly &amp; efficiently.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9" name="Google Shape;229;p1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30" name="Google Shape;230;p19"/>
          <p:cNvSpPr txBox="1"/>
          <p:nvPr/>
        </p:nvSpPr>
        <p:spPr>
          <a:xfrm>
            <a:off x="2628450" y="886475"/>
            <a:ext cx="3887100" cy="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Problem Definition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>
            <a:spLocks noGrp="1"/>
          </p:cNvSpPr>
          <p:nvPr>
            <p:ph type="ctrTitle"/>
          </p:nvPr>
        </p:nvSpPr>
        <p:spPr>
          <a:xfrm>
            <a:off x="2189550" y="828850"/>
            <a:ext cx="4764900" cy="53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implementation</a:t>
            </a:r>
            <a:endParaRPr sz="3900"/>
          </a:p>
        </p:txBody>
      </p:sp>
      <p:sp>
        <p:nvSpPr>
          <p:cNvPr id="236" name="Google Shape;236;p20"/>
          <p:cNvSpPr txBox="1">
            <a:spLocks noGrp="1"/>
          </p:cNvSpPr>
          <p:nvPr>
            <p:ph type="subTitle" idx="1"/>
          </p:nvPr>
        </p:nvSpPr>
        <p:spPr>
          <a:xfrm>
            <a:off x="2483800" y="1445901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The technologies  we used for the application are: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1700">
              <a:solidFill>
                <a:schemeClr val="dk1"/>
              </a:solidFill>
            </a:endParaRPr>
          </a:p>
        </p:txBody>
      </p:sp>
      <p:sp>
        <p:nvSpPr>
          <p:cNvPr id="237" name="Google Shape;237;p20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2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38" name="Google Shape;238;p20"/>
          <p:cNvSpPr/>
          <p:nvPr/>
        </p:nvSpPr>
        <p:spPr>
          <a:xfrm>
            <a:off x="4332000" y="2073425"/>
            <a:ext cx="480000" cy="386400"/>
          </a:xfrm>
          <a:prstGeom prst="mathPlus">
            <a:avLst>
              <a:gd name="adj1" fmla="val 23520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20"/>
          <p:cNvPicPr preferRelativeResize="0"/>
          <p:nvPr/>
        </p:nvPicPr>
        <p:blipFill rotWithShape="1">
          <a:blip r:embed="rId3">
            <a:alphaModFix/>
          </a:blip>
          <a:srcRect t="18758" b="22802"/>
          <a:stretch/>
        </p:blipFill>
        <p:spPr>
          <a:xfrm>
            <a:off x="1630775" y="3075000"/>
            <a:ext cx="2850326" cy="8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66050" y="2816087"/>
            <a:ext cx="1184301" cy="118430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0"/>
          <p:cNvSpPr txBox="1">
            <a:spLocks noGrp="1"/>
          </p:cNvSpPr>
          <p:nvPr>
            <p:ph type="subTitle" idx="1"/>
          </p:nvPr>
        </p:nvSpPr>
        <p:spPr>
          <a:xfrm>
            <a:off x="2701500" y="2073425"/>
            <a:ext cx="1630500" cy="28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FLUTTER</a:t>
            </a:r>
            <a:endParaRPr sz="2500" b="1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0"/>
          <p:cNvSpPr txBox="1">
            <a:spLocks noGrp="1"/>
          </p:cNvSpPr>
          <p:nvPr>
            <p:ph type="subTitle" idx="1"/>
          </p:nvPr>
        </p:nvSpPr>
        <p:spPr>
          <a:xfrm>
            <a:off x="5070500" y="2073425"/>
            <a:ext cx="1630500" cy="28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FIREBASE</a:t>
            </a:r>
            <a:endParaRPr sz="2500" b="1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0"/>
          <p:cNvSpPr/>
          <p:nvPr/>
        </p:nvSpPr>
        <p:spPr>
          <a:xfrm>
            <a:off x="1070159" y="588711"/>
            <a:ext cx="725577" cy="1294478"/>
          </a:xfrm>
          <a:custGeom>
            <a:avLst/>
            <a:gdLst/>
            <a:ahLst/>
            <a:cxnLst/>
            <a:rect l="l" t="t" r="r" b="b"/>
            <a:pathLst>
              <a:path w="466609" h="758113" extrusionOk="0">
                <a:moveTo>
                  <a:pt x="276357" y="649982"/>
                </a:moveTo>
                <a:cubicBezTo>
                  <a:pt x="244632" y="645805"/>
                  <a:pt x="212688" y="643727"/>
                  <a:pt x="180700" y="643755"/>
                </a:cubicBezTo>
                <a:cubicBezTo>
                  <a:pt x="176622" y="643177"/>
                  <a:pt x="172852" y="646011"/>
                  <a:pt x="172281" y="650087"/>
                </a:cubicBezTo>
                <a:cubicBezTo>
                  <a:pt x="172194" y="650605"/>
                  <a:pt x="172172" y="651126"/>
                  <a:pt x="172216" y="651648"/>
                </a:cubicBezTo>
                <a:cubicBezTo>
                  <a:pt x="172018" y="656184"/>
                  <a:pt x="175548" y="660017"/>
                  <a:pt x="180086" y="660208"/>
                </a:cubicBezTo>
                <a:cubicBezTo>
                  <a:pt x="180525" y="660227"/>
                  <a:pt x="180985" y="660210"/>
                  <a:pt x="181424" y="660155"/>
                </a:cubicBezTo>
                <a:cubicBezTo>
                  <a:pt x="212294" y="660238"/>
                  <a:pt x="243098" y="662304"/>
                  <a:pt x="273704" y="666338"/>
                </a:cubicBezTo>
                <a:cubicBezTo>
                  <a:pt x="281707" y="666776"/>
                  <a:pt x="287298" y="651802"/>
                  <a:pt x="276357" y="649982"/>
                </a:cubicBezTo>
                <a:close/>
                <a:moveTo>
                  <a:pt x="130208" y="741934"/>
                </a:moveTo>
                <a:cubicBezTo>
                  <a:pt x="61957" y="738031"/>
                  <a:pt x="20300" y="717948"/>
                  <a:pt x="16398" y="645597"/>
                </a:cubicBezTo>
                <a:cubicBezTo>
                  <a:pt x="15543" y="637288"/>
                  <a:pt x="6203" y="636827"/>
                  <a:pt x="1884" y="641344"/>
                </a:cubicBezTo>
                <a:cubicBezTo>
                  <a:pt x="458" y="642944"/>
                  <a:pt x="-221" y="645088"/>
                  <a:pt x="64" y="647219"/>
                </a:cubicBezTo>
                <a:cubicBezTo>
                  <a:pt x="4449" y="727441"/>
                  <a:pt x="50490" y="753597"/>
                  <a:pt x="126832" y="758114"/>
                </a:cubicBezTo>
                <a:cubicBezTo>
                  <a:pt x="132006" y="757772"/>
                  <a:pt x="136040" y="753532"/>
                  <a:pt x="136128" y="748357"/>
                </a:cubicBezTo>
                <a:cubicBezTo>
                  <a:pt x="136500" y="745170"/>
                  <a:pt x="134198" y="742289"/>
                  <a:pt x="131019" y="741925"/>
                </a:cubicBezTo>
                <a:cubicBezTo>
                  <a:pt x="130756" y="741894"/>
                  <a:pt x="130471" y="741883"/>
                  <a:pt x="130208" y="741890"/>
                </a:cubicBezTo>
                <a:close/>
                <a:moveTo>
                  <a:pt x="220647" y="115264"/>
                </a:moveTo>
                <a:cubicBezTo>
                  <a:pt x="228430" y="116373"/>
                  <a:pt x="236279" y="116871"/>
                  <a:pt x="244150" y="116755"/>
                </a:cubicBezTo>
                <a:cubicBezTo>
                  <a:pt x="254367" y="115330"/>
                  <a:pt x="254783" y="100136"/>
                  <a:pt x="243339" y="100355"/>
                </a:cubicBezTo>
                <a:cubicBezTo>
                  <a:pt x="236586" y="100322"/>
                  <a:pt x="229833" y="99831"/>
                  <a:pt x="223146" y="98886"/>
                </a:cubicBezTo>
                <a:cubicBezTo>
                  <a:pt x="215231" y="98382"/>
                  <a:pt x="209772" y="113247"/>
                  <a:pt x="220647" y="115220"/>
                </a:cubicBezTo>
                <a:close/>
                <a:moveTo>
                  <a:pt x="192649" y="116711"/>
                </a:moveTo>
                <a:cubicBezTo>
                  <a:pt x="203129" y="116492"/>
                  <a:pt x="202296" y="100180"/>
                  <a:pt x="191816" y="100311"/>
                </a:cubicBezTo>
                <a:cubicBezTo>
                  <a:pt x="181336" y="100443"/>
                  <a:pt x="182191" y="116799"/>
                  <a:pt x="192649" y="116667"/>
                </a:cubicBezTo>
                <a:close/>
                <a:moveTo>
                  <a:pt x="170418" y="202721"/>
                </a:moveTo>
                <a:cubicBezTo>
                  <a:pt x="168532" y="198417"/>
                  <a:pt x="163512" y="196459"/>
                  <a:pt x="159215" y="198347"/>
                </a:cubicBezTo>
                <a:cubicBezTo>
                  <a:pt x="158162" y="198808"/>
                  <a:pt x="157219" y="199474"/>
                  <a:pt x="156430" y="200309"/>
                </a:cubicBezTo>
                <a:cubicBezTo>
                  <a:pt x="141521" y="215621"/>
                  <a:pt x="130647" y="234395"/>
                  <a:pt x="124771" y="254945"/>
                </a:cubicBezTo>
                <a:cubicBezTo>
                  <a:pt x="123982" y="256918"/>
                  <a:pt x="124244" y="259153"/>
                  <a:pt x="125428" y="260909"/>
                </a:cubicBezTo>
                <a:cubicBezTo>
                  <a:pt x="129024" y="264507"/>
                  <a:pt x="134856" y="264511"/>
                  <a:pt x="138451" y="260915"/>
                </a:cubicBezTo>
                <a:cubicBezTo>
                  <a:pt x="139548" y="259828"/>
                  <a:pt x="140337" y="258484"/>
                  <a:pt x="140776" y="257006"/>
                </a:cubicBezTo>
                <a:cubicBezTo>
                  <a:pt x="146038" y="239443"/>
                  <a:pt x="155553" y="223457"/>
                  <a:pt x="168510" y="210482"/>
                </a:cubicBezTo>
                <a:cubicBezTo>
                  <a:pt x="170747" y="208571"/>
                  <a:pt x="171514" y="205451"/>
                  <a:pt x="170418" y="202721"/>
                </a:cubicBezTo>
                <a:close/>
                <a:moveTo>
                  <a:pt x="400823" y="36840"/>
                </a:moveTo>
                <a:cubicBezTo>
                  <a:pt x="377714" y="17568"/>
                  <a:pt x="345222" y="15113"/>
                  <a:pt x="313783" y="12723"/>
                </a:cubicBezTo>
                <a:cubicBezTo>
                  <a:pt x="306503" y="12175"/>
                  <a:pt x="299619" y="11649"/>
                  <a:pt x="292888" y="10925"/>
                </a:cubicBezTo>
                <a:cubicBezTo>
                  <a:pt x="287363" y="10223"/>
                  <a:pt x="283154" y="15310"/>
                  <a:pt x="282957" y="20199"/>
                </a:cubicBezTo>
                <a:cubicBezTo>
                  <a:pt x="282496" y="23571"/>
                  <a:pt x="284864" y="26676"/>
                  <a:pt x="288218" y="27138"/>
                </a:cubicBezTo>
                <a:cubicBezTo>
                  <a:pt x="288460" y="27169"/>
                  <a:pt x="288701" y="27189"/>
                  <a:pt x="288942" y="27193"/>
                </a:cubicBezTo>
                <a:cubicBezTo>
                  <a:pt x="295519" y="27917"/>
                  <a:pt x="302645" y="28355"/>
                  <a:pt x="310121" y="28837"/>
                </a:cubicBezTo>
                <a:cubicBezTo>
                  <a:pt x="335554" y="30460"/>
                  <a:pt x="364384" y="32301"/>
                  <a:pt x="384664" y="45982"/>
                </a:cubicBezTo>
                <a:cubicBezTo>
                  <a:pt x="414767" y="66197"/>
                  <a:pt x="420687" y="105749"/>
                  <a:pt x="425444" y="137517"/>
                </a:cubicBezTo>
                <a:cubicBezTo>
                  <a:pt x="425905" y="141696"/>
                  <a:pt x="429522" y="144799"/>
                  <a:pt x="433732" y="144599"/>
                </a:cubicBezTo>
                <a:cubicBezTo>
                  <a:pt x="438621" y="144599"/>
                  <a:pt x="442699" y="141157"/>
                  <a:pt x="441800" y="136114"/>
                </a:cubicBezTo>
                <a:cubicBezTo>
                  <a:pt x="436867" y="102964"/>
                  <a:pt x="430750" y="61746"/>
                  <a:pt x="400823" y="36774"/>
                </a:cubicBezTo>
                <a:close/>
                <a:moveTo>
                  <a:pt x="430838" y="1432"/>
                </a:moveTo>
                <a:cubicBezTo>
                  <a:pt x="423624" y="-4049"/>
                  <a:pt x="410448" y="7527"/>
                  <a:pt x="419239" y="13929"/>
                </a:cubicBezTo>
                <a:cubicBezTo>
                  <a:pt x="441844" y="29013"/>
                  <a:pt x="453354" y="53261"/>
                  <a:pt x="449934" y="78782"/>
                </a:cubicBezTo>
                <a:cubicBezTo>
                  <a:pt x="449210" y="83166"/>
                  <a:pt x="452192" y="87306"/>
                  <a:pt x="456577" y="88027"/>
                </a:cubicBezTo>
                <a:cubicBezTo>
                  <a:pt x="457147" y="88121"/>
                  <a:pt x="457717" y="88152"/>
                  <a:pt x="458309" y="88121"/>
                </a:cubicBezTo>
                <a:cubicBezTo>
                  <a:pt x="462168" y="88312"/>
                  <a:pt x="465500" y="85405"/>
                  <a:pt x="465829" y="81544"/>
                </a:cubicBezTo>
                <a:cubicBezTo>
                  <a:pt x="470104" y="49249"/>
                  <a:pt x="456599" y="18555"/>
                  <a:pt x="430838" y="1366"/>
                </a:cubicBezTo>
                <a:close/>
                <a:moveTo>
                  <a:pt x="348182" y="601748"/>
                </a:moveTo>
                <a:cubicBezTo>
                  <a:pt x="348182" y="599424"/>
                  <a:pt x="330642" y="163257"/>
                  <a:pt x="332001" y="161437"/>
                </a:cubicBezTo>
                <a:cubicBezTo>
                  <a:pt x="336080" y="156592"/>
                  <a:pt x="334633" y="147515"/>
                  <a:pt x="325928" y="147252"/>
                </a:cubicBezTo>
                <a:lnTo>
                  <a:pt x="99448" y="150606"/>
                </a:lnTo>
                <a:cubicBezTo>
                  <a:pt x="96861" y="150674"/>
                  <a:pt x="94449" y="151906"/>
                  <a:pt x="92871" y="153961"/>
                </a:cubicBezTo>
                <a:cubicBezTo>
                  <a:pt x="89823" y="155399"/>
                  <a:pt x="87784" y="158363"/>
                  <a:pt x="87543" y="161722"/>
                </a:cubicBezTo>
                <a:cubicBezTo>
                  <a:pt x="78072" y="307060"/>
                  <a:pt x="81799" y="452957"/>
                  <a:pt x="98637" y="597626"/>
                </a:cubicBezTo>
                <a:cubicBezTo>
                  <a:pt x="98922" y="599878"/>
                  <a:pt x="100040" y="601943"/>
                  <a:pt x="101750" y="603436"/>
                </a:cubicBezTo>
                <a:cubicBezTo>
                  <a:pt x="103087" y="606106"/>
                  <a:pt x="105916" y="607690"/>
                  <a:pt x="108897" y="607426"/>
                </a:cubicBezTo>
                <a:cubicBezTo>
                  <a:pt x="146608" y="606264"/>
                  <a:pt x="185283" y="609619"/>
                  <a:pt x="222357" y="612732"/>
                </a:cubicBezTo>
                <a:cubicBezTo>
                  <a:pt x="261975" y="616130"/>
                  <a:pt x="303631" y="619660"/>
                  <a:pt x="343687" y="617709"/>
                </a:cubicBezTo>
                <a:cubicBezTo>
                  <a:pt x="351997" y="617139"/>
                  <a:pt x="352983" y="607492"/>
                  <a:pt x="348796" y="603261"/>
                </a:cubicBezTo>
                <a:cubicBezTo>
                  <a:pt x="348401" y="602855"/>
                  <a:pt x="348182" y="602311"/>
                  <a:pt x="348182" y="601748"/>
                </a:cubicBezTo>
                <a:close/>
                <a:moveTo>
                  <a:pt x="331103" y="601068"/>
                </a:moveTo>
                <a:cubicBezTo>
                  <a:pt x="330686" y="601496"/>
                  <a:pt x="330138" y="601739"/>
                  <a:pt x="329546" y="601748"/>
                </a:cubicBezTo>
                <a:cubicBezTo>
                  <a:pt x="325928" y="601748"/>
                  <a:pt x="322267" y="601748"/>
                  <a:pt x="318584" y="601748"/>
                </a:cubicBezTo>
                <a:cubicBezTo>
                  <a:pt x="286004" y="601748"/>
                  <a:pt x="253051" y="598942"/>
                  <a:pt x="221173" y="596223"/>
                </a:cubicBezTo>
                <a:cubicBezTo>
                  <a:pt x="186861" y="593307"/>
                  <a:pt x="151321" y="590303"/>
                  <a:pt x="116418" y="590786"/>
                </a:cubicBezTo>
                <a:cubicBezTo>
                  <a:pt x="115300" y="590792"/>
                  <a:pt x="114356" y="589950"/>
                  <a:pt x="114225" y="588834"/>
                </a:cubicBezTo>
                <a:cubicBezTo>
                  <a:pt x="100325" y="450096"/>
                  <a:pt x="90919" y="303815"/>
                  <a:pt x="105455" y="166809"/>
                </a:cubicBezTo>
                <a:lnTo>
                  <a:pt x="312905" y="163761"/>
                </a:lnTo>
                <a:cubicBezTo>
                  <a:pt x="314111" y="163761"/>
                  <a:pt x="315098" y="164743"/>
                  <a:pt x="315098" y="165954"/>
                </a:cubicBezTo>
                <a:cubicBezTo>
                  <a:pt x="314396" y="168036"/>
                  <a:pt x="333076" y="599555"/>
                  <a:pt x="331103" y="601090"/>
                </a:cubicBezTo>
                <a:close/>
                <a:moveTo>
                  <a:pt x="179626" y="229030"/>
                </a:moveTo>
                <a:cubicBezTo>
                  <a:pt x="176447" y="229006"/>
                  <a:pt x="173509" y="230767"/>
                  <a:pt x="172040" y="233591"/>
                </a:cubicBezTo>
                <a:cubicBezTo>
                  <a:pt x="165550" y="245193"/>
                  <a:pt x="160508" y="257550"/>
                  <a:pt x="157022" y="270380"/>
                </a:cubicBezTo>
                <a:cubicBezTo>
                  <a:pt x="155443" y="275554"/>
                  <a:pt x="158951" y="279150"/>
                  <a:pt x="164082" y="279150"/>
                </a:cubicBezTo>
                <a:cubicBezTo>
                  <a:pt x="168225" y="279273"/>
                  <a:pt x="171908" y="276561"/>
                  <a:pt x="173027" y="272573"/>
                </a:cubicBezTo>
                <a:cubicBezTo>
                  <a:pt x="176206" y="261181"/>
                  <a:pt x="180788" y="250229"/>
                  <a:pt x="186664" y="239971"/>
                </a:cubicBezTo>
                <a:cubicBezTo>
                  <a:pt x="190084" y="234249"/>
                  <a:pt x="185524" y="229030"/>
                  <a:pt x="179626" y="229030"/>
                </a:cubicBezTo>
                <a:close/>
                <a:moveTo>
                  <a:pt x="394377" y="296383"/>
                </a:moveTo>
                <a:cubicBezTo>
                  <a:pt x="392338" y="296383"/>
                  <a:pt x="389531" y="297720"/>
                  <a:pt x="389203" y="294607"/>
                </a:cubicBezTo>
                <a:lnTo>
                  <a:pt x="388830" y="271564"/>
                </a:lnTo>
                <a:cubicBezTo>
                  <a:pt x="388786" y="270575"/>
                  <a:pt x="389400" y="269676"/>
                  <a:pt x="390343" y="269372"/>
                </a:cubicBezTo>
                <a:cubicBezTo>
                  <a:pt x="393018" y="268519"/>
                  <a:pt x="394860" y="266050"/>
                  <a:pt x="394925" y="263233"/>
                </a:cubicBezTo>
                <a:lnTo>
                  <a:pt x="401196" y="192592"/>
                </a:lnTo>
                <a:cubicBezTo>
                  <a:pt x="401700" y="187933"/>
                  <a:pt x="398345" y="183743"/>
                  <a:pt x="393697" y="183230"/>
                </a:cubicBezTo>
                <a:cubicBezTo>
                  <a:pt x="393259" y="183184"/>
                  <a:pt x="392842" y="183169"/>
                  <a:pt x="392426" y="183186"/>
                </a:cubicBezTo>
                <a:cubicBezTo>
                  <a:pt x="391483" y="183230"/>
                  <a:pt x="390519" y="183355"/>
                  <a:pt x="389597" y="183559"/>
                </a:cubicBezTo>
                <a:cubicBezTo>
                  <a:pt x="388391" y="183559"/>
                  <a:pt x="387405" y="182577"/>
                  <a:pt x="387405" y="181367"/>
                </a:cubicBezTo>
                <a:cubicBezTo>
                  <a:pt x="387405" y="174789"/>
                  <a:pt x="387230" y="168212"/>
                  <a:pt x="387164" y="162270"/>
                </a:cubicBezTo>
                <a:cubicBezTo>
                  <a:pt x="380587" y="59334"/>
                  <a:pt x="361337" y="59334"/>
                  <a:pt x="304004" y="59334"/>
                </a:cubicBezTo>
                <a:cubicBezTo>
                  <a:pt x="284272" y="59334"/>
                  <a:pt x="266732" y="59466"/>
                  <a:pt x="242615" y="57580"/>
                </a:cubicBezTo>
                <a:cubicBezTo>
                  <a:pt x="212820" y="59641"/>
                  <a:pt x="179823" y="55607"/>
                  <a:pt x="148735" y="55914"/>
                </a:cubicBezTo>
                <a:cubicBezTo>
                  <a:pt x="100851" y="55914"/>
                  <a:pt x="45360" y="62338"/>
                  <a:pt x="41173" y="112392"/>
                </a:cubicBezTo>
                <a:cubicBezTo>
                  <a:pt x="30736" y="229030"/>
                  <a:pt x="37380" y="348651"/>
                  <a:pt x="43825" y="464325"/>
                </a:cubicBezTo>
                <a:cubicBezTo>
                  <a:pt x="47508" y="530493"/>
                  <a:pt x="51323" y="598920"/>
                  <a:pt x="51893" y="666031"/>
                </a:cubicBezTo>
                <a:cubicBezTo>
                  <a:pt x="52113" y="709880"/>
                  <a:pt x="106924" y="714265"/>
                  <a:pt x="146893" y="714111"/>
                </a:cubicBezTo>
                <a:cubicBezTo>
                  <a:pt x="147156" y="714111"/>
                  <a:pt x="294664" y="716457"/>
                  <a:pt x="294905" y="716523"/>
                </a:cubicBezTo>
                <a:cubicBezTo>
                  <a:pt x="304552" y="717900"/>
                  <a:pt x="314287" y="718632"/>
                  <a:pt x="324021" y="718715"/>
                </a:cubicBezTo>
                <a:cubicBezTo>
                  <a:pt x="408233" y="720184"/>
                  <a:pt x="395078" y="644172"/>
                  <a:pt x="394574" y="567567"/>
                </a:cubicBezTo>
                <a:lnTo>
                  <a:pt x="394574" y="567765"/>
                </a:lnTo>
                <a:cubicBezTo>
                  <a:pt x="394224" y="563095"/>
                  <a:pt x="392228" y="460335"/>
                  <a:pt x="390913" y="387501"/>
                </a:cubicBezTo>
                <a:cubicBezTo>
                  <a:pt x="390913" y="386348"/>
                  <a:pt x="391812" y="385390"/>
                  <a:pt x="392952" y="385309"/>
                </a:cubicBezTo>
                <a:cubicBezTo>
                  <a:pt x="397907" y="385089"/>
                  <a:pt x="401963" y="381290"/>
                  <a:pt x="402489" y="376364"/>
                </a:cubicBezTo>
                <a:cubicBezTo>
                  <a:pt x="404112" y="352084"/>
                  <a:pt x="403958" y="327719"/>
                  <a:pt x="402029" y="303464"/>
                </a:cubicBezTo>
                <a:cubicBezTo>
                  <a:pt x="402029" y="299492"/>
                  <a:pt x="398806" y="296275"/>
                  <a:pt x="394838" y="296280"/>
                </a:cubicBezTo>
                <a:cubicBezTo>
                  <a:pt x="394684" y="296280"/>
                  <a:pt x="394530" y="296286"/>
                  <a:pt x="394377" y="296295"/>
                </a:cubicBezTo>
                <a:close/>
                <a:moveTo>
                  <a:pt x="368243" y="681751"/>
                </a:moveTo>
                <a:cubicBezTo>
                  <a:pt x="347349" y="711283"/>
                  <a:pt x="310450" y="699838"/>
                  <a:pt x="281575" y="699838"/>
                </a:cubicBezTo>
                <a:cubicBezTo>
                  <a:pt x="256406" y="699531"/>
                  <a:pt x="160617" y="697361"/>
                  <a:pt x="137180" y="698545"/>
                </a:cubicBezTo>
                <a:cubicBezTo>
                  <a:pt x="109358" y="698545"/>
                  <a:pt x="75572" y="694927"/>
                  <a:pt x="66583" y="666864"/>
                </a:cubicBezTo>
                <a:cubicBezTo>
                  <a:pt x="65114" y="606396"/>
                  <a:pt x="61803" y="544613"/>
                  <a:pt x="58602" y="484890"/>
                </a:cubicBezTo>
                <a:cubicBezTo>
                  <a:pt x="52025" y="363845"/>
                  <a:pt x="45448" y="238677"/>
                  <a:pt x="53582" y="116294"/>
                </a:cubicBezTo>
                <a:cubicBezTo>
                  <a:pt x="57375" y="72950"/>
                  <a:pt x="105543" y="74353"/>
                  <a:pt x="134352" y="74177"/>
                </a:cubicBezTo>
                <a:cubicBezTo>
                  <a:pt x="174868" y="72708"/>
                  <a:pt x="217139" y="73344"/>
                  <a:pt x="258598" y="74177"/>
                </a:cubicBezTo>
                <a:cubicBezTo>
                  <a:pt x="284908" y="74616"/>
                  <a:pt x="312226" y="75076"/>
                  <a:pt x="338601" y="78365"/>
                </a:cubicBezTo>
                <a:cubicBezTo>
                  <a:pt x="357916" y="80755"/>
                  <a:pt x="363398" y="91980"/>
                  <a:pt x="365985" y="109366"/>
                </a:cubicBezTo>
                <a:cubicBezTo>
                  <a:pt x="382055" y="268012"/>
                  <a:pt x="383502" y="658467"/>
                  <a:pt x="368243" y="68175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 sz="2900"/>
          </a:p>
        </p:txBody>
      </p:sp>
      <p:sp>
        <p:nvSpPr>
          <p:cNvPr id="249" name="Google Shape;249;p21"/>
          <p:cNvSpPr txBox="1">
            <a:spLocks noGrp="1"/>
          </p:cNvSpPr>
          <p:nvPr>
            <p:ph type="body" idx="1"/>
          </p:nvPr>
        </p:nvSpPr>
        <p:spPr>
          <a:xfrm>
            <a:off x="1222200" y="1416100"/>
            <a:ext cx="6426300" cy="314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✗"/>
            </a:pPr>
            <a:r>
              <a:rPr lang="en" sz="1300" b="1"/>
              <a:t>User friendly UX/UI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✗"/>
            </a:pPr>
            <a:r>
              <a:rPr lang="en" sz="1300" b="1"/>
              <a:t>Location-based GPS</a:t>
            </a:r>
            <a:endParaRPr sz="1300" b="1"/>
          </a:p>
          <a:p>
            <a:pPr marL="54864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android app stores the GPS </a:t>
            </a:r>
            <a:r>
              <a:rPr lang="en" sz="1300" b="1"/>
              <a:t>location coordinates </a:t>
            </a:r>
            <a:r>
              <a:rPr lang="en" sz="1300"/>
              <a:t>of the ‘reminder’ and upon reaching near the location, a push notification is sent to the user as a reminder and displays location on map.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✗"/>
            </a:pPr>
            <a:r>
              <a:rPr lang="en" sz="1300" b="1"/>
              <a:t>User Authentication</a:t>
            </a:r>
            <a:endParaRPr sz="13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is done using user profiles, which uses users’ google profile to log into the device and keep track.</a:t>
            </a:r>
            <a:endParaRPr sz="1300"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✗"/>
            </a:pPr>
            <a:r>
              <a:rPr lang="en" sz="1300" b="1"/>
              <a:t>Add / Delete / Check off reminder note</a:t>
            </a:r>
            <a:endParaRPr sz="13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app privileges the user to add, update or delete  a ‘reminder’ based on time or location.</a:t>
            </a:r>
            <a:endParaRPr sz="1300"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✗"/>
            </a:pPr>
            <a:r>
              <a:rPr lang="en" sz="1300" b="1"/>
              <a:t>Database storage</a:t>
            </a:r>
            <a:endParaRPr sz="13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User profiles are connected using google sign in method to secure the profile data and the remainder data including note, date-timing and location-coordinates  is stored in database created in </a:t>
            </a:r>
            <a:r>
              <a:rPr lang="en" sz="1300" b="1"/>
              <a:t>Firebase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1F497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50" name="Google Shape;250;p2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257" name="Google Shape;257;p2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58" name="Google Shape;258;p22"/>
          <p:cNvSpPr/>
          <p:nvPr/>
        </p:nvSpPr>
        <p:spPr>
          <a:xfrm rot="864908">
            <a:off x="7894513" y="3753336"/>
            <a:ext cx="788952" cy="998941"/>
          </a:xfrm>
          <a:custGeom>
            <a:avLst/>
            <a:gdLst/>
            <a:ahLst/>
            <a:cxnLst/>
            <a:rect l="l" t="t" r="r" b="b"/>
            <a:pathLst>
              <a:path w="374107" h="473680" extrusionOk="0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9275" y="952700"/>
            <a:ext cx="1658100" cy="3518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260" name="Google Shape;260;p22"/>
          <p:cNvPicPr preferRelativeResize="0"/>
          <p:nvPr/>
        </p:nvPicPr>
        <p:blipFill rotWithShape="1">
          <a:blip r:embed="rId4">
            <a:alphaModFix/>
          </a:blip>
          <a:srcRect t="470" b="-470"/>
          <a:stretch/>
        </p:blipFill>
        <p:spPr>
          <a:xfrm>
            <a:off x="2604697" y="952700"/>
            <a:ext cx="1658100" cy="3498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266" name="Google Shape;266;p2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7819311" y="37871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23"/>
          <p:cNvPicPr preferRelativeResize="0"/>
          <p:nvPr/>
        </p:nvPicPr>
        <p:blipFill rotWithShape="1">
          <a:blip r:embed="rId3">
            <a:alphaModFix/>
          </a:blip>
          <a:srcRect t="470" b="-470"/>
          <a:stretch/>
        </p:blipFill>
        <p:spPr>
          <a:xfrm>
            <a:off x="719725" y="1238425"/>
            <a:ext cx="1506000" cy="3177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269" name="Google Shape;26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3875" y="1238425"/>
            <a:ext cx="1583700" cy="3177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270" name="Google Shape;270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17000" y="1270228"/>
            <a:ext cx="1506000" cy="3113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271" name="Google Shape;271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41625" y="1271875"/>
            <a:ext cx="1506000" cy="3110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Microsoft Office PowerPoint</Application>
  <PresentationFormat>On-screen Show (16:9)</PresentationFormat>
  <Paragraphs>77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Amatic SC</vt:lpstr>
      <vt:lpstr>Calibri</vt:lpstr>
      <vt:lpstr>Nunito</vt:lpstr>
      <vt:lpstr>Arial</vt:lpstr>
      <vt:lpstr>Nunito SemiBold</vt:lpstr>
      <vt:lpstr>Curio template</vt:lpstr>
      <vt:lpstr>Checklst. Location Based Reminder App</vt:lpstr>
      <vt:lpstr>Group members</vt:lpstr>
      <vt:lpstr>COntents</vt:lpstr>
      <vt:lpstr>introduction</vt:lpstr>
      <vt:lpstr>PowerPoint Presentation</vt:lpstr>
      <vt:lpstr>implementation</vt:lpstr>
      <vt:lpstr>implementation</vt:lpstr>
      <vt:lpstr>OBSERVATIONS</vt:lpstr>
      <vt:lpstr>observations</vt:lpstr>
      <vt:lpstr>conclusion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Checklst. Location Based Reminder App</dc:title>
  <cp:lastModifiedBy>Rebecca</cp:lastModifiedBy>
  <cp:revision>1</cp:revision>
  <dcterms:modified xsi:type="dcterms:W3CDTF">2021-10-26T10:25:43Z</dcterms:modified>
</cp:coreProperties>
</file>