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p:restoredTop sz="94672"/>
  </p:normalViewPr>
  <p:slideViewPr>
    <p:cSldViewPr snapToGrid="0" snapToObjects="1">
      <p:cViewPr varScale="1">
        <p:scale>
          <a:sx n="98" d="100"/>
          <a:sy n="98" d="100"/>
        </p:scale>
        <p:origin x="2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6EA47-3C45-8742-9E8F-E952B41193E0}"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264E21A3-1612-AC4F-89F2-C29B94F3CCAF}">
      <dgm:prSet phldrT="[Text]" custT="1"/>
      <dgm:spPr>
        <a:solidFill>
          <a:schemeClr val="bg1"/>
        </a:solidFill>
      </dgm:spPr>
      <dgm:t>
        <a:bodyPr/>
        <a:lstStyle/>
        <a:p>
          <a:r>
            <a:rPr lang="en-GB" sz="2400" dirty="0">
              <a:solidFill>
                <a:schemeClr val="tx1"/>
              </a:solidFill>
            </a:rPr>
            <a:t>Coding</a:t>
          </a:r>
          <a:endParaRPr lang="en-GB" sz="2800" dirty="0">
            <a:solidFill>
              <a:schemeClr val="tx1"/>
            </a:solidFill>
          </a:endParaRPr>
        </a:p>
      </dgm:t>
    </dgm:pt>
    <dgm:pt modelId="{8BBF1A42-7EAE-804C-882D-BA76239211CF}" type="parTrans" cxnId="{5F70516C-D36B-C544-8292-C9544BED4E16}">
      <dgm:prSet/>
      <dgm:spPr/>
      <dgm:t>
        <a:bodyPr/>
        <a:lstStyle/>
        <a:p>
          <a:endParaRPr lang="en-GB" sz="1050"/>
        </a:p>
      </dgm:t>
    </dgm:pt>
    <dgm:pt modelId="{0AC6989E-1B5A-4642-B584-5D27D3C6B1C5}" type="sibTrans" cxnId="{5F70516C-D36B-C544-8292-C9544BED4E16}">
      <dgm:prSet/>
      <dgm:spPr>
        <a:solidFill>
          <a:schemeClr val="bg2"/>
        </a:solidFill>
      </dgm:spPr>
      <dgm:t>
        <a:bodyPr/>
        <a:lstStyle/>
        <a:p>
          <a:endParaRPr lang="en-GB" sz="1050"/>
        </a:p>
      </dgm:t>
    </dgm:pt>
    <dgm:pt modelId="{DF1102DA-2FA3-574C-84DF-0D3BB47284A3}">
      <dgm:prSet phldrT="[Text]" custT="1"/>
      <dgm:spPr>
        <a:solidFill>
          <a:schemeClr val="bg1"/>
        </a:solidFill>
      </dgm:spPr>
      <dgm:t>
        <a:bodyPr/>
        <a:lstStyle/>
        <a:p>
          <a:r>
            <a:rPr lang="en-GB" sz="2400" dirty="0">
              <a:solidFill>
                <a:schemeClr val="tx1"/>
              </a:solidFill>
            </a:rPr>
            <a:t>Debugging</a:t>
          </a:r>
        </a:p>
      </dgm:t>
    </dgm:pt>
    <dgm:pt modelId="{F1DCC686-1500-494D-891D-06D45CAC5941}" type="parTrans" cxnId="{7D2EE3E8-C95E-0E4E-BAF4-F88F66BDDCE9}">
      <dgm:prSet/>
      <dgm:spPr/>
      <dgm:t>
        <a:bodyPr/>
        <a:lstStyle/>
        <a:p>
          <a:endParaRPr lang="en-GB" sz="1050"/>
        </a:p>
      </dgm:t>
    </dgm:pt>
    <dgm:pt modelId="{2F1E8585-F4C1-4F4F-9D7C-5F7DE3E10FAD}" type="sibTrans" cxnId="{7D2EE3E8-C95E-0E4E-BAF4-F88F66BDDCE9}">
      <dgm:prSet/>
      <dgm:spPr/>
      <dgm:t>
        <a:bodyPr/>
        <a:lstStyle/>
        <a:p>
          <a:endParaRPr lang="en-GB" sz="1050"/>
        </a:p>
      </dgm:t>
    </dgm:pt>
    <dgm:pt modelId="{3D828C19-0969-4A40-A674-A9D823ACD629}" type="pres">
      <dgm:prSet presAssocID="{54C6EA47-3C45-8742-9E8F-E952B41193E0}" presName="Name0" presStyleCnt="0">
        <dgm:presLayoutVars>
          <dgm:dir/>
          <dgm:resizeHandles val="exact"/>
        </dgm:presLayoutVars>
      </dgm:prSet>
      <dgm:spPr/>
    </dgm:pt>
    <dgm:pt modelId="{900C4A83-FDE7-6C4A-9EA1-BD6D6FF3850F}" type="pres">
      <dgm:prSet presAssocID="{54C6EA47-3C45-8742-9E8F-E952B41193E0}" presName="node1" presStyleLbl="node1" presStyleIdx="0" presStyleCnt="2">
        <dgm:presLayoutVars>
          <dgm:bulletEnabled val="1"/>
        </dgm:presLayoutVars>
      </dgm:prSet>
      <dgm:spPr/>
    </dgm:pt>
    <dgm:pt modelId="{D9F9D098-4FBE-A24A-85E0-DC4589C3FDC8}" type="pres">
      <dgm:prSet presAssocID="{54C6EA47-3C45-8742-9E8F-E952B41193E0}" presName="sibTrans" presStyleLbl="bgShp" presStyleIdx="0" presStyleCnt="1"/>
      <dgm:spPr/>
    </dgm:pt>
    <dgm:pt modelId="{EB53FAF9-6A12-3B40-B54A-FEB6A000E414}" type="pres">
      <dgm:prSet presAssocID="{54C6EA47-3C45-8742-9E8F-E952B41193E0}" presName="node2" presStyleLbl="node1" presStyleIdx="1" presStyleCnt="2">
        <dgm:presLayoutVars>
          <dgm:bulletEnabled val="1"/>
        </dgm:presLayoutVars>
      </dgm:prSet>
      <dgm:spPr/>
    </dgm:pt>
    <dgm:pt modelId="{60F8E69B-F032-9747-BBDF-67AAA185728E}" type="pres">
      <dgm:prSet presAssocID="{54C6EA47-3C45-8742-9E8F-E952B41193E0}" presName="sp1" presStyleCnt="0"/>
      <dgm:spPr/>
    </dgm:pt>
    <dgm:pt modelId="{AC6A7696-BE88-CB4F-81C2-3BBA7E090ADC}" type="pres">
      <dgm:prSet presAssocID="{54C6EA47-3C45-8742-9E8F-E952B41193E0}" presName="sp2" presStyleCnt="0"/>
      <dgm:spPr/>
    </dgm:pt>
  </dgm:ptLst>
  <dgm:cxnLst>
    <dgm:cxn modelId="{09941D02-AC8D-704B-B45C-B8B1F0686564}" type="presOf" srcId="{264E21A3-1612-AC4F-89F2-C29B94F3CCAF}" destId="{900C4A83-FDE7-6C4A-9EA1-BD6D6FF3850F}" srcOrd="0" destOrd="0" presId="urn:microsoft.com/office/officeart/2005/8/layout/cycle3"/>
    <dgm:cxn modelId="{D811CC1B-C945-894A-95E4-1D6D3991CF44}" type="presOf" srcId="{0AC6989E-1B5A-4642-B584-5D27D3C6B1C5}" destId="{D9F9D098-4FBE-A24A-85E0-DC4589C3FDC8}" srcOrd="0" destOrd="0" presId="urn:microsoft.com/office/officeart/2005/8/layout/cycle3"/>
    <dgm:cxn modelId="{745E6E54-44C5-4B41-9C3D-35D699C14DD0}" type="presOf" srcId="{DF1102DA-2FA3-574C-84DF-0D3BB47284A3}" destId="{EB53FAF9-6A12-3B40-B54A-FEB6A000E414}" srcOrd="0" destOrd="0" presId="urn:microsoft.com/office/officeart/2005/8/layout/cycle3"/>
    <dgm:cxn modelId="{5F70516C-D36B-C544-8292-C9544BED4E16}" srcId="{54C6EA47-3C45-8742-9E8F-E952B41193E0}" destId="{264E21A3-1612-AC4F-89F2-C29B94F3CCAF}" srcOrd="0" destOrd="0" parTransId="{8BBF1A42-7EAE-804C-882D-BA76239211CF}" sibTransId="{0AC6989E-1B5A-4642-B584-5D27D3C6B1C5}"/>
    <dgm:cxn modelId="{D6423CB2-DF4B-5744-9EB7-297C1D71E19E}" type="presOf" srcId="{54C6EA47-3C45-8742-9E8F-E952B41193E0}" destId="{3D828C19-0969-4A40-A674-A9D823ACD629}" srcOrd="0" destOrd="0" presId="urn:microsoft.com/office/officeart/2005/8/layout/cycle3"/>
    <dgm:cxn modelId="{7D2EE3E8-C95E-0E4E-BAF4-F88F66BDDCE9}" srcId="{54C6EA47-3C45-8742-9E8F-E952B41193E0}" destId="{DF1102DA-2FA3-574C-84DF-0D3BB47284A3}" srcOrd="1" destOrd="0" parTransId="{F1DCC686-1500-494D-891D-06D45CAC5941}" sibTransId="{2F1E8585-F4C1-4F4F-9D7C-5F7DE3E10FAD}"/>
    <dgm:cxn modelId="{B066239E-E175-984F-9C63-CDD41E359E31}" type="presParOf" srcId="{3D828C19-0969-4A40-A674-A9D823ACD629}" destId="{900C4A83-FDE7-6C4A-9EA1-BD6D6FF3850F}" srcOrd="0" destOrd="0" presId="urn:microsoft.com/office/officeart/2005/8/layout/cycle3"/>
    <dgm:cxn modelId="{6A328064-2077-4342-B115-519B4246600E}" type="presParOf" srcId="{3D828C19-0969-4A40-A674-A9D823ACD629}" destId="{D9F9D098-4FBE-A24A-85E0-DC4589C3FDC8}" srcOrd="1" destOrd="0" presId="urn:microsoft.com/office/officeart/2005/8/layout/cycle3"/>
    <dgm:cxn modelId="{92E55A75-E49C-2B4A-8B6F-8270495AA4B9}" type="presParOf" srcId="{3D828C19-0969-4A40-A674-A9D823ACD629}" destId="{EB53FAF9-6A12-3B40-B54A-FEB6A000E414}" srcOrd="2" destOrd="0" presId="urn:microsoft.com/office/officeart/2005/8/layout/cycle3"/>
    <dgm:cxn modelId="{7D9C3082-069E-324A-8E73-D9184ED699D8}" type="presParOf" srcId="{3D828C19-0969-4A40-A674-A9D823ACD629}" destId="{60F8E69B-F032-9747-BBDF-67AAA185728E}" srcOrd="3" destOrd="0" presId="urn:microsoft.com/office/officeart/2005/8/layout/cycle3"/>
    <dgm:cxn modelId="{19A4BAF3-F240-C546-856E-C7722171BA72}" type="presParOf" srcId="{3D828C19-0969-4A40-A674-A9D823ACD629}" destId="{AC6A7696-BE88-CB4F-81C2-3BBA7E090ADC}"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9D098-4FBE-A24A-85E0-DC4589C3FDC8}">
      <dsp:nvSpPr>
        <dsp:cNvPr id="0" name=""/>
        <dsp:cNvSpPr/>
      </dsp:nvSpPr>
      <dsp:spPr>
        <a:xfrm>
          <a:off x="738138" y="-158285"/>
          <a:ext cx="3884496" cy="3884496"/>
        </a:xfrm>
        <a:prstGeom prst="circularArrow">
          <a:avLst>
            <a:gd name="adj1" fmla="val 5310"/>
            <a:gd name="adj2" fmla="val 343918"/>
            <a:gd name="adj3" fmla="val 12695751"/>
            <a:gd name="adj4" fmla="val 18075192"/>
            <a:gd name="adj5" fmla="val 6195"/>
          </a:avLst>
        </a:prstGeom>
        <a:solidFill>
          <a:schemeClr val="bg2"/>
        </a:solidFill>
        <a:ln>
          <a:noFill/>
        </a:ln>
        <a:effectLst/>
      </dsp:spPr>
      <dsp:style>
        <a:lnRef idx="0">
          <a:scrgbClr r="0" g="0" b="0"/>
        </a:lnRef>
        <a:fillRef idx="1">
          <a:scrgbClr r="0" g="0" b="0"/>
        </a:fillRef>
        <a:effectRef idx="0">
          <a:scrgbClr r="0" g="0" b="0"/>
        </a:effectRef>
        <a:fontRef idx="minor"/>
      </dsp:style>
    </dsp:sp>
    <dsp:sp modelId="{900C4A83-FDE7-6C4A-9EA1-BD6D6FF3850F}">
      <dsp:nvSpPr>
        <dsp:cNvPr id="0" name=""/>
        <dsp:cNvSpPr/>
      </dsp:nvSpPr>
      <dsp:spPr>
        <a:xfrm>
          <a:off x="1395299" y="0"/>
          <a:ext cx="2570173" cy="128508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solidFill>
            </a:rPr>
            <a:t>Coding</a:t>
          </a:r>
          <a:endParaRPr lang="en-GB" sz="2800" kern="1200" dirty="0">
            <a:solidFill>
              <a:schemeClr val="tx1"/>
            </a:solidFill>
          </a:endParaRPr>
        </a:p>
      </dsp:txBody>
      <dsp:txXfrm>
        <a:off x="1458032" y="62733"/>
        <a:ext cx="2444707" cy="1159620"/>
      </dsp:txXfrm>
    </dsp:sp>
    <dsp:sp modelId="{EB53FAF9-6A12-3B40-B54A-FEB6A000E414}">
      <dsp:nvSpPr>
        <dsp:cNvPr id="0" name=""/>
        <dsp:cNvSpPr/>
      </dsp:nvSpPr>
      <dsp:spPr>
        <a:xfrm>
          <a:off x="1395299" y="2284599"/>
          <a:ext cx="2570173" cy="128508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solidFill>
            </a:rPr>
            <a:t>Debugging</a:t>
          </a:r>
        </a:p>
      </dsp:txBody>
      <dsp:txXfrm>
        <a:off x="1458032" y="2347332"/>
        <a:ext cx="2444707" cy="115962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95B7-4741-7D47-BE6A-9023B095F57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9547A6A2-C5EB-3B4A-9F57-23750FC69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518C2683-F4C5-4E46-B535-7EADE21EBFCB}"/>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D8D3B8F6-F0A7-B044-9328-2D5C17C598B4}"/>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EC4599F-A6CF-9E40-B7D2-CFED5D2802B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95742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D57F-390F-3B4D-BC38-0BAF89AE7669}"/>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9BA6C574-3140-494E-B8A2-DB288A2769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429208D5-2F2B-224F-AEA0-5DCF64DEB703}"/>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C7C6C88B-0F8E-114B-B126-942106C93EE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8E1CD577-2087-CC41-94B0-7BD3D25EC849}"/>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97255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959A3-3A81-894A-8EDB-52FDDEF91B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8A7EA17C-E015-2A48-985B-7C1FAB84CF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DF7F1824-EFFA-524B-A084-D7E6C44AD40A}"/>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03320F27-506A-E64C-9D60-B6771C0D245D}"/>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42238DC-CE83-8F4D-9071-82380665D7EE}"/>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01175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A4DB-3CFD-2641-8C4C-12B74B2928D6}"/>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66A6891C-D0D4-E242-81B1-ACF10198F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F4ED5783-A86A-9E4A-80DE-B6EBD70BEE67}"/>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9DB947B3-CB97-674B-8229-12A5DE1F3D9C}"/>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F0D70A9A-5135-EE48-98E1-BDA3DD5853F6}"/>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1471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F71D-B138-8946-BF46-D9CABC4E4D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D057C6D8-D63A-614B-B9A8-798FD76C1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974917-30A7-0543-9E0D-1252E3D3E421}"/>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07A3692A-7832-F646-85B2-DB68E7B72126}"/>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D16514D-B12D-FB47-9A23-15837CCDE904}"/>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28459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0BC3-04B2-2E44-9FE7-C7C0A4D07F0E}"/>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B9E712ED-7FE8-BA44-9F7A-F6DAC5014F4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F97DFED1-A8EC-4D4C-89F5-6C71EB0F5F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ACEAAE0A-DF71-3A4C-A5FA-6B37C8D405F7}"/>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9010B0BA-0892-BA44-885A-0FC2DF70B23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495A782D-20A6-DD44-8E54-F1F6C720A2B9}"/>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3125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AA97-DFFF-4E49-8C48-10386F389C2F}"/>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C2445301-DA1F-8741-9AEE-7D3D1936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354EC1-CA8F-414E-9DDF-C30DDCE9C6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60A95BD6-28C2-4645-8B55-3D7FD0844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C8A463-3D3C-F84C-8AB1-0004C37AC4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E54A1178-B222-4A4D-BB34-33E4D3EBC9C6}"/>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8" name="Footer Placeholder 7">
            <a:extLst>
              <a:ext uri="{FF2B5EF4-FFF2-40B4-BE49-F238E27FC236}">
                <a16:creationId xmlns:a16="http://schemas.microsoft.com/office/drawing/2014/main" id="{6E923CF1-9DA9-0D46-A797-D190CF15E676}"/>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0B2B620D-4774-234C-B0A8-22D0D479A53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1097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CB40-503D-AF4F-9C24-697B58B880C2}"/>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FAFC4870-DCF9-EE4A-BF99-04AF4B28CDE4}"/>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4" name="Footer Placeholder 3">
            <a:extLst>
              <a:ext uri="{FF2B5EF4-FFF2-40B4-BE49-F238E27FC236}">
                <a16:creationId xmlns:a16="http://schemas.microsoft.com/office/drawing/2014/main" id="{375E33B9-18BB-ED42-82FB-B51CB04284BC}"/>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688FCE02-064E-F645-8ADF-DB4614DCE79E}"/>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31998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57220-0D8F-8D40-8542-0FC44A7988FC}"/>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3" name="Footer Placeholder 2">
            <a:extLst>
              <a:ext uri="{FF2B5EF4-FFF2-40B4-BE49-F238E27FC236}">
                <a16:creationId xmlns:a16="http://schemas.microsoft.com/office/drawing/2014/main" id="{B8B98F53-1476-D045-A684-F66376DBE285}"/>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F47C2C6A-89A7-7F42-B3E7-887A1AB07137}"/>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48048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C16E-8846-604F-AD8F-C107920CE7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08CFCD42-AD85-4F4D-82D2-D9417E9D6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2D746D9F-D1FA-A94F-BC2C-7FE523F0B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4F880B-6EE6-D54F-A7B4-793CCF732A65}"/>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0F8DD525-C6F3-3649-94D0-476033F28FB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56A4A64C-F17C-9143-97A8-D7E16A126CD3}"/>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67771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26D1-1F90-164D-96B4-095712F4AB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6588343C-DBD2-5746-AFFD-17B5A0BE1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8A4C4447-26F7-6042-A6DF-FFAA40219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BB945D-E2B2-B549-A75F-CA5CE33AB55E}"/>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3ADA99D7-28E7-3B49-9B64-0E6F5C93825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6C19CCA7-8D2B-E54B-B1EB-3F51B246A1D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1452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6B1E1-0D52-B540-AEC2-1407DA8F7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2A1F273A-18FA-544A-82F1-64B013EFE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90094279-30E8-9742-A174-4153F57CA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ED1A7C3F-970B-A446-A2BD-99EA8FB5E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C82E8967-076F-964A-B1AE-6B9AB8CD6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8949D-C024-A942-93B5-D56C83C1219E}" type="slidenum">
              <a:rPr lang="en-ES" smtClean="0"/>
              <a:t>‹#›</a:t>
            </a:fld>
            <a:endParaRPr lang="en-ES"/>
          </a:p>
        </p:txBody>
      </p:sp>
    </p:spTree>
    <p:extLst>
      <p:ext uri="{BB962C8B-B14F-4D97-AF65-F5344CB8AC3E}">
        <p14:creationId xmlns:p14="http://schemas.microsoft.com/office/powerpoint/2010/main" val="309783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EFB6-96D6-2A49-A18B-56D3B3CB4483}"/>
              </a:ext>
            </a:extLst>
          </p:cNvPr>
          <p:cNvSpPr>
            <a:spLocks noGrp="1"/>
          </p:cNvSpPr>
          <p:nvPr>
            <p:ph type="ctrTitle"/>
          </p:nvPr>
        </p:nvSpPr>
        <p:spPr/>
        <p:txBody>
          <a:bodyPr>
            <a:normAutofit/>
          </a:bodyPr>
          <a:lstStyle/>
          <a:p>
            <a:r>
              <a:rPr lang="en-ES" sz="9600" dirty="0">
                <a:solidFill>
                  <a:schemeClr val="bg1"/>
                </a:solidFill>
                <a:latin typeface="STCaiyun" panose="02010800040101010101" pitchFamily="2" charset="-122"/>
                <a:ea typeface="STCaiyun" panose="02010800040101010101" pitchFamily="2" charset="-122"/>
              </a:rPr>
              <a:t>The Hangmen</a:t>
            </a:r>
          </a:p>
        </p:txBody>
      </p:sp>
      <p:sp>
        <p:nvSpPr>
          <p:cNvPr id="5" name="Rectangle 4">
            <a:extLst>
              <a:ext uri="{FF2B5EF4-FFF2-40B4-BE49-F238E27FC236}">
                <a16:creationId xmlns:a16="http://schemas.microsoft.com/office/drawing/2014/main" id="{3A2C1144-A182-0F49-83DF-A629BA3CD5CF}"/>
              </a:ext>
            </a:extLst>
          </p:cNvPr>
          <p:cNvSpPr/>
          <p:nvPr/>
        </p:nvSpPr>
        <p:spPr>
          <a:xfrm>
            <a:off x="3690907" y="3634177"/>
            <a:ext cx="4810185" cy="954107"/>
          </a:xfrm>
          <a:prstGeom prst="rect">
            <a:avLst/>
          </a:prstGeom>
          <a:noFill/>
        </p:spPr>
        <p:txBody>
          <a:bodyPr wrap="square" lIns="91440" tIns="45720" rIns="91440" bIns="45720">
            <a:spAutoFit/>
            <a:scene3d>
              <a:camera prst="orthographicFront"/>
              <a:lightRig rig="freezing" dir="t"/>
            </a:scene3d>
            <a:sp3d>
              <a:bevelT w="0"/>
            </a:sp3d>
          </a:bodyPr>
          <a:lstStyle/>
          <a:p>
            <a:pPr algn="ctr"/>
            <a:r>
              <a:rPr lang="en-ES" sz="2800" b="1" dirty="0">
                <a:solidFill>
                  <a:schemeClr val="accent4"/>
                </a:solidFill>
                <a:latin typeface="News Gothic MT" panose="020B0503020103020203" pitchFamily="34" charset="0"/>
              </a:rPr>
              <a:t>Rebecca Estiarte</a:t>
            </a:r>
            <a:br>
              <a:rPr lang="en-ES" sz="2800" b="1" dirty="0">
                <a:solidFill>
                  <a:schemeClr val="accent4"/>
                </a:solidFill>
                <a:latin typeface="News Gothic MT" panose="020B0503020103020203" pitchFamily="34" charset="0"/>
              </a:rPr>
            </a:br>
            <a:r>
              <a:rPr lang="en-ES" sz="2800" b="1" dirty="0">
                <a:solidFill>
                  <a:schemeClr val="accent4"/>
                </a:solidFill>
                <a:latin typeface="News Gothic MT" panose="020B0503020103020203" pitchFamily="34" charset="0"/>
              </a:rPr>
              <a:t>Data Analytics – 01/2020</a:t>
            </a:r>
          </a:p>
        </p:txBody>
      </p:sp>
    </p:spTree>
    <p:extLst>
      <p:ext uri="{BB962C8B-B14F-4D97-AF65-F5344CB8AC3E}">
        <p14:creationId xmlns:p14="http://schemas.microsoft.com/office/powerpoint/2010/main" val="22784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0D6C-C3E8-2648-B9BE-4688D3E879E1}"/>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Description and Rules</a:t>
            </a:r>
          </a:p>
        </p:txBody>
      </p:sp>
      <p:sp>
        <p:nvSpPr>
          <p:cNvPr id="3" name="Content Placeholder 2">
            <a:extLst>
              <a:ext uri="{FF2B5EF4-FFF2-40B4-BE49-F238E27FC236}">
                <a16:creationId xmlns:a16="http://schemas.microsoft.com/office/drawing/2014/main" id="{76959415-A631-2F47-82C0-DC2FB1178DC1}"/>
              </a:ext>
            </a:extLst>
          </p:cNvPr>
          <p:cNvSpPr>
            <a:spLocks noGrp="1"/>
          </p:cNvSpPr>
          <p:nvPr>
            <p:ph idx="1"/>
          </p:nvPr>
        </p:nvSpPr>
        <p:spPr/>
        <p:txBody>
          <a:bodyPr>
            <a:normAutofit/>
          </a:bodyPr>
          <a:lstStyle/>
          <a:p>
            <a:pPr marL="0" indent="0" algn="ctr">
              <a:buNone/>
            </a:pPr>
            <a:r>
              <a:rPr lang="en-GB" dirty="0">
                <a:solidFill>
                  <a:schemeClr val="bg1"/>
                </a:solidFill>
              </a:rPr>
              <a:t>The user is given an encrypted phrase: a series of dashes equivalent to the number of letters in the phrase. He will be asked to guess one letter at a time to solve the word puzzle, by inserting it on its keyboard. If the user suggests a letter that occurs in the word, the program will fills in the blanks with that letter in the right place/s. If the word does not contain the suggested letter, the program will count the attempt as failed. if the user doesn't guess the phrase before its allowed attempts are over, it will lose the game. Otherwise, he will win.</a:t>
            </a:r>
            <a:endParaRPr lang="en-ES" dirty="0">
              <a:solidFill>
                <a:schemeClr val="bg1"/>
              </a:solidFill>
            </a:endParaRPr>
          </a:p>
        </p:txBody>
      </p:sp>
    </p:spTree>
    <p:extLst>
      <p:ext uri="{BB962C8B-B14F-4D97-AF65-F5344CB8AC3E}">
        <p14:creationId xmlns:p14="http://schemas.microsoft.com/office/powerpoint/2010/main" val="3653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642-D441-3E43-A70A-048725416831}"/>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Workflow</a:t>
            </a:r>
          </a:p>
        </p:txBody>
      </p:sp>
      <p:graphicFrame>
        <p:nvGraphicFramePr>
          <p:cNvPr id="6" name="Content Placeholder 5">
            <a:extLst>
              <a:ext uri="{FF2B5EF4-FFF2-40B4-BE49-F238E27FC236}">
                <a16:creationId xmlns:a16="http://schemas.microsoft.com/office/drawing/2014/main" id="{2E8B68F8-2B64-3643-BC1E-6430D2AA5455}"/>
              </a:ext>
            </a:extLst>
          </p:cNvPr>
          <p:cNvGraphicFramePr>
            <a:graphicFrameLocks noGrp="1"/>
          </p:cNvGraphicFramePr>
          <p:nvPr>
            <p:ph idx="1"/>
            <p:extLst>
              <p:ext uri="{D42A27DB-BD31-4B8C-83A1-F6EECF244321}">
                <p14:modId xmlns:p14="http://schemas.microsoft.com/office/powerpoint/2010/main" val="3296423635"/>
              </p:ext>
            </p:extLst>
          </p:nvPr>
        </p:nvGraphicFramePr>
        <p:xfrm>
          <a:off x="5993026" y="2607276"/>
          <a:ext cx="5360773" cy="356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2423058-EAC6-8240-895A-275068AA4402}"/>
              </a:ext>
            </a:extLst>
          </p:cNvPr>
          <p:cNvSpPr txBox="1"/>
          <p:nvPr/>
        </p:nvSpPr>
        <p:spPr>
          <a:xfrm>
            <a:off x="7240028" y="2050813"/>
            <a:ext cx="2866768" cy="369332"/>
          </a:xfrm>
          <a:prstGeom prst="rect">
            <a:avLst/>
          </a:prstGeom>
          <a:noFill/>
        </p:spPr>
        <p:txBody>
          <a:bodyPr wrap="square" rtlCol="0">
            <a:spAutoFit/>
          </a:bodyPr>
          <a:lstStyle/>
          <a:p>
            <a:pPr algn="ctr"/>
            <a:r>
              <a:rPr lang="en-ES" dirty="0">
                <a:solidFill>
                  <a:schemeClr val="accent4"/>
                </a:solidFill>
                <a:latin typeface="STCaiyun" panose="02010800040101010101" pitchFamily="2" charset="-122"/>
                <a:ea typeface="STCaiyun" panose="02010800040101010101" pitchFamily="2" charset="-122"/>
              </a:rPr>
              <a:t>WHILE COFFE IN BODY:</a:t>
            </a:r>
          </a:p>
        </p:txBody>
      </p:sp>
      <p:sp>
        <p:nvSpPr>
          <p:cNvPr id="11" name="Rounded Rectangle 10">
            <a:extLst>
              <a:ext uri="{FF2B5EF4-FFF2-40B4-BE49-F238E27FC236}">
                <a16:creationId xmlns:a16="http://schemas.microsoft.com/office/drawing/2014/main" id="{FA129C9E-700C-FA43-9906-EE60682DE2B9}"/>
              </a:ext>
            </a:extLst>
          </p:cNvPr>
          <p:cNvSpPr/>
          <p:nvPr/>
        </p:nvSpPr>
        <p:spPr>
          <a:xfrm>
            <a:off x="963828" y="3766043"/>
            <a:ext cx="2310713" cy="735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Planning</a:t>
            </a:r>
          </a:p>
        </p:txBody>
      </p:sp>
      <p:sp>
        <p:nvSpPr>
          <p:cNvPr id="12" name="Rounded Rectangle 11">
            <a:extLst>
              <a:ext uri="{FF2B5EF4-FFF2-40B4-BE49-F238E27FC236}">
                <a16:creationId xmlns:a16="http://schemas.microsoft.com/office/drawing/2014/main" id="{4F8B7672-510B-7549-8FB9-A4B95E024BBC}"/>
              </a:ext>
            </a:extLst>
          </p:cNvPr>
          <p:cNvSpPr/>
          <p:nvPr/>
        </p:nvSpPr>
        <p:spPr>
          <a:xfrm>
            <a:off x="3682313" y="3766044"/>
            <a:ext cx="2310713" cy="735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PseudoCoding</a:t>
            </a:r>
          </a:p>
        </p:txBody>
      </p:sp>
      <p:sp>
        <p:nvSpPr>
          <p:cNvPr id="15" name="Striped Right Arrow 14">
            <a:extLst>
              <a:ext uri="{FF2B5EF4-FFF2-40B4-BE49-F238E27FC236}">
                <a16:creationId xmlns:a16="http://schemas.microsoft.com/office/drawing/2014/main" id="{5019F717-3477-9D42-930B-D2164652E4B3}"/>
              </a:ext>
            </a:extLst>
          </p:cNvPr>
          <p:cNvSpPr/>
          <p:nvPr/>
        </p:nvSpPr>
        <p:spPr>
          <a:xfrm>
            <a:off x="838201" y="4670854"/>
            <a:ext cx="5525530" cy="407773"/>
          </a:xfrm>
          <a:prstGeom prst="stripedRightArrow">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5555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356A-B8AD-864C-AC7E-3DC77FF44C6E}"/>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Challenges</a:t>
            </a:r>
          </a:p>
        </p:txBody>
      </p:sp>
      <p:sp>
        <p:nvSpPr>
          <p:cNvPr id="5" name="Content Placeholder 2">
            <a:extLst>
              <a:ext uri="{FF2B5EF4-FFF2-40B4-BE49-F238E27FC236}">
                <a16:creationId xmlns:a16="http://schemas.microsoft.com/office/drawing/2014/main" id="{F5D09B53-C181-9A41-A4E3-95C4007643F6}"/>
              </a:ext>
            </a:extLst>
          </p:cNvPr>
          <p:cNvSpPr>
            <a:spLocks noGrp="1"/>
          </p:cNvSpPr>
          <p:nvPr>
            <p:ph idx="1"/>
          </p:nvPr>
        </p:nvSpPr>
        <p:spPr/>
        <p:txBody>
          <a:bodyPr>
            <a:normAutofit/>
          </a:bodyPr>
          <a:lstStyle/>
          <a:p>
            <a:r>
              <a:rPr lang="en-GB" dirty="0">
                <a:solidFill>
                  <a:schemeClr val="bg1"/>
                </a:solidFill>
              </a:rPr>
              <a:t>Functions </a:t>
            </a:r>
          </a:p>
          <a:p>
            <a:r>
              <a:rPr lang="en-GB" dirty="0">
                <a:solidFill>
                  <a:schemeClr val="bg1"/>
                </a:solidFill>
              </a:rPr>
              <a:t>While loops.  Putting  code together</a:t>
            </a:r>
          </a:p>
          <a:p>
            <a:r>
              <a:rPr lang="en-GB" dirty="0">
                <a:solidFill>
                  <a:schemeClr val="bg1"/>
                </a:solidFill>
              </a:rPr>
              <a:t>Time Management</a:t>
            </a:r>
          </a:p>
          <a:p>
            <a:endParaRPr lang="en-GB" dirty="0">
              <a:solidFill>
                <a:schemeClr val="bg1"/>
              </a:solidFill>
            </a:endParaRPr>
          </a:p>
          <a:p>
            <a:endParaRPr lang="en-ES" dirty="0">
              <a:solidFill>
                <a:schemeClr val="bg1"/>
              </a:solidFill>
            </a:endParaRPr>
          </a:p>
        </p:txBody>
      </p:sp>
    </p:spTree>
    <p:extLst>
      <p:ext uri="{BB962C8B-B14F-4D97-AF65-F5344CB8AC3E}">
        <p14:creationId xmlns:p14="http://schemas.microsoft.com/office/powerpoint/2010/main" val="21432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C98C-AFAF-5E47-8AC0-8B46C3FC3F72}"/>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Learnings</a:t>
            </a:r>
          </a:p>
        </p:txBody>
      </p:sp>
      <p:sp>
        <p:nvSpPr>
          <p:cNvPr id="3" name="Content Placeholder 2">
            <a:extLst>
              <a:ext uri="{FF2B5EF4-FFF2-40B4-BE49-F238E27FC236}">
                <a16:creationId xmlns:a16="http://schemas.microsoft.com/office/drawing/2014/main" id="{80900F4E-F3E6-FA4A-A1B1-27C7B69E69CF}"/>
              </a:ext>
            </a:extLst>
          </p:cNvPr>
          <p:cNvSpPr>
            <a:spLocks noGrp="1"/>
          </p:cNvSpPr>
          <p:nvPr>
            <p:ph idx="1"/>
          </p:nvPr>
        </p:nvSpPr>
        <p:spPr/>
        <p:txBody>
          <a:bodyPr/>
          <a:lstStyle/>
          <a:p>
            <a:r>
              <a:rPr lang="en-ES" dirty="0">
                <a:solidFill>
                  <a:schemeClr val="bg1"/>
                </a:solidFill>
              </a:rPr>
              <a:t>Function Practice</a:t>
            </a:r>
          </a:p>
          <a:p>
            <a:r>
              <a:rPr lang="en-ES" dirty="0">
                <a:solidFill>
                  <a:schemeClr val="bg1"/>
                </a:solidFill>
              </a:rPr>
              <a:t>How to manage brain resources</a:t>
            </a:r>
          </a:p>
          <a:p>
            <a:endParaRPr lang="en-ES" dirty="0">
              <a:solidFill>
                <a:schemeClr val="bg1"/>
              </a:solidFill>
            </a:endParaRPr>
          </a:p>
        </p:txBody>
      </p:sp>
    </p:spTree>
    <p:extLst>
      <p:ext uri="{BB962C8B-B14F-4D97-AF65-F5344CB8AC3E}">
        <p14:creationId xmlns:p14="http://schemas.microsoft.com/office/powerpoint/2010/main" val="319385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6568-DCE8-D949-9B6C-5BA81DE07E5B}"/>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Future Improvements</a:t>
            </a:r>
          </a:p>
        </p:txBody>
      </p:sp>
      <p:sp>
        <p:nvSpPr>
          <p:cNvPr id="3" name="Content Placeholder 2">
            <a:extLst>
              <a:ext uri="{FF2B5EF4-FFF2-40B4-BE49-F238E27FC236}">
                <a16:creationId xmlns:a16="http://schemas.microsoft.com/office/drawing/2014/main" id="{BEC93B8F-D7BE-674E-A631-7D199EE53747}"/>
              </a:ext>
            </a:extLst>
          </p:cNvPr>
          <p:cNvSpPr>
            <a:spLocks noGrp="1"/>
          </p:cNvSpPr>
          <p:nvPr>
            <p:ph idx="1"/>
          </p:nvPr>
        </p:nvSpPr>
        <p:spPr/>
        <p:txBody>
          <a:bodyPr/>
          <a:lstStyle/>
          <a:p>
            <a:r>
              <a:rPr lang="en-ES" dirty="0">
                <a:solidFill>
                  <a:schemeClr val="bg1"/>
                </a:solidFill>
              </a:rPr>
              <a:t>T</a:t>
            </a:r>
            <a:r>
              <a:rPr lang="en-GB" dirty="0" err="1">
                <a:solidFill>
                  <a:schemeClr val="bg1"/>
                </a:solidFill>
              </a:rPr>
              <a:t>i</a:t>
            </a:r>
            <a:r>
              <a:rPr lang="en-ES" dirty="0">
                <a:solidFill>
                  <a:schemeClr val="bg1"/>
                </a:solidFill>
              </a:rPr>
              <a:t>me Management</a:t>
            </a:r>
          </a:p>
          <a:p>
            <a:r>
              <a:rPr lang="en-ES" dirty="0">
                <a:solidFill>
                  <a:schemeClr val="bg1"/>
                </a:solidFill>
              </a:rPr>
              <a:t>A</a:t>
            </a:r>
            <a:r>
              <a:rPr lang="en-GB" dirty="0">
                <a:solidFill>
                  <a:schemeClr val="bg1"/>
                </a:solidFill>
              </a:rPr>
              <a:t>v</a:t>
            </a:r>
            <a:r>
              <a:rPr lang="en-ES" dirty="0">
                <a:solidFill>
                  <a:schemeClr val="bg1"/>
                </a:solidFill>
              </a:rPr>
              <a:t>oid fixating on details</a:t>
            </a:r>
          </a:p>
          <a:p>
            <a:r>
              <a:rPr lang="en-GB" dirty="0">
                <a:solidFill>
                  <a:schemeClr val="bg1"/>
                </a:solidFill>
              </a:rPr>
              <a:t>Forget aiming to perfection</a:t>
            </a:r>
            <a:endParaRPr lang="en-ES" dirty="0">
              <a:solidFill>
                <a:schemeClr val="bg1"/>
              </a:solidFill>
            </a:endParaRPr>
          </a:p>
        </p:txBody>
      </p:sp>
    </p:spTree>
    <p:extLst>
      <p:ext uri="{BB962C8B-B14F-4D97-AF65-F5344CB8AC3E}">
        <p14:creationId xmlns:p14="http://schemas.microsoft.com/office/powerpoint/2010/main" val="423956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7FF1-5478-D241-B81D-3D17A17B69BA}"/>
              </a:ext>
            </a:extLst>
          </p:cNvPr>
          <p:cNvSpPr>
            <a:spLocks noGrp="1"/>
          </p:cNvSpPr>
          <p:nvPr>
            <p:ph type="title"/>
          </p:nvPr>
        </p:nvSpPr>
        <p:spPr>
          <a:xfrm>
            <a:off x="838200" y="2576985"/>
            <a:ext cx="10515600" cy="1325563"/>
          </a:xfrm>
        </p:spPr>
        <p:txBody>
          <a:bodyPr>
            <a:normAutofit/>
          </a:bodyPr>
          <a:lstStyle/>
          <a:p>
            <a:pPr algn="ctr"/>
            <a:r>
              <a:rPr lang="en-ES" sz="6000" dirty="0">
                <a:solidFill>
                  <a:schemeClr val="accent4"/>
                </a:solidFill>
                <a:latin typeface="STCaiyun" panose="02010800040101010101" pitchFamily="2" charset="-122"/>
                <a:ea typeface="STCaiyun" panose="02010800040101010101" pitchFamily="2" charset="-122"/>
              </a:rPr>
              <a:t>DEMO TIME!</a:t>
            </a:r>
          </a:p>
        </p:txBody>
      </p:sp>
    </p:spTree>
    <p:extLst>
      <p:ext uri="{BB962C8B-B14F-4D97-AF65-F5344CB8AC3E}">
        <p14:creationId xmlns:p14="http://schemas.microsoft.com/office/powerpoint/2010/main" val="58292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179</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STCaiyun</vt:lpstr>
      <vt:lpstr>Arial</vt:lpstr>
      <vt:lpstr>Calibri</vt:lpstr>
      <vt:lpstr>Calibri Light</vt:lpstr>
      <vt:lpstr>News Gothic MT</vt:lpstr>
      <vt:lpstr>Office Theme</vt:lpstr>
      <vt:lpstr>The Hangmen</vt:lpstr>
      <vt:lpstr>Description and Rules</vt:lpstr>
      <vt:lpstr>Workflow</vt:lpstr>
      <vt:lpstr>Challenges</vt:lpstr>
      <vt:lpstr>Learnings</vt:lpstr>
      <vt:lpstr>Future Improvements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Hangmen</dc:title>
  <dc:creator>Estiarte Marinelli, Rebecca</dc:creator>
  <cp:lastModifiedBy>Estiarte Marinelli, Rebecca</cp:lastModifiedBy>
  <cp:revision>27</cp:revision>
  <dcterms:created xsi:type="dcterms:W3CDTF">2020-01-15T21:45:46Z</dcterms:created>
  <dcterms:modified xsi:type="dcterms:W3CDTF">2020-01-17T08:46:36Z</dcterms:modified>
</cp:coreProperties>
</file>