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30"/>
    <p:restoredTop sz="94672"/>
  </p:normalViewPr>
  <p:slideViewPr>
    <p:cSldViewPr snapToGrid="0" snapToObjects="1">
      <p:cViewPr varScale="1">
        <p:scale>
          <a:sx n="122" d="100"/>
          <a:sy n="122" d="100"/>
        </p:scale>
        <p:origin x="22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C6EA47-3C45-8742-9E8F-E952B41193E0}"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264E21A3-1612-AC4F-89F2-C29B94F3CCAF}">
      <dgm:prSet phldrT="[Text]" custT="1"/>
      <dgm:spPr>
        <a:solidFill>
          <a:schemeClr val="bg1"/>
        </a:solidFill>
      </dgm:spPr>
      <dgm:t>
        <a:bodyPr/>
        <a:lstStyle/>
        <a:p>
          <a:r>
            <a:rPr lang="en-GB" sz="2400" dirty="0">
              <a:solidFill>
                <a:schemeClr val="tx1"/>
              </a:solidFill>
            </a:rPr>
            <a:t>Coding</a:t>
          </a:r>
          <a:endParaRPr lang="en-GB" sz="2800" dirty="0">
            <a:solidFill>
              <a:schemeClr val="tx1"/>
            </a:solidFill>
          </a:endParaRPr>
        </a:p>
      </dgm:t>
    </dgm:pt>
    <dgm:pt modelId="{8BBF1A42-7EAE-804C-882D-BA76239211CF}" type="parTrans" cxnId="{5F70516C-D36B-C544-8292-C9544BED4E16}">
      <dgm:prSet/>
      <dgm:spPr/>
      <dgm:t>
        <a:bodyPr/>
        <a:lstStyle/>
        <a:p>
          <a:endParaRPr lang="en-GB" sz="1050"/>
        </a:p>
      </dgm:t>
    </dgm:pt>
    <dgm:pt modelId="{0AC6989E-1B5A-4642-B584-5D27D3C6B1C5}" type="sibTrans" cxnId="{5F70516C-D36B-C544-8292-C9544BED4E16}">
      <dgm:prSet/>
      <dgm:spPr>
        <a:solidFill>
          <a:schemeClr val="bg2"/>
        </a:solidFill>
      </dgm:spPr>
      <dgm:t>
        <a:bodyPr/>
        <a:lstStyle/>
        <a:p>
          <a:endParaRPr lang="en-GB" sz="1050"/>
        </a:p>
      </dgm:t>
    </dgm:pt>
    <dgm:pt modelId="{DF1102DA-2FA3-574C-84DF-0D3BB47284A3}">
      <dgm:prSet phldrT="[Text]" custT="1"/>
      <dgm:spPr>
        <a:solidFill>
          <a:schemeClr val="bg1"/>
        </a:solidFill>
      </dgm:spPr>
      <dgm:t>
        <a:bodyPr/>
        <a:lstStyle/>
        <a:p>
          <a:r>
            <a:rPr lang="en-GB" sz="2400" dirty="0">
              <a:solidFill>
                <a:schemeClr val="tx1"/>
              </a:solidFill>
            </a:rPr>
            <a:t>Debugging</a:t>
          </a:r>
        </a:p>
      </dgm:t>
    </dgm:pt>
    <dgm:pt modelId="{F1DCC686-1500-494D-891D-06D45CAC5941}" type="parTrans" cxnId="{7D2EE3E8-C95E-0E4E-BAF4-F88F66BDDCE9}">
      <dgm:prSet/>
      <dgm:spPr/>
      <dgm:t>
        <a:bodyPr/>
        <a:lstStyle/>
        <a:p>
          <a:endParaRPr lang="en-GB" sz="1050"/>
        </a:p>
      </dgm:t>
    </dgm:pt>
    <dgm:pt modelId="{2F1E8585-F4C1-4F4F-9D7C-5F7DE3E10FAD}" type="sibTrans" cxnId="{7D2EE3E8-C95E-0E4E-BAF4-F88F66BDDCE9}">
      <dgm:prSet/>
      <dgm:spPr/>
      <dgm:t>
        <a:bodyPr/>
        <a:lstStyle/>
        <a:p>
          <a:endParaRPr lang="en-GB" sz="1050"/>
        </a:p>
      </dgm:t>
    </dgm:pt>
    <dgm:pt modelId="{3D828C19-0969-4A40-A674-A9D823ACD629}" type="pres">
      <dgm:prSet presAssocID="{54C6EA47-3C45-8742-9E8F-E952B41193E0}" presName="Name0" presStyleCnt="0">
        <dgm:presLayoutVars>
          <dgm:dir/>
          <dgm:resizeHandles val="exact"/>
        </dgm:presLayoutVars>
      </dgm:prSet>
      <dgm:spPr/>
    </dgm:pt>
    <dgm:pt modelId="{900C4A83-FDE7-6C4A-9EA1-BD6D6FF3850F}" type="pres">
      <dgm:prSet presAssocID="{54C6EA47-3C45-8742-9E8F-E952B41193E0}" presName="node1" presStyleLbl="node1" presStyleIdx="0" presStyleCnt="2">
        <dgm:presLayoutVars>
          <dgm:bulletEnabled val="1"/>
        </dgm:presLayoutVars>
      </dgm:prSet>
      <dgm:spPr/>
    </dgm:pt>
    <dgm:pt modelId="{D9F9D098-4FBE-A24A-85E0-DC4589C3FDC8}" type="pres">
      <dgm:prSet presAssocID="{54C6EA47-3C45-8742-9E8F-E952B41193E0}" presName="sibTrans" presStyleLbl="bgShp" presStyleIdx="0" presStyleCnt="1"/>
      <dgm:spPr/>
    </dgm:pt>
    <dgm:pt modelId="{EB53FAF9-6A12-3B40-B54A-FEB6A000E414}" type="pres">
      <dgm:prSet presAssocID="{54C6EA47-3C45-8742-9E8F-E952B41193E0}" presName="node2" presStyleLbl="node1" presStyleIdx="1" presStyleCnt="2">
        <dgm:presLayoutVars>
          <dgm:bulletEnabled val="1"/>
        </dgm:presLayoutVars>
      </dgm:prSet>
      <dgm:spPr/>
    </dgm:pt>
    <dgm:pt modelId="{60F8E69B-F032-9747-BBDF-67AAA185728E}" type="pres">
      <dgm:prSet presAssocID="{54C6EA47-3C45-8742-9E8F-E952B41193E0}" presName="sp1" presStyleCnt="0"/>
      <dgm:spPr/>
    </dgm:pt>
    <dgm:pt modelId="{AC6A7696-BE88-CB4F-81C2-3BBA7E090ADC}" type="pres">
      <dgm:prSet presAssocID="{54C6EA47-3C45-8742-9E8F-E952B41193E0}" presName="sp2" presStyleCnt="0"/>
      <dgm:spPr/>
    </dgm:pt>
  </dgm:ptLst>
  <dgm:cxnLst>
    <dgm:cxn modelId="{09941D02-AC8D-704B-B45C-B8B1F0686564}" type="presOf" srcId="{264E21A3-1612-AC4F-89F2-C29B94F3CCAF}" destId="{900C4A83-FDE7-6C4A-9EA1-BD6D6FF3850F}" srcOrd="0" destOrd="0" presId="urn:microsoft.com/office/officeart/2005/8/layout/cycle3"/>
    <dgm:cxn modelId="{D811CC1B-C945-894A-95E4-1D6D3991CF44}" type="presOf" srcId="{0AC6989E-1B5A-4642-B584-5D27D3C6B1C5}" destId="{D9F9D098-4FBE-A24A-85E0-DC4589C3FDC8}" srcOrd="0" destOrd="0" presId="urn:microsoft.com/office/officeart/2005/8/layout/cycle3"/>
    <dgm:cxn modelId="{745E6E54-44C5-4B41-9C3D-35D699C14DD0}" type="presOf" srcId="{DF1102DA-2FA3-574C-84DF-0D3BB47284A3}" destId="{EB53FAF9-6A12-3B40-B54A-FEB6A000E414}" srcOrd="0" destOrd="0" presId="urn:microsoft.com/office/officeart/2005/8/layout/cycle3"/>
    <dgm:cxn modelId="{5F70516C-D36B-C544-8292-C9544BED4E16}" srcId="{54C6EA47-3C45-8742-9E8F-E952B41193E0}" destId="{264E21A3-1612-AC4F-89F2-C29B94F3CCAF}" srcOrd="0" destOrd="0" parTransId="{8BBF1A42-7EAE-804C-882D-BA76239211CF}" sibTransId="{0AC6989E-1B5A-4642-B584-5D27D3C6B1C5}"/>
    <dgm:cxn modelId="{D6423CB2-DF4B-5744-9EB7-297C1D71E19E}" type="presOf" srcId="{54C6EA47-3C45-8742-9E8F-E952B41193E0}" destId="{3D828C19-0969-4A40-A674-A9D823ACD629}" srcOrd="0" destOrd="0" presId="urn:microsoft.com/office/officeart/2005/8/layout/cycle3"/>
    <dgm:cxn modelId="{7D2EE3E8-C95E-0E4E-BAF4-F88F66BDDCE9}" srcId="{54C6EA47-3C45-8742-9E8F-E952B41193E0}" destId="{DF1102DA-2FA3-574C-84DF-0D3BB47284A3}" srcOrd="1" destOrd="0" parTransId="{F1DCC686-1500-494D-891D-06D45CAC5941}" sibTransId="{2F1E8585-F4C1-4F4F-9D7C-5F7DE3E10FAD}"/>
    <dgm:cxn modelId="{B066239E-E175-984F-9C63-CDD41E359E31}" type="presParOf" srcId="{3D828C19-0969-4A40-A674-A9D823ACD629}" destId="{900C4A83-FDE7-6C4A-9EA1-BD6D6FF3850F}" srcOrd="0" destOrd="0" presId="urn:microsoft.com/office/officeart/2005/8/layout/cycle3"/>
    <dgm:cxn modelId="{6A328064-2077-4342-B115-519B4246600E}" type="presParOf" srcId="{3D828C19-0969-4A40-A674-A9D823ACD629}" destId="{D9F9D098-4FBE-A24A-85E0-DC4589C3FDC8}" srcOrd="1" destOrd="0" presId="urn:microsoft.com/office/officeart/2005/8/layout/cycle3"/>
    <dgm:cxn modelId="{92E55A75-E49C-2B4A-8B6F-8270495AA4B9}" type="presParOf" srcId="{3D828C19-0969-4A40-A674-A9D823ACD629}" destId="{EB53FAF9-6A12-3B40-B54A-FEB6A000E414}" srcOrd="2" destOrd="0" presId="urn:microsoft.com/office/officeart/2005/8/layout/cycle3"/>
    <dgm:cxn modelId="{7D9C3082-069E-324A-8E73-D9184ED699D8}" type="presParOf" srcId="{3D828C19-0969-4A40-A674-A9D823ACD629}" destId="{60F8E69B-F032-9747-BBDF-67AAA185728E}" srcOrd="3" destOrd="0" presId="urn:microsoft.com/office/officeart/2005/8/layout/cycle3"/>
    <dgm:cxn modelId="{19A4BAF3-F240-C546-856E-C7722171BA72}" type="presParOf" srcId="{3D828C19-0969-4A40-A674-A9D823ACD629}" destId="{AC6A7696-BE88-CB4F-81C2-3BBA7E090ADC}"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9D098-4FBE-A24A-85E0-DC4589C3FDC8}">
      <dsp:nvSpPr>
        <dsp:cNvPr id="0" name=""/>
        <dsp:cNvSpPr/>
      </dsp:nvSpPr>
      <dsp:spPr>
        <a:xfrm>
          <a:off x="738138" y="-158285"/>
          <a:ext cx="3884496" cy="3884496"/>
        </a:xfrm>
        <a:prstGeom prst="circularArrow">
          <a:avLst>
            <a:gd name="adj1" fmla="val 5310"/>
            <a:gd name="adj2" fmla="val 343918"/>
            <a:gd name="adj3" fmla="val 12695751"/>
            <a:gd name="adj4" fmla="val 18075192"/>
            <a:gd name="adj5" fmla="val 6195"/>
          </a:avLst>
        </a:prstGeom>
        <a:solidFill>
          <a:schemeClr val="bg2"/>
        </a:solidFill>
        <a:ln>
          <a:noFill/>
        </a:ln>
        <a:effectLst/>
      </dsp:spPr>
      <dsp:style>
        <a:lnRef idx="0">
          <a:scrgbClr r="0" g="0" b="0"/>
        </a:lnRef>
        <a:fillRef idx="1">
          <a:scrgbClr r="0" g="0" b="0"/>
        </a:fillRef>
        <a:effectRef idx="0">
          <a:scrgbClr r="0" g="0" b="0"/>
        </a:effectRef>
        <a:fontRef idx="minor"/>
      </dsp:style>
    </dsp:sp>
    <dsp:sp modelId="{900C4A83-FDE7-6C4A-9EA1-BD6D6FF3850F}">
      <dsp:nvSpPr>
        <dsp:cNvPr id="0" name=""/>
        <dsp:cNvSpPr/>
      </dsp:nvSpPr>
      <dsp:spPr>
        <a:xfrm>
          <a:off x="1395299" y="0"/>
          <a:ext cx="2570173" cy="128508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solidFill>
            </a:rPr>
            <a:t>Coding</a:t>
          </a:r>
          <a:endParaRPr lang="en-GB" sz="2800" kern="1200" dirty="0">
            <a:solidFill>
              <a:schemeClr val="tx1"/>
            </a:solidFill>
          </a:endParaRPr>
        </a:p>
      </dsp:txBody>
      <dsp:txXfrm>
        <a:off x="1458032" y="62733"/>
        <a:ext cx="2444707" cy="1159620"/>
      </dsp:txXfrm>
    </dsp:sp>
    <dsp:sp modelId="{EB53FAF9-6A12-3B40-B54A-FEB6A000E414}">
      <dsp:nvSpPr>
        <dsp:cNvPr id="0" name=""/>
        <dsp:cNvSpPr/>
      </dsp:nvSpPr>
      <dsp:spPr>
        <a:xfrm>
          <a:off x="1395299" y="2284599"/>
          <a:ext cx="2570173" cy="1285086"/>
        </a:xfrm>
        <a:prstGeom prst="roundRect">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tx1"/>
              </a:solidFill>
            </a:rPr>
            <a:t>Debugging</a:t>
          </a:r>
        </a:p>
      </dsp:txBody>
      <dsp:txXfrm>
        <a:off x="1458032" y="2347332"/>
        <a:ext cx="2444707" cy="115962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2DD65-7D8E-BB48-9ED3-7904F9DCE2E7}" type="datetimeFigureOut">
              <a:rPr lang="en-ES" smtClean="0"/>
              <a:t>17/01/2020</a:t>
            </a:fld>
            <a:endParaRPr lang="en-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C62AE-F795-714A-AB48-C2D11500586F}" type="slidenum">
              <a:rPr lang="en-ES" smtClean="0"/>
              <a:t>‹#›</a:t>
            </a:fld>
            <a:endParaRPr lang="en-ES"/>
          </a:p>
        </p:txBody>
      </p:sp>
    </p:spTree>
    <p:extLst>
      <p:ext uri="{BB962C8B-B14F-4D97-AF65-F5344CB8AC3E}">
        <p14:creationId xmlns:p14="http://schemas.microsoft.com/office/powerpoint/2010/main" val="250116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ocalhost:8888/notebooks/Project-Week-1-Build-Your-Own-Game/1st%20Project/The%20Hangman%20-%20Star%20Wars%20Edition.ipyn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user will be given an encrypted phrase: a series of dashes equivalent to the number of letters in the phrase. He will be asked to guess one letter at a time to solve the word puzzle, by inserting it on its keyboard. If the user suggests a letter that occurs in the word, the program will fills in the blanks with that letter in the right place/s. If the word does not contain the suggested letter, the program will count the attempt as failed. If the user doesn't guess the phrase before its allowed attempts are over, it will lose the game. Otherwise, he will win.</a:t>
            </a:r>
            <a:endParaRPr lang="en-ES" dirty="0"/>
          </a:p>
        </p:txBody>
      </p:sp>
      <p:sp>
        <p:nvSpPr>
          <p:cNvPr id="4" name="Slide Number Placeholder 3"/>
          <p:cNvSpPr>
            <a:spLocks noGrp="1"/>
          </p:cNvSpPr>
          <p:nvPr>
            <p:ph type="sldNum" sz="quarter" idx="5"/>
          </p:nvPr>
        </p:nvSpPr>
        <p:spPr/>
        <p:txBody>
          <a:bodyPr/>
          <a:lstStyle/>
          <a:p>
            <a:fld id="{428C62AE-F795-714A-AB48-C2D11500586F}" type="slidenum">
              <a:rPr lang="en-ES" smtClean="0"/>
              <a:t>1</a:t>
            </a:fld>
            <a:endParaRPr lang="en-ES"/>
          </a:p>
        </p:txBody>
      </p:sp>
    </p:spTree>
    <p:extLst>
      <p:ext uri="{BB962C8B-B14F-4D97-AF65-F5344CB8AC3E}">
        <p14:creationId xmlns:p14="http://schemas.microsoft.com/office/powerpoint/2010/main" val="3878122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workflow started with planning, followed by </a:t>
            </a:r>
            <a:r>
              <a:rPr lang="en-GB" dirty="0" err="1"/>
              <a:t>psico</a:t>
            </a:r>
            <a:r>
              <a:rPr lang="en-GB" dirty="0"/>
              <a:t>-coding. From then on the workflow became circular: with a cycle of coding and debugging. Many times the planning had to be updated due to time-management issues.</a:t>
            </a:r>
            <a:endParaRPr lang="en-ES" dirty="0"/>
          </a:p>
        </p:txBody>
      </p:sp>
      <p:sp>
        <p:nvSpPr>
          <p:cNvPr id="4" name="Slide Number Placeholder 3"/>
          <p:cNvSpPr>
            <a:spLocks noGrp="1"/>
          </p:cNvSpPr>
          <p:nvPr>
            <p:ph type="sldNum" sz="quarter" idx="5"/>
          </p:nvPr>
        </p:nvSpPr>
        <p:spPr/>
        <p:txBody>
          <a:bodyPr/>
          <a:lstStyle/>
          <a:p>
            <a:fld id="{428C62AE-F795-714A-AB48-C2D11500586F}" type="slidenum">
              <a:rPr lang="en-ES" smtClean="0"/>
              <a:t>3</a:t>
            </a:fld>
            <a:endParaRPr lang="en-ES"/>
          </a:p>
        </p:txBody>
      </p:sp>
    </p:spTree>
    <p:extLst>
      <p:ext uri="{BB962C8B-B14F-4D97-AF65-F5344CB8AC3E}">
        <p14:creationId xmlns:p14="http://schemas.microsoft.com/office/powerpoint/2010/main" val="304046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hlinkClick r:id="rId3"/>
              </a:rPr>
              <a:t>http://localhost:8888/notebooks/Project-Week-1-Build-Your-Own-Game/1st%20Project/The%20Hangman%20-%20Star%20Wars%20Edition.ipynb</a:t>
            </a:r>
            <a:endParaRPr lang="en-ES"/>
          </a:p>
        </p:txBody>
      </p:sp>
      <p:sp>
        <p:nvSpPr>
          <p:cNvPr id="4" name="Slide Number Placeholder 3"/>
          <p:cNvSpPr>
            <a:spLocks noGrp="1"/>
          </p:cNvSpPr>
          <p:nvPr>
            <p:ph type="sldNum" sz="quarter" idx="5"/>
          </p:nvPr>
        </p:nvSpPr>
        <p:spPr/>
        <p:txBody>
          <a:bodyPr/>
          <a:lstStyle/>
          <a:p>
            <a:fld id="{428C62AE-F795-714A-AB48-C2D11500586F}" type="slidenum">
              <a:rPr lang="en-ES" smtClean="0"/>
              <a:t>7</a:t>
            </a:fld>
            <a:endParaRPr lang="en-ES"/>
          </a:p>
        </p:txBody>
      </p:sp>
    </p:spTree>
    <p:extLst>
      <p:ext uri="{BB962C8B-B14F-4D97-AF65-F5344CB8AC3E}">
        <p14:creationId xmlns:p14="http://schemas.microsoft.com/office/powerpoint/2010/main" val="306073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95B7-4741-7D47-BE6A-9023B095F57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ES"/>
          </a:p>
        </p:txBody>
      </p:sp>
      <p:sp>
        <p:nvSpPr>
          <p:cNvPr id="3" name="Subtitle 2">
            <a:extLst>
              <a:ext uri="{FF2B5EF4-FFF2-40B4-BE49-F238E27FC236}">
                <a16:creationId xmlns:a16="http://schemas.microsoft.com/office/drawing/2014/main" id="{9547A6A2-C5EB-3B4A-9F57-23750FC69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ES"/>
          </a:p>
        </p:txBody>
      </p:sp>
      <p:sp>
        <p:nvSpPr>
          <p:cNvPr id="4" name="Date Placeholder 3">
            <a:extLst>
              <a:ext uri="{FF2B5EF4-FFF2-40B4-BE49-F238E27FC236}">
                <a16:creationId xmlns:a16="http://schemas.microsoft.com/office/drawing/2014/main" id="{518C2683-F4C5-4E46-B535-7EADE21EBFCB}"/>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D8D3B8F6-F0A7-B044-9328-2D5C17C598B4}"/>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BEC4599F-A6CF-9E40-B7D2-CFED5D2802B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95742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D57F-390F-3B4D-BC38-0BAF89AE7669}"/>
              </a:ext>
            </a:extLst>
          </p:cNvPr>
          <p:cNvSpPr>
            <a:spLocks noGrp="1"/>
          </p:cNvSpPr>
          <p:nvPr>
            <p:ph type="title"/>
          </p:nvPr>
        </p:nvSpPr>
        <p:spPr/>
        <p:txBody>
          <a:bodyPr/>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9BA6C574-3140-494E-B8A2-DB288A2769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429208D5-2F2B-224F-AEA0-5DCF64DEB703}"/>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C7C6C88B-0F8E-114B-B126-942106C93EE8}"/>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8E1CD577-2087-CC41-94B0-7BD3D25EC849}"/>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97255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959A3-3A81-894A-8EDB-52FDDEF91B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ES"/>
          </a:p>
        </p:txBody>
      </p:sp>
      <p:sp>
        <p:nvSpPr>
          <p:cNvPr id="3" name="Vertical Text Placeholder 2">
            <a:extLst>
              <a:ext uri="{FF2B5EF4-FFF2-40B4-BE49-F238E27FC236}">
                <a16:creationId xmlns:a16="http://schemas.microsoft.com/office/drawing/2014/main" id="{8A7EA17C-E015-2A48-985B-7C1FAB84CF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DF7F1824-EFFA-524B-A084-D7E6C44AD40A}"/>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03320F27-506A-E64C-9D60-B6771C0D245D}"/>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42238DC-CE83-8F4D-9071-82380665D7EE}"/>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01175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A4DB-3CFD-2641-8C4C-12B74B2928D6}"/>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66A6891C-D0D4-E242-81B1-ACF10198F6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F4ED5783-A86A-9E4A-80DE-B6EBD70BEE67}"/>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9DB947B3-CB97-674B-8229-12A5DE1F3D9C}"/>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F0D70A9A-5135-EE48-98E1-BDA3DD5853F6}"/>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1471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F71D-B138-8946-BF46-D9CABC4E4D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ES"/>
          </a:p>
        </p:txBody>
      </p:sp>
      <p:sp>
        <p:nvSpPr>
          <p:cNvPr id="3" name="Text Placeholder 2">
            <a:extLst>
              <a:ext uri="{FF2B5EF4-FFF2-40B4-BE49-F238E27FC236}">
                <a16:creationId xmlns:a16="http://schemas.microsoft.com/office/drawing/2014/main" id="{D057C6D8-D63A-614B-B9A8-798FD76C1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974917-30A7-0543-9E0D-1252E3D3E421}"/>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07A3692A-7832-F646-85B2-DB68E7B72126}"/>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D16514D-B12D-FB47-9A23-15837CCDE904}"/>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28459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0BC3-04B2-2E44-9FE7-C7C0A4D07F0E}"/>
              </a:ext>
            </a:extLst>
          </p:cNvPr>
          <p:cNvSpPr>
            <a:spLocks noGrp="1"/>
          </p:cNvSpPr>
          <p:nvPr>
            <p:ph type="title"/>
          </p:nvPr>
        </p:nvSpPr>
        <p:spPr/>
        <p:txBody>
          <a:bodyPr/>
          <a:lstStyle/>
          <a:p>
            <a:r>
              <a:rPr lang="en-GB"/>
              <a:t>Click to edit Master title style</a:t>
            </a:r>
            <a:endParaRPr lang="en-ES"/>
          </a:p>
        </p:txBody>
      </p:sp>
      <p:sp>
        <p:nvSpPr>
          <p:cNvPr id="3" name="Content Placeholder 2">
            <a:extLst>
              <a:ext uri="{FF2B5EF4-FFF2-40B4-BE49-F238E27FC236}">
                <a16:creationId xmlns:a16="http://schemas.microsoft.com/office/drawing/2014/main" id="{B9E712ED-7FE8-BA44-9F7A-F6DAC5014F4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Content Placeholder 3">
            <a:extLst>
              <a:ext uri="{FF2B5EF4-FFF2-40B4-BE49-F238E27FC236}">
                <a16:creationId xmlns:a16="http://schemas.microsoft.com/office/drawing/2014/main" id="{F97DFED1-A8EC-4D4C-89F5-6C71EB0F5F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Date Placeholder 4">
            <a:extLst>
              <a:ext uri="{FF2B5EF4-FFF2-40B4-BE49-F238E27FC236}">
                <a16:creationId xmlns:a16="http://schemas.microsoft.com/office/drawing/2014/main" id="{ACEAAE0A-DF71-3A4C-A5FA-6B37C8D405F7}"/>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9010B0BA-0892-BA44-885A-0FC2DF70B23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495A782D-20A6-DD44-8E54-F1F6C720A2B9}"/>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231258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AA97-DFFF-4E49-8C48-10386F389C2F}"/>
              </a:ext>
            </a:extLst>
          </p:cNvPr>
          <p:cNvSpPr>
            <a:spLocks noGrp="1"/>
          </p:cNvSpPr>
          <p:nvPr>
            <p:ph type="title"/>
          </p:nvPr>
        </p:nvSpPr>
        <p:spPr>
          <a:xfrm>
            <a:off x="839788" y="365125"/>
            <a:ext cx="10515600" cy="1325563"/>
          </a:xfrm>
        </p:spPr>
        <p:txBody>
          <a:bodyPr/>
          <a:lstStyle/>
          <a:p>
            <a:r>
              <a:rPr lang="en-GB"/>
              <a:t>Click to edit Master title style</a:t>
            </a:r>
            <a:endParaRPr lang="en-ES"/>
          </a:p>
        </p:txBody>
      </p:sp>
      <p:sp>
        <p:nvSpPr>
          <p:cNvPr id="3" name="Text Placeholder 2">
            <a:extLst>
              <a:ext uri="{FF2B5EF4-FFF2-40B4-BE49-F238E27FC236}">
                <a16:creationId xmlns:a16="http://schemas.microsoft.com/office/drawing/2014/main" id="{C2445301-DA1F-8741-9AEE-7D3D1936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354EC1-CA8F-414E-9DDF-C30DDCE9C6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5" name="Text Placeholder 4">
            <a:extLst>
              <a:ext uri="{FF2B5EF4-FFF2-40B4-BE49-F238E27FC236}">
                <a16:creationId xmlns:a16="http://schemas.microsoft.com/office/drawing/2014/main" id="{60A95BD6-28C2-4645-8B55-3D7FD0844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C8A463-3D3C-F84C-8AB1-0004C37AC4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7" name="Date Placeholder 6">
            <a:extLst>
              <a:ext uri="{FF2B5EF4-FFF2-40B4-BE49-F238E27FC236}">
                <a16:creationId xmlns:a16="http://schemas.microsoft.com/office/drawing/2014/main" id="{E54A1178-B222-4A4D-BB34-33E4D3EBC9C6}"/>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8" name="Footer Placeholder 7">
            <a:extLst>
              <a:ext uri="{FF2B5EF4-FFF2-40B4-BE49-F238E27FC236}">
                <a16:creationId xmlns:a16="http://schemas.microsoft.com/office/drawing/2014/main" id="{6E923CF1-9DA9-0D46-A797-D190CF15E676}"/>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0B2B620D-4774-234C-B0A8-22D0D479A53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1097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CB40-503D-AF4F-9C24-697B58B880C2}"/>
              </a:ext>
            </a:extLst>
          </p:cNvPr>
          <p:cNvSpPr>
            <a:spLocks noGrp="1"/>
          </p:cNvSpPr>
          <p:nvPr>
            <p:ph type="title"/>
          </p:nvPr>
        </p:nvSpPr>
        <p:spPr/>
        <p:txBody>
          <a:bodyPr/>
          <a:lstStyle/>
          <a:p>
            <a:r>
              <a:rPr lang="en-GB"/>
              <a:t>Click to edit Master title style</a:t>
            </a:r>
            <a:endParaRPr lang="en-ES"/>
          </a:p>
        </p:txBody>
      </p:sp>
      <p:sp>
        <p:nvSpPr>
          <p:cNvPr id="3" name="Date Placeholder 2">
            <a:extLst>
              <a:ext uri="{FF2B5EF4-FFF2-40B4-BE49-F238E27FC236}">
                <a16:creationId xmlns:a16="http://schemas.microsoft.com/office/drawing/2014/main" id="{FAFC4870-DCF9-EE4A-BF99-04AF4B28CDE4}"/>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4" name="Footer Placeholder 3">
            <a:extLst>
              <a:ext uri="{FF2B5EF4-FFF2-40B4-BE49-F238E27FC236}">
                <a16:creationId xmlns:a16="http://schemas.microsoft.com/office/drawing/2014/main" id="{375E33B9-18BB-ED42-82FB-B51CB04284BC}"/>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688FCE02-064E-F645-8ADF-DB4614DCE79E}"/>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319987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57220-0D8F-8D40-8542-0FC44A7988FC}"/>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3" name="Footer Placeholder 2">
            <a:extLst>
              <a:ext uri="{FF2B5EF4-FFF2-40B4-BE49-F238E27FC236}">
                <a16:creationId xmlns:a16="http://schemas.microsoft.com/office/drawing/2014/main" id="{B8B98F53-1476-D045-A684-F66376DBE285}"/>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F47C2C6A-89A7-7F42-B3E7-887A1AB07137}"/>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48048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C16E-8846-604F-AD8F-C107920CE7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Content Placeholder 2">
            <a:extLst>
              <a:ext uri="{FF2B5EF4-FFF2-40B4-BE49-F238E27FC236}">
                <a16:creationId xmlns:a16="http://schemas.microsoft.com/office/drawing/2014/main" id="{08CFCD42-AD85-4F4D-82D2-D9417E9D68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Text Placeholder 3">
            <a:extLst>
              <a:ext uri="{FF2B5EF4-FFF2-40B4-BE49-F238E27FC236}">
                <a16:creationId xmlns:a16="http://schemas.microsoft.com/office/drawing/2014/main" id="{2D746D9F-D1FA-A94F-BC2C-7FE523F0B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4F880B-6EE6-D54F-A7B4-793CCF732A65}"/>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0F8DD525-C6F3-3649-94D0-476033F28FB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56A4A64C-F17C-9143-97A8-D7E16A126CD3}"/>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367771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26D1-1F90-164D-96B4-095712F4AB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ES"/>
          </a:p>
        </p:txBody>
      </p:sp>
      <p:sp>
        <p:nvSpPr>
          <p:cNvPr id="3" name="Picture Placeholder 2">
            <a:extLst>
              <a:ext uri="{FF2B5EF4-FFF2-40B4-BE49-F238E27FC236}">
                <a16:creationId xmlns:a16="http://schemas.microsoft.com/office/drawing/2014/main" id="{6588343C-DBD2-5746-AFFD-17B5A0BE1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8A4C4447-26F7-6042-A6DF-FFAA40219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BB945D-E2B2-B549-A75F-CA5CE33AB55E}"/>
              </a:ext>
            </a:extLst>
          </p:cNvPr>
          <p:cNvSpPr>
            <a:spLocks noGrp="1"/>
          </p:cNvSpPr>
          <p:nvPr>
            <p:ph type="dt" sz="half" idx="10"/>
          </p:nvPr>
        </p:nvSpPr>
        <p:spPr/>
        <p:txBody>
          <a:bodyPr/>
          <a:lstStyle/>
          <a:p>
            <a:fld id="{93C3040B-C3C2-D640-9FF1-6D7A135FE636}" type="datetimeFigureOut">
              <a:rPr lang="en-ES" smtClean="0"/>
              <a:t>17/01/2020</a:t>
            </a:fld>
            <a:endParaRPr lang="en-ES"/>
          </a:p>
        </p:txBody>
      </p:sp>
      <p:sp>
        <p:nvSpPr>
          <p:cNvPr id="6" name="Footer Placeholder 5">
            <a:extLst>
              <a:ext uri="{FF2B5EF4-FFF2-40B4-BE49-F238E27FC236}">
                <a16:creationId xmlns:a16="http://schemas.microsoft.com/office/drawing/2014/main" id="{3ADA99D7-28E7-3B49-9B64-0E6F5C93825B}"/>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6C19CCA7-8D2B-E54B-B1EB-3F51B246A1DF}"/>
              </a:ext>
            </a:extLst>
          </p:cNvPr>
          <p:cNvSpPr>
            <a:spLocks noGrp="1"/>
          </p:cNvSpPr>
          <p:nvPr>
            <p:ph type="sldNum" sz="quarter" idx="12"/>
          </p:nvPr>
        </p:nvSpPr>
        <p:spPr/>
        <p:txBody>
          <a:bodyPr/>
          <a:lstStyle/>
          <a:p>
            <a:fld id="{4ED8949D-C024-A942-93B5-D56C83C1219E}" type="slidenum">
              <a:rPr lang="en-ES" smtClean="0"/>
              <a:t>‹#›</a:t>
            </a:fld>
            <a:endParaRPr lang="en-ES"/>
          </a:p>
        </p:txBody>
      </p:sp>
    </p:spTree>
    <p:extLst>
      <p:ext uri="{BB962C8B-B14F-4D97-AF65-F5344CB8AC3E}">
        <p14:creationId xmlns:p14="http://schemas.microsoft.com/office/powerpoint/2010/main" val="114520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6B1E1-0D52-B540-AEC2-1407DA8F7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ES"/>
          </a:p>
        </p:txBody>
      </p:sp>
      <p:sp>
        <p:nvSpPr>
          <p:cNvPr id="3" name="Text Placeholder 2">
            <a:extLst>
              <a:ext uri="{FF2B5EF4-FFF2-40B4-BE49-F238E27FC236}">
                <a16:creationId xmlns:a16="http://schemas.microsoft.com/office/drawing/2014/main" id="{2A1F273A-18FA-544A-82F1-64B013EFE5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ES"/>
          </a:p>
        </p:txBody>
      </p:sp>
      <p:sp>
        <p:nvSpPr>
          <p:cNvPr id="4" name="Date Placeholder 3">
            <a:extLst>
              <a:ext uri="{FF2B5EF4-FFF2-40B4-BE49-F238E27FC236}">
                <a16:creationId xmlns:a16="http://schemas.microsoft.com/office/drawing/2014/main" id="{90094279-30E8-9742-A174-4153F57CA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C3040B-C3C2-D640-9FF1-6D7A135FE636}" type="datetimeFigureOut">
              <a:rPr lang="en-ES" smtClean="0"/>
              <a:t>17/01/2020</a:t>
            </a:fld>
            <a:endParaRPr lang="en-ES"/>
          </a:p>
        </p:txBody>
      </p:sp>
      <p:sp>
        <p:nvSpPr>
          <p:cNvPr id="5" name="Footer Placeholder 4">
            <a:extLst>
              <a:ext uri="{FF2B5EF4-FFF2-40B4-BE49-F238E27FC236}">
                <a16:creationId xmlns:a16="http://schemas.microsoft.com/office/drawing/2014/main" id="{ED1A7C3F-970B-A446-A2BD-99EA8FB5E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C82E8967-076F-964A-B1AE-6B9AB8CD6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8949D-C024-A942-93B5-D56C83C1219E}" type="slidenum">
              <a:rPr lang="en-ES" smtClean="0"/>
              <a:t>‹#›</a:t>
            </a:fld>
            <a:endParaRPr lang="en-ES"/>
          </a:p>
        </p:txBody>
      </p:sp>
    </p:spTree>
    <p:extLst>
      <p:ext uri="{BB962C8B-B14F-4D97-AF65-F5344CB8AC3E}">
        <p14:creationId xmlns:p14="http://schemas.microsoft.com/office/powerpoint/2010/main" val="309783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EFB6-96D6-2A49-A18B-56D3B3CB4483}"/>
              </a:ext>
            </a:extLst>
          </p:cNvPr>
          <p:cNvSpPr>
            <a:spLocks noGrp="1"/>
          </p:cNvSpPr>
          <p:nvPr>
            <p:ph type="ctrTitle"/>
          </p:nvPr>
        </p:nvSpPr>
        <p:spPr/>
        <p:txBody>
          <a:bodyPr>
            <a:normAutofit/>
          </a:bodyPr>
          <a:lstStyle/>
          <a:p>
            <a:r>
              <a:rPr lang="en-ES" sz="9600" dirty="0">
                <a:solidFill>
                  <a:schemeClr val="bg1"/>
                </a:solidFill>
                <a:latin typeface="STCaiyun" panose="02010800040101010101" pitchFamily="2" charset="-122"/>
                <a:ea typeface="STCaiyun" panose="02010800040101010101" pitchFamily="2" charset="-122"/>
              </a:rPr>
              <a:t>The Hangmen</a:t>
            </a:r>
          </a:p>
        </p:txBody>
      </p:sp>
      <p:sp>
        <p:nvSpPr>
          <p:cNvPr id="5" name="Rectangle 4">
            <a:extLst>
              <a:ext uri="{FF2B5EF4-FFF2-40B4-BE49-F238E27FC236}">
                <a16:creationId xmlns:a16="http://schemas.microsoft.com/office/drawing/2014/main" id="{3A2C1144-A182-0F49-83DF-A629BA3CD5CF}"/>
              </a:ext>
            </a:extLst>
          </p:cNvPr>
          <p:cNvSpPr/>
          <p:nvPr/>
        </p:nvSpPr>
        <p:spPr>
          <a:xfrm>
            <a:off x="3690907" y="3634177"/>
            <a:ext cx="4810185" cy="954107"/>
          </a:xfrm>
          <a:prstGeom prst="rect">
            <a:avLst/>
          </a:prstGeom>
          <a:noFill/>
        </p:spPr>
        <p:txBody>
          <a:bodyPr wrap="square" lIns="91440" tIns="45720" rIns="91440" bIns="45720">
            <a:spAutoFit/>
            <a:scene3d>
              <a:camera prst="orthographicFront"/>
              <a:lightRig rig="freezing" dir="t"/>
            </a:scene3d>
            <a:sp3d>
              <a:bevelT w="0"/>
            </a:sp3d>
          </a:bodyPr>
          <a:lstStyle/>
          <a:p>
            <a:pPr algn="ctr"/>
            <a:r>
              <a:rPr lang="en-ES" sz="2800" b="1" dirty="0">
                <a:solidFill>
                  <a:schemeClr val="accent4"/>
                </a:solidFill>
                <a:latin typeface="News Gothic MT" panose="020B0503020103020203" pitchFamily="34" charset="0"/>
              </a:rPr>
              <a:t>Rebecca Estiarte</a:t>
            </a:r>
            <a:br>
              <a:rPr lang="en-ES" sz="2800" b="1" dirty="0">
                <a:solidFill>
                  <a:schemeClr val="accent4"/>
                </a:solidFill>
                <a:latin typeface="News Gothic MT" panose="020B0503020103020203" pitchFamily="34" charset="0"/>
              </a:rPr>
            </a:br>
            <a:r>
              <a:rPr lang="en-ES" sz="2800" b="1" dirty="0">
                <a:solidFill>
                  <a:schemeClr val="accent4"/>
                </a:solidFill>
                <a:latin typeface="News Gothic MT" panose="020B0503020103020203" pitchFamily="34" charset="0"/>
              </a:rPr>
              <a:t>Data Analytics – 01/2020</a:t>
            </a:r>
          </a:p>
        </p:txBody>
      </p:sp>
    </p:spTree>
    <p:extLst>
      <p:ext uri="{BB962C8B-B14F-4D97-AF65-F5344CB8AC3E}">
        <p14:creationId xmlns:p14="http://schemas.microsoft.com/office/powerpoint/2010/main" val="22784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0D6C-C3E8-2648-B9BE-4688D3E879E1}"/>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Description and Rules</a:t>
            </a:r>
          </a:p>
        </p:txBody>
      </p:sp>
      <p:sp>
        <p:nvSpPr>
          <p:cNvPr id="3" name="Content Placeholder 2">
            <a:extLst>
              <a:ext uri="{FF2B5EF4-FFF2-40B4-BE49-F238E27FC236}">
                <a16:creationId xmlns:a16="http://schemas.microsoft.com/office/drawing/2014/main" id="{76959415-A631-2F47-82C0-DC2FB1178DC1}"/>
              </a:ext>
            </a:extLst>
          </p:cNvPr>
          <p:cNvSpPr>
            <a:spLocks noGrp="1"/>
          </p:cNvSpPr>
          <p:nvPr>
            <p:ph idx="1"/>
          </p:nvPr>
        </p:nvSpPr>
        <p:spPr/>
        <p:txBody>
          <a:bodyPr>
            <a:normAutofit/>
          </a:bodyPr>
          <a:lstStyle/>
          <a:p>
            <a:pPr marL="0" indent="0" algn="ctr">
              <a:buNone/>
            </a:pPr>
            <a:r>
              <a:rPr lang="en-GB" dirty="0">
                <a:solidFill>
                  <a:schemeClr val="bg1"/>
                </a:solidFill>
              </a:rPr>
              <a:t>The user is given an encrypted phrase: a series of dashes equivalent to the number of letters in the phrase. He will be asked to guess one letter at a time to solve the word puzzle, by inserting it on its keyboard. If the user suggests a letter that occurs in the word, the program will fills in the blanks with that letter in the right place/s. If the word does not contain the suggested letter, the program will count the attempt as failed. if the user doesn't guess the phrase before its allowed attempts are over, it will lose the game. Otherwise, he will win.</a:t>
            </a:r>
            <a:endParaRPr lang="en-ES" dirty="0">
              <a:solidFill>
                <a:schemeClr val="bg1"/>
              </a:solidFill>
            </a:endParaRPr>
          </a:p>
        </p:txBody>
      </p:sp>
    </p:spTree>
    <p:extLst>
      <p:ext uri="{BB962C8B-B14F-4D97-AF65-F5344CB8AC3E}">
        <p14:creationId xmlns:p14="http://schemas.microsoft.com/office/powerpoint/2010/main" val="36539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642-D441-3E43-A70A-048725416831}"/>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Workflow</a:t>
            </a:r>
          </a:p>
        </p:txBody>
      </p:sp>
      <p:graphicFrame>
        <p:nvGraphicFramePr>
          <p:cNvPr id="6" name="Content Placeholder 5">
            <a:extLst>
              <a:ext uri="{FF2B5EF4-FFF2-40B4-BE49-F238E27FC236}">
                <a16:creationId xmlns:a16="http://schemas.microsoft.com/office/drawing/2014/main" id="{2E8B68F8-2B64-3643-BC1E-6430D2AA5455}"/>
              </a:ext>
            </a:extLst>
          </p:cNvPr>
          <p:cNvGraphicFramePr>
            <a:graphicFrameLocks noGrp="1"/>
          </p:cNvGraphicFramePr>
          <p:nvPr>
            <p:ph idx="1"/>
            <p:extLst>
              <p:ext uri="{D42A27DB-BD31-4B8C-83A1-F6EECF244321}">
                <p14:modId xmlns:p14="http://schemas.microsoft.com/office/powerpoint/2010/main" val="3296423635"/>
              </p:ext>
            </p:extLst>
          </p:nvPr>
        </p:nvGraphicFramePr>
        <p:xfrm>
          <a:off x="5993026" y="2607276"/>
          <a:ext cx="5360773" cy="3569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E2423058-EAC6-8240-895A-275068AA4402}"/>
              </a:ext>
            </a:extLst>
          </p:cNvPr>
          <p:cNvSpPr txBox="1"/>
          <p:nvPr/>
        </p:nvSpPr>
        <p:spPr>
          <a:xfrm>
            <a:off x="7240028" y="2050813"/>
            <a:ext cx="2866768" cy="369332"/>
          </a:xfrm>
          <a:prstGeom prst="rect">
            <a:avLst/>
          </a:prstGeom>
          <a:noFill/>
        </p:spPr>
        <p:txBody>
          <a:bodyPr wrap="square" rtlCol="0">
            <a:spAutoFit/>
          </a:bodyPr>
          <a:lstStyle/>
          <a:p>
            <a:pPr algn="ctr"/>
            <a:r>
              <a:rPr lang="en-ES" dirty="0">
                <a:solidFill>
                  <a:schemeClr val="accent4"/>
                </a:solidFill>
                <a:latin typeface="STCaiyun" panose="02010800040101010101" pitchFamily="2" charset="-122"/>
                <a:ea typeface="STCaiyun" panose="02010800040101010101" pitchFamily="2" charset="-122"/>
              </a:rPr>
              <a:t>WHILE COFFE IN BODY:</a:t>
            </a:r>
          </a:p>
        </p:txBody>
      </p:sp>
      <p:sp>
        <p:nvSpPr>
          <p:cNvPr id="11" name="Rounded Rectangle 10">
            <a:extLst>
              <a:ext uri="{FF2B5EF4-FFF2-40B4-BE49-F238E27FC236}">
                <a16:creationId xmlns:a16="http://schemas.microsoft.com/office/drawing/2014/main" id="{FA129C9E-700C-FA43-9906-EE60682DE2B9}"/>
              </a:ext>
            </a:extLst>
          </p:cNvPr>
          <p:cNvSpPr/>
          <p:nvPr/>
        </p:nvSpPr>
        <p:spPr>
          <a:xfrm>
            <a:off x="963828" y="3766043"/>
            <a:ext cx="2310713" cy="735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Planning</a:t>
            </a:r>
          </a:p>
        </p:txBody>
      </p:sp>
      <p:sp>
        <p:nvSpPr>
          <p:cNvPr id="12" name="Rounded Rectangle 11">
            <a:extLst>
              <a:ext uri="{FF2B5EF4-FFF2-40B4-BE49-F238E27FC236}">
                <a16:creationId xmlns:a16="http://schemas.microsoft.com/office/drawing/2014/main" id="{4F8B7672-510B-7549-8FB9-A4B95E024BBC}"/>
              </a:ext>
            </a:extLst>
          </p:cNvPr>
          <p:cNvSpPr/>
          <p:nvPr/>
        </p:nvSpPr>
        <p:spPr>
          <a:xfrm>
            <a:off x="3682313" y="3766044"/>
            <a:ext cx="2310713" cy="735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ES" sz="2400" dirty="0">
                <a:solidFill>
                  <a:schemeClr val="tx1"/>
                </a:solidFill>
              </a:rPr>
              <a:t>PseudoCoding</a:t>
            </a:r>
          </a:p>
        </p:txBody>
      </p:sp>
      <p:sp>
        <p:nvSpPr>
          <p:cNvPr id="15" name="Striped Right Arrow 14">
            <a:extLst>
              <a:ext uri="{FF2B5EF4-FFF2-40B4-BE49-F238E27FC236}">
                <a16:creationId xmlns:a16="http://schemas.microsoft.com/office/drawing/2014/main" id="{5019F717-3477-9D42-930B-D2164652E4B3}"/>
              </a:ext>
            </a:extLst>
          </p:cNvPr>
          <p:cNvSpPr/>
          <p:nvPr/>
        </p:nvSpPr>
        <p:spPr>
          <a:xfrm>
            <a:off x="838201" y="4670854"/>
            <a:ext cx="5525530" cy="407773"/>
          </a:xfrm>
          <a:prstGeom prst="stripedRightArrow">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1555560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356A-B8AD-864C-AC7E-3DC77FF44C6E}"/>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Challenges</a:t>
            </a:r>
          </a:p>
        </p:txBody>
      </p:sp>
      <p:sp>
        <p:nvSpPr>
          <p:cNvPr id="5" name="Content Placeholder 2">
            <a:extLst>
              <a:ext uri="{FF2B5EF4-FFF2-40B4-BE49-F238E27FC236}">
                <a16:creationId xmlns:a16="http://schemas.microsoft.com/office/drawing/2014/main" id="{F5D09B53-C181-9A41-A4E3-95C4007643F6}"/>
              </a:ext>
            </a:extLst>
          </p:cNvPr>
          <p:cNvSpPr>
            <a:spLocks noGrp="1"/>
          </p:cNvSpPr>
          <p:nvPr>
            <p:ph idx="1"/>
          </p:nvPr>
        </p:nvSpPr>
        <p:spPr/>
        <p:txBody>
          <a:bodyPr>
            <a:normAutofit/>
          </a:bodyPr>
          <a:lstStyle/>
          <a:p>
            <a:r>
              <a:rPr lang="en-GB" dirty="0">
                <a:solidFill>
                  <a:schemeClr val="bg1"/>
                </a:solidFill>
              </a:rPr>
              <a:t>Functions </a:t>
            </a:r>
          </a:p>
          <a:p>
            <a:r>
              <a:rPr lang="en-GB" dirty="0">
                <a:solidFill>
                  <a:schemeClr val="bg1"/>
                </a:solidFill>
              </a:rPr>
              <a:t>While loops.  Putting  code together</a:t>
            </a:r>
          </a:p>
          <a:p>
            <a:r>
              <a:rPr lang="en-GB" dirty="0">
                <a:solidFill>
                  <a:schemeClr val="bg1"/>
                </a:solidFill>
              </a:rPr>
              <a:t>Time Management</a:t>
            </a:r>
          </a:p>
          <a:p>
            <a:endParaRPr lang="en-GB" dirty="0">
              <a:solidFill>
                <a:schemeClr val="bg1"/>
              </a:solidFill>
            </a:endParaRPr>
          </a:p>
          <a:p>
            <a:endParaRPr lang="en-ES" dirty="0">
              <a:solidFill>
                <a:schemeClr val="bg1"/>
              </a:solidFill>
            </a:endParaRPr>
          </a:p>
        </p:txBody>
      </p:sp>
    </p:spTree>
    <p:extLst>
      <p:ext uri="{BB962C8B-B14F-4D97-AF65-F5344CB8AC3E}">
        <p14:creationId xmlns:p14="http://schemas.microsoft.com/office/powerpoint/2010/main" val="214329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C98C-AFAF-5E47-8AC0-8B46C3FC3F72}"/>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Learnings</a:t>
            </a:r>
          </a:p>
        </p:txBody>
      </p:sp>
      <p:sp>
        <p:nvSpPr>
          <p:cNvPr id="3" name="Content Placeholder 2">
            <a:extLst>
              <a:ext uri="{FF2B5EF4-FFF2-40B4-BE49-F238E27FC236}">
                <a16:creationId xmlns:a16="http://schemas.microsoft.com/office/drawing/2014/main" id="{80900F4E-F3E6-FA4A-A1B1-27C7B69E69CF}"/>
              </a:ext>
            </a:extLst>
          </p:cNvPr>
          <p:cNvSpPr>
            <a:spLocks noGrp="1"/>
          </p:cNvSpPr>
          <p:nvPr>
            <p:ph idx="1"/>
          </p:nvPr>
        </p:nvSpPr>
        <p:spPr/>
        <p:txBody>
          <a:bodyPr/>
          <a:lstStyle/>
          <a:p>
            <a:r>
              <a:rPr lang="en-ES" dirty="0">
                <a:solidFill>
                  <a:schemeClr val="bg1"/>
                </a:solidFill>
              </a:rPr>
              <a:t>Function Practice</a:t>
            </a:r>
          </a:p>
          <a:p>
            <a:r>
              <a:rPr lang="en-ES" dirty="0">
                <a:solidFill>
                  <a:schemeClr val="bg1"/>
                </a:solidFill>
              </a:rPr>
              <a:t>How to manage brain resources</a:t>
            </a:r>
          </a:p>
          <a:p>
            <a:endParaRPr lang="en-ES" dirty="0">
              <a:solidFill>
                <a:schemeClr val="bg1"/>
              </a:solidFill>
            </a:endParaRPr>
          </a:p>
        </p:txBody>
      </p:sp>
    </p:spTree>
    <p:extLst>
      <p:ext uri="{BB962C8B-B14F-4D97-AF65-F5344CB8AC3E}">
        <p14:creationId xmlns:p14="http://schemas.microsoft.com/office/powerpoint/2010/main" val="319385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6568-DCE8-D949-9B6C-5BA81DE07E5B}"/>
              </a:ext>
            </a:extLst>
          </p:cNvPr>
          <p:cNvSpPr>
            <a:spLocks noGrp="1"/>
          </p:cNvSpPr>
          <p:nvPr>
            <p:ph type="title"/>
          </p:nvPr>
        </p:nvSpPr>
        <p:spPr/>
        <p:txBody>
          <a:bodyPr/>
          <a:lstStyle/>
          <a:p>
            <a:r>
              <a:rPr lang="en-ES" dirty="0">
                <a:solidFill>
                  <a:schemeClr val="accent4"/>
                </a:solidFill>
                <a:latin typeface="STCaiyun" panose="02010800040101010101" pitchFamily="2" charset="-122"/>
                <a:ea typeface="STCaiyun" panose="02010800040101010101" pitchFamily="2" charset="-122"/>
              </a:rPr>
              <a:t>Future Improvements</a:t>
            </a:r>
          </a:p>
        </p:txBody>
      </p:sp>
      <p:sp>
        <p:nvSpPr>
          <p:cNvPr id="3" name="Content Placeholder 2">
            <a:extLst>
              <a:ext uri="{FF2B5EF4-FFF2-40B4-BE49-F238E27FC236}">
                <a16:creationId xmlns:a16="http://schemas.microsoft.com/office/drawing/2014/main" id="{BEC93B8F-D7BE-674E-A631-7D199EE53747}"/>
              </a:ext>
            </a:extLst>
          </p:cNvPr>
          <p:cNvSpPr>
            <a:spLocks noGrp="1"/>
          </p:cNvSpPr>
          <p:nvPr>
            <p:ph idx="1"/>
          </p:nvPr>
        </p:nvSpPr>
        <p:spPr/>
        <p:txBody>
          <a:bodyPr/>
          <a:lstStyle/>
          <a:p>
            <a:r>
              <a:rPr lang="en-ES" dirty="0">
                <a:solidFill>
                  <a:schemeClr val="bg1"/>
                </a:solidFill>
              </a:rPr>
              <a:t>T</a:t>
            </a:r>
            <a:r>
              <a:rPr lang="en-GB" dirty="0" err="1">
                <a:solidFill>
                  <a:schemeClr val="bg1"/>
                </a:solidFill>
              </a:rPr>
              <a:t>i</a:t>
            </a:r>
            <a:r>
              <a:rPr lang="en-ES" dirty="0">
                <a:solidFill>
                  <a:schemeClr val="bg1"/>
                </a:solidFill>
              </a:rPr>
              <a:t>me Management</a:t>
            </a:r>
          </a:p>
          <a:p>
            <a:r>
              <a:rPr lang="en-ES" dirty="0">
                <a:solidFill>
                  <a:schemeClr val="bg1"/>
                </a:solidFill>
              </a:rPr>
              <a:t>A</a:t>
            </a:r>
            <a:r>
              <a:rPr lang="en-GB" dirty="0">
                <a:solidFill>
                  <a:schemeClr val="bg1"/>
                </a:solidFill>
              </a:rPr>
              <a:t>v</a:t>
            </a:r>
            <a:r>
              <a:rPr lang="en-ES" dirty="0">
                <a:solidFill>
                  <a:schemeClr val="bg1"/>
                </a:solidFill>
              </a:rPr>
              <a:t>oid fixating on details</a:t>
            </a:r>
          </a:p>
          <a:p>
            <a:r>
              <a:rPr lang="en-GB" dirty="0">
                <a:solidFill>
                  <a:schemeClr val="bg1"/>
                </a:solidFill>
              </a:rPr>
              <a:t>Forget aiming to perfection</a:t>
            </a:r>
            <a:endParaRPr lang="en-ES" dirty="0">
              <a:solidFill>
                <a:schemeClr val="bg1"/>
              </a:solidFill>
            </a:endParaRPr>
          </a:p>
        </p:txBody>
      </p:sp>
    </p:spTree>
    <p:extLst>
      <p:ext uri="{BB962C8B-B14F-4D97-AF65-F5344CB8AC3E}">
        <p14:creationId xmlns:p14="http://schemas.microsoft.com/office/powerpoint/2010/main" val="423956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D7FF1-5478-D241-B81D-3D17A17B69BA}"/>
              </a:ext>
            </a:extLst>
          </p:cNvPr>
          <p:cNvSpPr>
            <a:spLocks noGrp="1"/>
          </p:cNvSpPr>
          <p:nvPr>
            <p:ph type="title"/>
          </p:nvPr>
        </p:nvSpPr>
        <p:spPr>
          <a:xfrm>
            <a:off x="838200" y="2576985"/>
            <a:ext cx="10515600" cy="1325563"/>
          </a:xfrm>
        </p:spPr>
        <p:txBody>
          <a:bodyPr>
            <a:normAutofit/>
          </a:bodyPr>
          <a:lstStyle/>
          <a:p>
            <a:pPr algn="ctr"/>
            <a:r>
              <a:rPr lang="en-ES" sz="6000" dirty="0">
                <a:solidFill>
                  <a:schemeClr val="accent4"/>
                </a:solidFill>
                <a:latin typeface="STCaiyun" panose="02010800040101010101" pitchFamily="2" charset="-122"/>
                <a:ea typeface="STCaiyun" panose="02010800040101010101" pitchFamily="2" charset="-122"/>
              </a:rPr>
              <a:t>DEMO TIME!</a:t>
            </a:r>
          </a:p>
        </p:txBody>
      </p:sp>
    </p:spTree>
    <p:extLst>
      <p:ext uri="{BB962C8B-B14F-4D97-AF65-F5344CB8AC3E}">
        <p14:creationId xmlns:p14="http://schemas.microsoft.com/office/powerpoint/2010/main" val="58292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369</Words>
  <Application>Microsoft Macintosh PowerPoint</Application>
  <PresentationFormat>Widescreen</PresentationFormat>
  <Paragraphs>28</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STCaiyun</vt:lpstr>
      <vt:lpstr>Arial</vt:lpstr>
      <vt:lpstr>Calibri</vt:lpstr>
      <vt:lpstr>Calibri Light</vt:lpstr>
      <vt:lpstr>News Gothic MT</vt:lpstr>
      <vt:lpstr>Office Theme</vt:lpstr>
      <vt:lpstr>The Hangmen</vt:lpstr>
      <vt:lpstr>Description and Rules</vt:lpstr>
      <vt:lpstr>Workflow</vt:lpstr>
      <vt:lpstr>Challenges</vt:lpstr>
      <vt:lpstr>Learnings</vt:lpstr>
      <vt:lpstr>Future Improvements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Hangmen</dc:title>
  <dc:creator>Estiarte Marinelli, Rebecca</dc:creator>
  <cp:lastModifiedBy>Estiarte Marinelli, Rebecca</cp:lastModifiedBy>
  <cp:revision>28</cp:revision>
  <dcterms:created xsi:type="dcterms:W3CDTF">2020-01-15T21:45:46Z</dcterms:created>
  <dcterms:modified xsi:type="dcterms:W3CDTF">2020-01-17T11:10:17Z</dcterms:modified>
</cp:coreProperties>
</file>