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7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2B8B21"/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18"/>
  </p:normalViewPr>
  <p:slideViewPr>
    <p:cSldViewPr snapToGrid="0" snapToObjects="1" showGuides="1">
      <p:cViewPr varScale="1">
        <p:scale>
          <a:sx n="100" d="100"/>
          <a:sy n="100" d="100"/>
        </p:scale>
        <p:origin x="17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27F-EBD0-1A45-BF18-0931481F7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97987-2EB2-5849-95C5-09E7F649B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B04DE-1DD8-D142-8D2A-0698E5C0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4008-EC50-5E4C-BE42-509B747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ACBE-89EE-6747-836F-EE5EE34D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FB6F-82B3-DA49-8D75-1AEBF811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56228-E636-C84F-B8C3-BC016404E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9E2E-F88E-B54B-862B-6A68DD55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6C12B-F589-C94E-8CD9-B40F16E2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ECDE-4FAC-4A42-BDDC-F4ABA0F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5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3F9D2-E760-3C40-B558-526618138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1A7DF-3B94-D84D-BB5D-53E2B22BB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F802-7605-2244-B343-2385E2C2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BD81-1DE0-E545-B8C3-21C80317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F1B0-3317-1140-8843-B7C84A8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441B-C46F-AF41-8D42-82AB521B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C8DA-40C5-EC45-B5B7-2EEB6F08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72FD-FF29-2642-A2E1-55EA6C4C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9D4D-4E14-7E42-9A47-E893CC60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7359-CA1B-DD4A-ABB3-DC5BC0DD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06EB-3207-034A-BD4D-BBEB77CA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84F09-CC6D-7F42-8E74-BEDA33EEB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BC9E-4892-7E46-8D0B-80801FE3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D457-FC44-CC43-BF52-88677AA7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1438-3EDE-7540-980B-B2F9161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431C-DE44-DE40-89FF-E3D85F30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3F82-DC8F-6D4E-B6B0-F6DEB7E41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644D0-B30C-1148-8B8E-18FE7F8A0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B48A6-4142-C840-8C11-E285336A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74804-4AB8-9B47-BEF7-D8A41650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2673-68EF-C248-B1D2-8F2D0476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DE61-07BE-9847-92E4-5157754A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5CC46-A626-DD4C-B918-9759FED8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D4B2-4896-CC45-984D-39925261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A8043-BA74-2944-AA78-1CE95890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020C4-7294-E947-AA44-552B48D5F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8B4C4-0FB5-2542-AF13-F497D8B0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B532A-7FC9-4D4C-8EF9-26C91D6E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CFF9F-23A7-E741-84FD-0B3229F5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2B69-5B2F-C248-819B-65525CFA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385B5-2339-4C46-89EE-29D237E7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15A91-F861-2F46-B1EC-5CE02B4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2A32C-A3DA-A544-B19E-AC5E2E7B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49233-B736-5F4C-A465-A4C558B2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72397-E008-9E4E-8F9F-C49B3EAC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B115-8DEA-1843-BE1F-EC364FAB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1FAA-F13C-0540-AA72-C8254620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6062-DA8E-BF4C-B1E4-D08B34E6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733F-7D4F-4841-9573-FF1663F42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5135-1358-064F-BCA5-C53DC89B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0B0E-3DD2-5C44-972C-9B00B916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D2F92-32E0-7542-9489-DBCC2F9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1154-92FF-3148-8F63-F0A1A7A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609A6-1D96-3B42-BA69-307C5972B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2B9A0-A766-224D-A6B1-659D0523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14EC0-C7E7-7146-882F-DC2A5916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C0D29-D88A-0C4D-8DC1-D121D722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C7195-1FE3-B141-A81F-430C357F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7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0028E-DA7A-6A4C-9C0F-A1482412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B476-61A4-B44F-9245-801566ACF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B78A-4043-5143-8466-74BFD4076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3E77-5028-3D4A-8CD7-389515A73B0B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E861-84CE-5145-8C8A-97C9DE097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5423-9697-8E4D-9F96-F96BB59E5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43BF-9C16-C44F-9930-B60A8EE15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BCDF-4032-6B4B-8114-830B2CB4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miRNA pathway genes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91908-82E2-6342-BC3B-8A166436D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AGO3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C88D2-D49A-564B-9943-001C7123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AGO2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8D750-67EB-824E-8559-D95EA928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AGO1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5169E-229E-1445-81BC-EE40B151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52BD4D-DDC3-CC4E-8EEA-118E6A52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" y="400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9B0AB-4A4A-254A-8923-CC735B8C5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800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R3HDM1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639FB-3C2E-2948-81D3-FBA14D05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BC2B-D5D2-0443-8983-2E13110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correlations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044B-AD56-C641-9B9B-9D4ABD1A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7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DICER1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C2E93-28AD-AB4B-AC27-739E092D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</p:spTree>
    <p:extLst>
      <p:ext uri="{BB962C8B-B14F-4D97-AF65-F5344CB8AC3E}">
        <p14:creationId xmlns:p14="http://schemas.microsoft.com/office/powerpoint/2010/main" val="17306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DROSHA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EB98-61BB-5045-BD97-98D63F9F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DGCR8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682AE-C3A9-454B-BFEB-3A8C8EDB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-377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XPO5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47C6F-8019-BE4D-ADE5-A1151FBF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1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ARPP21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BE642-3604-E645-8C03-2D19FA6E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1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D2A4-956F-3543-BC9C-60458096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4000"/>
            <a:ext cx="762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35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AGO4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A77A3-C9A1-7D41-AEBC-B5D24766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6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AGO3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2C8F3-0FE3-1747-8470-929ED011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1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AGO2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9E83F-321F-D54E-B416-6B1739B8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AGO1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08E85-2B73-FD4B-BE6A-6293C31C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62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L1HS X R3HDM1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458C1-7F83-F84D-9DB9-A8D20BE6C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0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BC2B-D5D2-0443-8983-2E13110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HIWI2 correlations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044B-AD56-C641-9B9B-9D4ABD1A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DICER1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EA513-32D0-F946-881D-5FF33EB4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DROSHA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608CA-F7F0-E14D-93E2-A2A5C45E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DGCR8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B6480-290F-D640-9117-B39A4C5C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XPO5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8B3CA-766B-BE48-B402-58B89B1C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8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ARPP21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80A52-568A-0F40-B36B-FC4E942F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2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41D4-1D74-8140-A7EC-77D3B49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PIWIL4 (HIWI2) X AGO4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4232-B11A-464B-9C10-07A511050E48}"/>
              </a:ext>
            </a:extLst>
          </p:cNvPr>
          <p:cNvSpPr txBox="1"/>
          <p:nvPr/>
        </p:nvSpPr>
        <p:spPr>
          <a:xfrm>
            <a:off x="839788" y="2057400"/>
            <a:ext cx="1085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3FF"/>
                </a:solidFill>
              </a:rPr>
              <a:t>advanced</a:t>
            </a:r>
          </a:p>
          <a:p>
            <a:r>
              <a:rPr lang="en-US" dirty="0">
                <a:solidFill>
                  <a:srgbClr val="2B8B21"/>
                </a:solidFill>
              </a:rPr>
              <a:t>early</a:t>
            </a:r>
          </a:p>
          <a:p>
            <a:r>
              <a:rPr lang="en-US" dirty="0">
                <a:solidFill>
                  <a:srgbClr val="737373"/>
                </a:solidFill>
              </a:rPr>
              <a:t>soma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9836E-8A32-4F4A-948C-F41452A8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6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157</Words>
  <Application>Microsoft Macintosh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miRNA pathway genes</vt:lpstr>
      <vt:lpstr>PowerPoint Presentation</vt:lpstr>
      <vt:lpstr>HIWI2 correlations </vt:lpstr>
      <vt:lpstr>PIWIL4 (HIWI2) X DICER1</vt:lpstr>
      <vt:lpstr>PIWIL4 (HIWI2) X DROSHA</vt:lpstr>
      <vt:lpstr>PIWIL4 (HIWI2) X DGCR8</vt:lpstr>
      <vt:lpstr>PIWIL4 (HIWI2) X XPO5</vt:lpstr>
      <vt:lpstr>PIWIL4 (HIWI2) X ARPP21</vt:lpstr>
      <vt:lpstr>PIWIL4 (HIWI2) X AGO4</vt:lpstr>
      <vt:lpstr>PIWIL4 (HIWI2) X AGO3</vt:lpstr>
      <vt:lpstr>PIWIL4 (HIWI2) X AGO2</vt:lpstr>
      <vt:lpstr>PIWIL4 (HIWI2) X AGO1</vt:lpstr>
      <vt:lpstr>PIWIL4 (HIWI2) X R3HDM1</vt:lpstr>
      <vt:lpstr>L1HS correlations </vt:lpstr>
      <vt:lpstr>L1HS X DICER1</vt:lpstr>
      <vt:lpstr>L1HS X DROSHA</vt:lpstr>
      <vt:lpstr>L1HS X DGCR8</vt:lpstr>
      <vt:lpstr>L1HS X XPO5</vt:lpstr>
      <vt:lpstr>L1HS X ARPP21</vt:lpstr>
      <vt:lpstr>L1HS X AGO4</vt:lpstr>
      <vt:lpstr>L1HS X AGO3</vt:lpstr>
      <vt:lpstr>L1HS X AGO2</vt:lpstr>
      <vt:lpstr>L1HS X AGO1</vt:lpstr>
      <vt:lpstr>L1HS X R3HDM1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Jaszczak</dc:creator>
  <cp:lastModifiedBy>Rebecca Jaszczak</cp:lastModifiedBy>
  <cp:revision>5</cp:revision>
  <dcterms:created xsi:type="dcterms:W3CDTF">2018-10-20T22:38:09Z</dcterms:created>
  <dcterms:modified xsi:type="dcterms:W3CDTF">2018-10-20T22:58:33Z</dcterms:modified>
</cp:coreProperties>
</file>