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1"/>
    <p:restoredTop sz="94674"/>
  </p:normalViewPr>
  <p:slideViewPr>
    <p:cSldViewPr snapToGrid="0" snapToObjects="1" showGuides="1">
      <p:cViewPr varScale="1">
        <p:scale>
          <a:sx n="107" d="100"/>
          <a:sy n="107" d="100"/>
        </p:scale>
        <p:origin x="184" y="52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0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2E84-C883-A54C-AE27-12D81AEF804B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8E43-4B76-EF45-A2BB-37E7F2D08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19 </a:t>
            </a:r>
            <a:r>
              <a:rPr lang="en-US" dirty="0" err="1" smtClean="0"/>
              <a:t>hFGC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Transcriptome ONLY so far!</a:t>
            </a:r>
          </a:p>
          <a:p>
            <a:r>
              <a:rPr lang="en-US" dirty="0" smtClean="0"/>
              <a:t>Am still working on realigning the </a:t>
            </a:r>
            <a:r>
              <a:rPr lang="en-US" dirty="0" err="1" smtClean="0"/>
              <a:t>Transposonome</a:t>
            </a:r>
            <a:r>
              <a:rPr lang="en-US" dirty="0" smtClean="0"/>
              <a:t> with the newly minted </a:t>
            </a:r>
            <a:r>
              <a:rPr lang="en-US" dirty="0" err="1"/>
              <a:t>Transposonome</a:t>
            </a:r>
            <a:r>
              <a:rPr lang="en-US" dirty="0"/>
              <a:t> </a:t>
            </a:r>
            <a:r>
              <a:rPr lang="en-US" dirty="0" err="1" smtClean="0"/>
              <a:t>RefGenome</a:t>
            </a:r>
            <a:r>
              <a:rPr lang="en-US" smtClean="0"/>
              <a:t> (sans simple repeats)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0"/>
            <a:ext cx="11374016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81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Differentially expressed </a:t>
            </a:r>
            <a:r>
              <a:rPr lang="en-US" smtClean="0"/>
              <a:t>genes across all w19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08" y="2145232"/>
            <a:ext cx="5525784" cy="25675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795"/>
            <a:ext cx="6663608" cy="4584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946" y="767463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Jackstraw </a:t>
            </a:r>
            <a:r>
              <a:rPr lang="en-US" smtClean="0"/>
              <a:t>Analysis showing PC 1 through 10 are Significant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7717" y="1960566"/>
            <a:ext cx="51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Elbow Plot showing decent “elbow</a:t>
            </a:r>
            <a:r>
              <a:rPr lang="en-US" smtClean="0"/>
              <a:t>” angle at PC 7-10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0"/>
            <a:ext cx="10626233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17724" y="3835730"/>
            <a:ext cx="242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Top 10 Genes for PC 1-5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15" y="263422"/>
            <a:ext cx="8003770" cy="6594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 cells: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8835" y="0"/>
            <a:ext cx="319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</a:t>
            </a:r>
            <a:r>
              <a:rPr lang="en-US" smtClean="0"/>
              <a:t>of several GC makers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1278" y="2921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95300"/>
            <a:ext cx="8991600" cy="5854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 cells: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7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PC1 vs PC2 </a:t>
            </a:r>
            <a:r>
              <a:rPr lang="en-US" smtClean="0"/>
              <a:t>with Cluster ID 0 through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4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490154"/>
            <a:ext cx="8621486" cy="636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 cells: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2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PC1 vs PC2 with Cluster ID 0 through 2, with expression of GC markers were yellow is low and orange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6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" y="324384"/>
            <a:ext cx="9517379" cy="6533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 cells: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023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tSNE plot </a:t>
            </a:r>
            <a:r>
              <a:rPr lang="en-US" dirty="0"/>
              <a:t>with Cluster ID 0 through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7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7" y="402442"/>
            <a:ext cx="8740240" cy="6455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09579" y="5380672"/>
            <a:ext cx="158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 cells: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0 = 105</a:t>
            </a:r>
          </a:p>
          <a:p>
            <a:r>
              <a:rPr lang="en-US" dirty="0" smtClean="0"/>
              <a:t>Cluster 1 = 46</a:t>
            </a:r>
          </a:p>
          <a:p>
            <a:r>
              <a:rPr lang="en-US" dirty="0" smtClean="0"/>
              <a:t>Cluster 2 = 44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023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tSNE plot </a:t>
            </a:r>
            <a:r>
              <a:rPr lang="en-US" dirty="0"/>
              <a:t>with Cluster ID 0 through 2, with expression of GC markers were yellow is low and orange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9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202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Week 19 hFGC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19 hFGC Analysis</dc:title>
  <dc:creator>Rebecca Jaszczak</dc:creator>
  <cp:lastModifiedBy>Rebecca Jaszczak</cp:lastModifiedBy>
  <cp:revision>8</cp:revision>
  <dcterms:created xsi:type="dcterms:W3CDTF">2018-03-11T00:29:20Z</dcterms:created>
  <dcterms:modified xsi:type="dcterms:W3CDTF">2018-03-11T01:00:28Z</dcterms:modified>
</cp:coreProperties>
</file>