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776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2E84-C883-A54C-AE27-12D81AEF804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19 </a:t>
            </a:r>
            <a:r>
              <a:rPr lang="en-US" dirty="0" err="1" smtClean="0"/>
              <a:t>hFGC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Transcriptome ONLY so far!</a:t>
            </a:r>
          </a:p>
          <a:p>
            <a:r>
              <a:rPr lang="en-US" dirty="0" smtClean="0"/>
              <a:t>Am still working on realigning the </a:t>
            </a:r>
            <a:r>
              <a:rPr lang="en-US" dirty="0" err="1" smtClean="0"/>
              <a:t>Transposonome</a:t>
            </a:r>
            <a:r>
              <a:rPr lang="en-US" dirty="0" smtClean="0"/>
              <a:t> with the newly minted </a:t>
            </a:r>
            <a:r>
              <a:rPr lang="en-US" dirty="0" err="1"/>
              <a:t>Transposonome</a:t>
            </a:r>
            <a:r>
              <a:rPr lang="en-US" dirty="0"/>
              <a:t> </a:t>
            </a:r>
            <a:r>
              <a:rPr lang="en-US" dirty="0" err="1" smtClean="0"/>
              <a:t>RefGenome</a:t>
            </a:r>
            <a:r>
              <a:rPr lang="en-US" smtClean="0"/>
              <a:t> (sans simple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0"/>
            <a:ext cx="11374016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81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Differentially expressed </a:t>
            </a:r>
            <a:r>
              <a:rPr lang="en-US" smtClean="0"/>
              <a:t>genes across all w19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08" y="2145232"/>
            <a:ext cx="5525784" cy="2567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795"/>
            <a:ext cx="6663608" cy="4584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946" y="767463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Jackstraw </a:t>
            </a:r>
            <a:r>
              <a:rPr lang="en-US" smtClean="0"/>
              <a:t>Analysis showing PC 1 through 10 are Significant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7717" y="1960566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Elbow Plot showing decent “elbow</a:t>
            </a:r>
            <a:r>
              <a:rPr lang="en-US" smtClean="0"/>
              <a:t>” angle at PC 7-10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0274"/>
            <a:ext cx="1062623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17724" y="3835730"/>
            <a:ext cx="24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 10 Genes for PC 1-5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cells:</a:t>
            </a:r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8835" y="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</a:t>
            </a:r>
            <a:r>
              <a:rPr lang="en-US" smtClean="0"/>
              <a:t>of several GC makers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1278" y="2921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05" y="350273"/>
            <a:ext cx="8367078" cy="65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95300"/>
            <a:ext cx="8991600" cy="585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7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 vs PC2 </a:t>
            </a:r>
            <a:r>
              <a:rPr lang="en-US" smtClean="0"/>
              <a:t>with Cluster ID 0 through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2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 vs PC2 with Cluster ID 0 through 2, with expression of GC markers were yellow is low and orange is high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12" y="328236"/>
            <a:ext cx="8408175" cy="65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324384"/>
            <a:ext cx="9517379" cy="6533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23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tSNE plot </a:t>
            </a:r>
            <a:r>
              <a:rPr lang="en-US" dirty="0"/>
              <a:t>with Cluster ID 0 through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cells:</a:t>
            </a:r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23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tSNE plot </a:t>
            </a:r>
            <a:r>
              <a:rPr lang="en-US" dirty="0"/>
              <a:t>with Cluster ID 0 through 2, with expression of GC markers were yellow is low and orange is high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46" y="390227"/>
            <a:ext cx="8315708" cy="64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Week 19 hFGC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19 hFGC Analysis</dc:title>
  <dc:creator>Rebecca Jaszczak</dc:creator>
  <cp:lastModifiedBy>Rebecca Jaszczak</cp:lastModifiedBy>
  <cp:revision>12</cp:revision>
  <dcterms:created xsi:type="dcterms:W3CDTF">2018-03-11T00:29:20Z</dcterms:created>
  <dcterms:modified xsi:type="dcterms:W3CDTF">2018-03-12T19:25:22Z</dcterms:modified>
</cp:coreProperties>
</file>