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F68E38-EA1C-44D4-870D-D41A58C7E2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8B922C5-8C15-4E8F-B793-DC78FAC540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15:32:03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0" name="slide10">
            <a:extLst>
              <a:ext uri="{FF2B5EF4-FFF2-40B4-BE49-F238E27FC236}">
                <a16:creationId xmlns:a16="http://schemas.microsoft.com/office/drawing/2014/main" id="{A8CFBD23-DA11-4642-AB17-E34CECED27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19062"/>
            <a:ext cx="39814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D0656E5-3C84-4E04-A4F5-EA8CFBC703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987" y="204787"/>
            <a:ext cx="401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A44D7D1-ECDA-493B-AED6-A39AD2EA87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204787"/>
            <a:ext cx="39719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34E0C6FD-CEBE-418E-810A-531A3040E6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7955"/>
            <a:ext cx="12192000" cy="8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13F67A46-343C-42D5-B56D-89276EBD3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8270"/>
            <a:ext cx="12192000" cy="8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B8F7BA58-BF1A-4A1C-B229-464C4BAFF0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4159"/>
            <a:ext cx="12192000" cy="23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F9CAA306-1590-4E0B-85B3-623F5716EE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38100"/>
            <a:ext cx="17049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4F350EB6-C6F0-463E-BE04-AE300E6BD9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38100"/>
            <a:ext cx="17049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9" name="slide9">
            <a:extLst>
              <a:ext uri="{FF2B5EF4-FFF2-40B4-BE49-F238E27FC236}">
                <a16:creationId xmlns:a16="http://schemas.microsoft.com/office/drawing/2014/main" id="{2E3B1499-9CCA-43C7-BB34-247E9CF2A8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37" y="2100262"/>
            <a:ext cx="3057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2022-07-01T10:02:04Z</dcterms:created>
  <dcterms:modified xsi:type="dcterms:W3CDTF">2022-07-01T10:02:04Z</dcterms:modified>
</cp:coreProperties>
</file>