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 snapToObjects="1">
      <p:cViewPr varScale="1">
        <p:scale>
          <a:sx n="101" d="100"/>
          <a:sy n="101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50209-5890-1246-9148-F539348E7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8E21B-DD88-1D4F-AF66-7ABDE3957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E2E7E-4A31-6949-BA73-056EA801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05C2-B95A-8B46-83CC-4F7D0CA3A3C6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A5DB4-85CB-2349-897C-9A0A33AA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D8DE0-1B89-444B-B062-8ECC0634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925C-9A20-4E45-9510-0BFA0CCA7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5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98C2-9B02-1243-95B2-DF780930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7D75B-434E-5246-875F-0B4E216CD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F1EEC-4B9E-924D-8FBF-66330476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05C2-B95A-8B46-83CC-4F7D0CA3A3C6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01D88-53F5-8D4F-A7F0-404BFDFF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90065-C6C1-644D-A243-49F368AB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925C-9A20-4E45-9510-0BFA0CCA7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5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26A787-5F1B-0747-97A4-D25CC8A07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07A25-7BFA-7848-AFBC-77347DE73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EF8ED-F124-A240-AA78-F8154F7F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05C2-B95A-8B46-83CC-4F7D0CA3A3C6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985B7-B85B-864C-891D-8493C588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971FF-DD42-2346-8B26-BE327B01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925C-9A20-4E45-9510-0BFA0CCA7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2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F31B-D900-664C-94FC-A2959598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EBAEB-6B1E-2B49-89AC-DC114877E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43A41-414C-5C44-837F-986C55F3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05C2-B95A-8B46-83CC-4F7D0CA3A3C6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65119-2B7B-6246-A789-3D35E534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F8E96-117F-0D46-8BC8-B787FAAE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925C-9A20-4E45-9510-0BFA0CCA7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4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94A21-A9F7-A549-A480-68707AA8B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EBF10-D253-C647-980E-C1097172F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BD39D-6191-2547-AFB9-CE98DC2B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05C2-B95A-8B46-83CC-4F7D0CA3A3C6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30FD4-EB5C-1346-894A-CAC719DD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8E03-5217-1544-989E-FE17E1E6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925C-9A20-4E45-9510-0BFA0CCA7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8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A8F1-5FB2-6D43-9716-A994757B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E8B1A-2DF9-2C41-8FA5-86E9FB60F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E5140-6E47-F84E-83C1-0E90CA5F8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C8864-9040-5D4D-8E73-D51EF060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05C2-B95A-8B46-83CC-4F7D0CA3A3C6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E22F6-12A1-AC47-AD4E-F1D06EE9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346FD-CF0D-3840-BB4B-8EB98871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925C-9A20-4E45-9510-0BFA0CCA7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7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A4D3F-91D8-844D-BAC7-46379DEA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E2D56-03C6-3F4E-8241-CF0764BAC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6ECA0-90CD-FD48-9B17-9EF83BA1E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D4574-E113-5F43-91E8-7A0739C74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CAF3B-B59C-9042-A7FA-A469184D9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5A355-81F1-7447-B9D8-FC03315E0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05C2-B95A-8B46-83CC-4F7D0CA3A3C6}" type="datetimeFigureOut">
              <a:rPr lang="en-US" smtClean="0"/>
              <a:t>6/10/20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FE590-1B55-7C45-A04F-26B1FBBC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107327-31A6-F142-9A9A-F56B591F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925C-9A20-4E45-9510-0BFA0CCA7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0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D94E-A658-1741-A245-CBDEEB0B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59AE5A-EF6D-9244-A99F-285541934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05C2-B95A-8B46-83CC-4F7D0CA3A3C6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0BEA8-705C-6C4B-B475-C811EB7D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88CE5-69B0-5A47-918A-33B9E7E9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925C-9A20-4E45-9510-0BFA0CCA7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8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BFBF8B-8E06-2049-8370-CB646A0D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05C2-B95A-8B46-83CC-4F7D0CA3A3C6}" type="datetimeFigureOut">
              <a:rPr lang="en-US" smtClean="0"/>
              <a:t>6/10/20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F6E09-45E6-F445-B4F8-E072A127D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7A51A-5E4C-2347-9A14-000F858D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925C-9A20-4E45-9510-0BFA0CCA7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0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F189-73B3-6F4D-A7B2-B330A23BB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1EAC0-F6E9-1840-BD3E-DA8F91234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1FC22-5A19-AA4E-BE02-E095EA5C2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FE97D-EEFF-274D-89B6-338859A5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05C2-B95A-8B46-83CC-4F7D0CA3A3C6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9A00C-D07D-2C4D-9DFC-669BE013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D8434-27FF-1946-AD03-8BC834F4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925C-9A20-4E45-9510-0BFA0CCA7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3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D094-FDD5-1549-B3BF-E3E265A2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91207-CA45-2245-AD93-83CFF2474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2BD2B-63E4-CC4F-8271-A6D440413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A9928-BD0F-664D-8334-DFA9E18EF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305C2-B95A-8B46-83CC-4F7D0CA3A3C6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DB960-DDFF-4D4C-B8C2-44404A72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3F1E0-E01E-D94B-ADD4-72DB6DF8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E925C-9A20-4E45-9510-0BFA0CCA7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3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F97EA-0D0F-594B-91DB-C061DCEE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ADF9D-A33C-C74F-ACFA-86DA440D5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9A77-8E7E-A943-B88B-BBD81F990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305C2-B95A-8B46-83CC-4F7D0CA3A3C6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AE1A1-ACC1-CA49-8A6A-6F058B242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D78BC-AABC-7842-AD2F-DD36E4682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E925C-9A20-4E45-9510-0BFA0CCA7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1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F1D064-5089-8244-BB57-66AB8C4F137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454" y="723279"/>
            <a:ext cx="3140354" cy="3006889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97CFAAD-6D7E-0B49-9163-1EDACC19AF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98369" y="723279"/>
            <a:ext cx="3140354" cy="300688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EC991E-A553-CF47-A4E2-AAEBD584F34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47834" y="723279"/>
            <a:ext cx="3140354" cy="300688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0D4492-F00B-154D-A5D9-C89D73079F7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85768" y="723279"/>
            <a:ext cx="3140354" cy="3006889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98D076-5517-5946-9B52-B991A25A0A2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454" y="3730169"/>
            <a:ext cx="3140354" cy="3006889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6099C8-BD22-EC4C-8E82-873787EE156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09900" y="3730169"/>
            <a:ext cx="3140354" cy="3006889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18A74C-D134-7A47-BC6F-4D7557B9BE0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60534" y="3730169"/>
            <a:ext cx="3140354" cy="3006889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2CAEFD-836F-DF48-B169-6B3CD307F317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02446" y="3730169"/>
            <a:ext cx="3140354" cy="300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09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Emerton</dc:creator>
  <cp:lastModifiedBy>Rebecca Emerton</cp:lastModifiedBy>
  <cp:revision>1</cp:revision>
  <dcterms:created xsi:type="dcterms:W3CDTF">2020-06-10T17:48:52Z</dcterms:created>
  <dcterms:modified xsi:type="dcterms:W3CDTF">2020-06-10T17:52:57Z</dcterms:modified>
</cp:coreProperties>
</file>