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54" d="100"/>
          <a:sy n="54" d="100"/>
        </p:scale>
        <p:origin x="31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55A7-6AED-BC4A-A6D2-0BA001D95B5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C668-BE54-934C-9E5F-F2D5F6B6E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8005C-EAB2-BC4C-B43B-6804B611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03" y="330200"/>
            <a:ext cx="4591268" cy="2846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5E319F-2616-2841-B43C-24AF5D6B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06949" y="330200"/>
            <a:ext cx="4591268" cy="2846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C91D7-06DA-6F40-B6BD-85354B9B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03" y="3176337"/>
            <a:ext cx="4591268" cy="2846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82DE4-467A-5647-804F-F381E81B47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94252" y="3176337"/>
            <a:ext cx="4591268" cy="2846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ACF7A-5327-D149-9766-53B451F8FF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903" y="6022474"/>
            <a:ext cx="4591268" cy="2846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114303-DFE5-6043-829C-E5B3CFD46B0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794252" y="6022474"/>
            <a:ext cx="4591268" cy="2846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731F35-D067-DC43-9A28-728368F3B71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9902" y="8868611"/>
            <a:ext cx="4591268" cy="2846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366FD0-942A-F84F-A4FD-DF12BCFFFD1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794250" y="8868611"/>
            <a:ext cx="4591268" cy="2846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DFDC95-C8FA-E848-87E2-3E08CC28BA87}"/>
              </a:ext>
            </a:extLst>
          </p:cNvPr>
          <p:cNvSpPr txBox="1"/>
          <p:nvPr/>
        </p:nvSpPr>
        <p:spPr>
          <a:xfrm>
            <a:off x="3294252" y="43046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5E797-46D5-C548-8B16-361F8BAF1C47}"/>
              </a:ext>
            </a:extLst>
          </p:cNvPr>
          <p:cNvSpPr txBox="1"/>
          <p:nvPr/>
        </p:nvSpPr>
        <p:spPr>
          <a:xfrm>
            <a:off x="7998600" y="430463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757E6-A190-BC4E-8090-97C5ED61C599}"/>
              </a:ext>
            </a:extLst>
          </p:cNvPr>
          <p:cNvSpPr txBox="1"/>
          <p:nvPr/>
        </p:nvSpPr>
        <p:spPr>
          <a:xfrm>
            <a:off x="3294252" y="327660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2CEF1-2307-9946-A40F-A006DAF9667F}"/>
              </a:ext>
            </a:extLst>
          </p:cNvPr>
          <p:cNvSpPr txBox="1"/>
          <p:nvPr/>
        </p:nvSpPr>
        <p:spPr>
          <a:xfrm>
            <a:off x="7998600" y="327660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BE01A-A3D5-BE4F-BA90-8BDB64543B91}"/>
              </a:ext>
            </a:extLst>
          </p:cNvPr>
          <p:cNvSpPr txBox="1"/>
          <p:nvPr/>
        </p:nvSpPr>
        <p:spPr>
          <a:xfrm>
            <a:off x="3294252" y="612273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B007F-C34F-C14F-9BDC-80655B49AB80}"/>
              </a:ext>
            </a:extLst>
          </p:cNvPr>
          <p:cNvSpPr txBox="1"/>
          <p:nvPr/>
        </p:nvSpPr>
        <p:spPr>
          <a:xfrm>
            <a:off x="7998600" y="612273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BAD24-5239-9D45-963F-00AAA9F1F27F}"/>
              </a:ext>
            </a:extLst>
          </p:cNvPr>
          <p:cNvSpPr txBox="1"/>
          <p:nvPr/>
        </p:nvSpPr>
        <p:spPr>
          <a:xfrm>
            <a:off x="3294252" y="896887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1F5F4-0B9D-BA4C-8454-1745DF4A5345}"/>
              </a:ext>
            </a:extLst>
          </p:cNvPr>
          <p:cNvSpPr txBox="1"/>
          <p:nvPr/>
        </p:nvSpPr>
        <p:spPr>
          <a:xfrm>
            <a:off x="7998600" y="896887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MJO Phase 8</a:t>
            </a:r>
          </a:p>
        </p:txBody>
      </p:sp>
    </p:spTree>
    <p:extLst>
      <p:ext uri="{BB962C8B-B14F-4D97-AF65-F5344CB8AC3E}">
        <p14:creationId xmlns:p14="http://schemas.microsoft.com/office/powerpoint/2010/main" val="419851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</Words>
  <Application>Microsoft Macintosh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Emerton</dc:creator>
  <cp:lastModifiedBy>Rebecca Emerton</cp:lastModifiedBy>
  <cp:revision>2</cp:revision>
  <dcterms:created xsi:type="dcterms:W3CDTF">2020-04-20T16:38:01Z</dcterms:created>
  <dcterms:modified xsi:type="dcterms:W3CDTF">2020-06-05T12:59:32Z</dcterms:modified>
</cp:coreProperties>
</file>