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2EE1D3-4DCF-6B47-B10C-6C009C7D72D5}" v="6" dt="2020-04-14T17:10:48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 snapToObjects="1">
      <p:cViewPr>
        <p:scale>
          <a:sx n="170" d="100"/>
          <a:sy n="170" d="100"/>
        </p:scale>
        <p:origin x="-3664" y="-2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86EE-F408-E847-AF93-4AF954F3D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4AF84-9151-734D-8C97-69F7B9C61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FA0F4-CDAC-3E46-A1AC-5F178F6B5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9C89-E025-0C4D-AE04-477D4610D696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8E27D-37D1-8B42-A74C-9FE122EB8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8097F-C9A9-B54F-AA27-D26EC792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58F1-AD6C-E240-B3EC-E5291A32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1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9ED36-01A7-414E-B305-F8B917FF7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489F4-620E-E74C-846A-665634CF3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97A2F-81A3-AA40-970D-BC04123C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9C89-E025-0C4D-AE04-477D4610D696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6960C-86B0-5849-95F8-05131CE6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EACAD-CFB6-0945-9F48-7E43E57A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58F1-AD6C-E240-B3EC-E5291A32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7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95B062-78CD-2747-B105-B8F0FE358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FBE5F-5508-F449-9E1A-D1919458D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7B3E2-2CA6-C343-8A90-D58CE845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9C89-E025-0C4D-AE04-477D4610D696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D5A5A-042F-F648-A477-4C8FE57FD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A3EF1-92EB-F740-B2D3-BDD961475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58F1-AD6C-E240-B3EC-E5291A32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8F73-32E8-CB4B-AC04-A2924C86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BC646-9553-C84E-B244-DACEB27ED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442C9-8628-8046-BC01-F670BC1B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9C89-E025-0C4D-AE04-477D4610D696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90D58-4B7A-5B4C-8792-B257BDE35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2C49C-3756-3A4A-A1A9-129F6B82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58F1-AD6C-E240-B3EC-E5291A32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1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46882-ED30-BC4E-A775-7998A944B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62AB5-D228-4E46-BC05-3F4D449D3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9BB43-6DFF-DF46-8898-5CB64ED7B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9C89-E025-0C4D-AE04-477D4610D696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DAAB4-E683-7140-96C8-576203F43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71731-BDD8-B741-B0D7-D657BC46D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58F1-AD6C-E240-B3EC-E5291A32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4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9563-6893-CD41-B071-5A219695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5F3AA-FBC2-2F4D-8F8C-CC7C85310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DEC0D-42DE-FB44-A1A4-A96B01FD8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2D83A-C12C-D645-80A1-FD779170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9C89-E025-0C4D-AE04-477D4610D696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FE2B2-B65A-1541-9C10-1885414D5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73582-EBAA-6449-AE37-D65ECBACE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58F1-AD6C-E240-B3EC-E5291A32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3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3B97-FD56-B541-BD74-413AB7A14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FFB45-E6C1-CC47-AAFB-79DAB9A95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A331C-B413-734C-B7FB-B7A321DE7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2F76FE-60D7-034D-AC08-0F869531B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F13BD5-A420-4942-B453-3DF72A238A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D18ACA-BF2E-7549-961B-1372BD6C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9C89-E025-0C4D-AE04-477D4610D696}" type="datetimeFigureOut">
              <a:rPr lang="en-US" smtClean="0"/>
              <a:t>4/14/20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08607-C7CC-CA42-A0F6-5C83B4E7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08F49C-5D54-D44D-A240-5491D409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58F1-AD6C-E240-B3EC-E5291A32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6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958BA-912C-5A42-837D-0D18F209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7163D-9A59-0643-B9CC-AAF429B2E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9C89-E025-0C4D-AE04-477D4610D696}" type="datetimeFigureOut">
              <a:rPr lang="en-US" smtClean="0"/>
              <a:t>4/14/20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7E267-6F7D-3F47-B5AA-09E376A4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EEB42-ED5D-1544-8427-F8E1210A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58F1-AD6C-E240-B3EC-E5291A32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EF16E1-4562-5145-B527-928A5440F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9C89-E025-0C4D-AE04-477D4610D696}" type="datetimeFigureOut">
              <a:rPr lang="en-US" smtClean="0"/>
              <a:t>4/14/20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41446-EDDD-8649-B485-403AE0F34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AB01C-FFC9-1146-AD71-3CB9160F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58F1-AD6C-E240-B3EC-E5291A32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C395-0AD0-234B-84BF-A3A71F520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4821A-3750-3247-8CDD-5D56D803D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F29E2-6A26-504E-B80A-3FA01DD0D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92A58-9688-474E-8411-180DBD29D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9C89-E025-0C4D-AE04-477D4610D696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EEE5D-228A-A845-995B-ECCB0EEB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FB688-8CA7-3240-B22A-1992AAD0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58F1-AD6C-E240-B3EC-E5291A32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4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165D-EF22-D544-96D4-1E577523C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5ED03-B265-0C49-AA55-9D312BF41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B6612-2C98-284D-98F8-319E4494B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9D598-B92A-C043-AF8D-12F7A7B19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9C89-E025-0C4D-AE04-477D4610D696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700CA-7B9B-244B-A4FD-06CC2888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BEA78-357B-CC42-BBD4-F027620C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58F1-AD6C-E240-B3EC-E5291A32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2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461DBA-5F20-8A47-AA20-464737569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988-8D56-A545-8DC3-98787E2E0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6E4BF-0F7D-E342-BB9D-7E7D02BC8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D9C89-E025-0C4D-AE04-477D4610D696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1E43F-B9EE-F342-BD5E-6A797F8D3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14514-BE1E-A940-AE9A-6147288D1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458F1-AD6C-E240-B3EC-E5291A324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F7BF7165-20AD-9F47-9156-8CF2BEF45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57" y="534307"/>
            <a:ext cx="4165600" cy="2730500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97987FF4-2688-6F43-97BA-2CAD57D39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857" y="534307"/>
            <a:ext cx="4165600" cy="2730500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F90A5483-0622-3F4B-AE3E-857A261D1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257" y="3264807"/>
            <a:ext cx="4165600" cy="2730500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94F0E005-543B-9D4A-825B-E49088653D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4857" y="3264807"/>
            <a:ext cx="4165600" cy="2730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5A86CD-4C06-C646-BC34-3E98658CD255}"/>
              </a:ext>
            </a:extLst>
          </p:cNvPr>
          <p:cNvSpPr txBox="1"/>
          <p:nvPr/>
        </p:nvSpPr>
        <p:spPr>
          <a:xfrm>
            <a:off x="3013577" y="2626803"/>
            <a:ext cx="1909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MJO 2-3</a:t>
            </a:r>
          </a:p>
          <a:p>
            <a:pPr algn="r"/>
            <a:r>
              <a:rPr lang="en-US" sz="1600" dirty="0"/>
              <a:t>13 TCs [62% intense]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419627-A0DA-AE44-97C4-65ADA7A7ECAF}"/>
              </a:ext>
            </a:extLst>
          </p:cNvPr>
          <p:cNvSpPr txBox="1"/>
          <p:nvPr/>
        </p:nvSpPr>
        <p:spPr>
          <a:xfrm>
            <a:off x="7167074" y="2626802"/>
            <a:ext cx="1909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MJO 4-5</a:t>
            </a:r>
          </a:p>
          <a:p>
            <a:pPr algn="r"/>
            <a:r>
              <a:rPr lang="en-US" sz="1600" dirty="0"/>
              <a:t>11 TCs [73% intense]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A96CFD-6754-2E4D-A092-C5A8121C5161}"/>
              </a:ext>
            </a:extLst>
          </p:cNvPr>
          <p:cNvSpPr txBox="1"/>
          <p:nvPr/>
        </p:nvSpPr>
        <p:spPr>
          <a:xfrm>
            <a:off x="3013324" y="5357303"/>
            <a:ext cx="1909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MJO 6-7</a:t>
            </a:r>
          </a:p>
          <a:p>
            <a:pPr algn="r"/>
            <a:r>
              <a:rPr lang="en-US" sz="1600" dirty="0"/>
              <a:t>17 TCs [65% intense]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A4002E-4A9A-D040-89D1-42AE414774E4}"/>
              </a:ext>
            </a:extLst>
          </p:cNvPr>
          <p:cNvSpPr txBox="1"/>
          <p:nvPr/>
        </p:nvSpPr>
        <p:spPr>
          <a:xfrm>
            <a:off x="7166568" y="5357302"/>
            <a:ext cx="1909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MJO 8-1</a:t>
            </a:r>
          </a:p>
          <a:p>
            <a:pPr algn="r"/>
            <a:r>
              <a:rPr lang="en-US" sz="1600" dirty="0"/>
              <a:t>18 TCs [78% intense]</a:t>
            </a:r>
          </a:p>
        </p:txBody>
      </p:sp>
    </p:spTree>
    <p:extLst>
      <p:ext uri="{BB962C8B-B14F-4D97-AF65-F5344CB8AC3E}">
        <p14:creationId xmlns:p14="http://schemas.microsoft.com/office/powerpoint/2010/main" val="246562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BF7165-20AD-9F47-9156-8CF2BEF456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69257" y="534307"/>
            <a:ext cx="4165600" cy="2730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987FF4-2688-6F43-97BA-2CAD57D39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34857" y="534307"/>
            <a:ext cx="4165600" cy="2730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0A5483-0622-3F4B-AE3E-857A261D135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69257" y="3264807"/>
            <a:ext cx="4165600" cy="2730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F0E005-543B-9D4A-825B-E49088653DC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934857" y="3264807"/>
            <a:ext cx="4165600" cy="2730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5A86CD-4C06-C646-BC34-3E98658CD255}"/>
              </a:ext>
            </a:extLst>
          </p:cNvPr>
          <p:cNvSpPr txBox="1"/>
          <p:nvPr/>
        </p:nvSpPr>
        <p:spPr>
          <a:xfrm>
            <a:off x="3013577" y="2626803"/>
            <a:ext cx="1909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MJO 1-2</a:t>
            </a:r>
          </a:p>
          <a:p>
            <a:pPr algn="r"/>
            <a:r>
              <a:rPr lang="en-US" sz="1600" dirty="0"/>
              <a:t>18 TCs [78% intense]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419627-A0DA-AE44-97C4-65ADA7A7ECAF}"/>
              </a:ext>
            </a:extLst>
          </p:cNvPr>
          <p:cNvSpPr txBox="1"/>
          <p:nvPr/>
        </p:nvSpPr>
        <p:spPr>
          <a:xfrm>
            <a:off x="7167074" y="2626802"/>
            <a:ext cx="1909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MJO 3-4</a:t>
            </a:r>
          </a:p>
          <a:p>
            <a:pPr algn="r"/>
            <a:r>
              <a:rPr lang="en-US" sz="1600" dirty="0"/>
              <a:t>12 TCs [67% intense]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A96CFD-6754-2E4D-A092-C5A8121C5161}"/>
              </a:ext>
            </a:extLst>
          </p:cNvPr>
          <p:cNvSpPr txBox="1"/>
          <p:nvPr/>
        </p:nvSpPr>
        <p:spPr>
          <a:xfrm>
            <a:off x="3013324" y="5357303"/>
            <a:ext cx="1909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MJO 5-6</a:t>
            </a:r>
          </a:p>
          <a:p>
            <a:pPr algn="r"/>
            <a:r>
              <a:rPr lang="en-US" sz="1600" dirty="0"/>
              <a:t>16 TCs [56% intense]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A4002E-4A9A-D040-89D1-42AE414774E4}"/>
              </a:ext>
            </a:extLst>
          </p:cNvPr>
          <p:cNvSpPr txBox="1"/>
          <p:nvPr/>
        </p:nvSpPr>
        <p:spPr>
          <a:xfrm>
            <a:off x="7166568" y="5357302"/>
            <a:ext cx="1909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MJO 7-8</a:t>
            </a:r>
          </a:p>
          <a:p>
            <a:pPr algn="r"/>
            <a:r>
              <a:rPr lang="en-US" sz="1600"/>
              <a:t>14 </a:t>
            </a:r>
            <a:r>
              <a:rPr lang="en-US" sz="1600" dirty="0"/>
              <a:t>TCs </a:t>
            </a:r>
            <a:r>
              <a:rPr lang="en-US" sz="1600"/>
              <a:t>[79% </a:t>
            </a:r>
            <a:r>
              <a:rPr lang="en-US" sz="1600" dirty="0"/>
              <a:t>intense]</a:t>
            </a:r>
          </a:p>
        </p:txBody>
      </p:sp>
    </p:spTree>
    <p:extLst>
      <p:ext uri="{BB962C8B-B14F-4D97-AF65-F5344CB8AC3E}">
        <p14:creationId xmlns:p14="http://schemas.microsoft.com/office/powerpoint/2010/main" val="1360210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72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Emerton</dc:creator>
  <cp:lastModifiedBy>Rebecca Emerton</cp:lastModifiedBy>
  <cp:revision>1</cp:revision>
  <dcterms:created xsi:type="dcterms:W3CDTF">2020-04-14T17:00:14Z</dcterms:created>
  <dcterms:modified xsi:type="dcterms:W3CDTF">2020-04-14T17:14:12Z</dcterms:modified>
</cp:coreProperties>
</file>