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>
        <p:scale>
          <a:sx n="130" d="100"/>
          <a:sy n="130" d="100"/>
        </p:scale>
        <p:origin x="195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3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4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C96A-4084-8D40-863C-E711D7AA9800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29863-8CED-5E42-A523-603C8768C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36639-DC88-124B-B142-D15F09CF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3443" y="517978"/>
            <a:ext cx="2654299" cy="173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81DB4-5A62-5A4D-BEDB-ECA7A59C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7743" y="517978"/>
            <a:ext cx="2654299" cy="1739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78894-B6C1-D446-9508-8092DF1552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3443" y="2257839"/>
            <a:ext cx="2654299" cy="1739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E51E7E-713B-3347-927D-22030E8E83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67743" y="2257839"/>
            <a:ext cx="2654299" cy="1739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F8CEFD-160A-194F-A366-51A2D15898A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13443" y="3997700"/>
            <a:ext cx="2654299" cy="1739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535606-F046-9F4C-96C4-CC92D5D04B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67743" y="3997700"/>
            <a:ext cx="2654299" cy="1739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ED542A-1B7F-2B43-BB1D-64BC9E752E8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13443" y="5737561"/>
            <a:ext cx="2654299" cy="1739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752797-6463-D34E-A81A-70E8DD23A7B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167743" y="5737561"/>
            <a:ext cx="2654299" cy="17398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0B1AA1-758C-A74B-8AF9-08260921E09B}"/>
              </a:ext>
            </a:extLst>
          </p:cNvPr>
          <p:cNvSpPr txBox="1"/>
          <p:nvPr/>
        </p:nvSpPr>
        <p:spPr>
          <a:xfrm>
            <a:off x="1888016" y="1826952"/>
            <a:ext cx="1305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MJO Phase 1</a:t>
            </a:r>
          </a:p>
          <a:p>
            <a:pPr algn="r"/>
            <a:r>
              <a:rPr lang="en-US" sz="1100" dirty="0"/>
              <a:t>4 TCs (25% intense)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0B833-458F-7744-B867-6B3298A47123}"/>
              </a:ext>
            </a:extLst>
          </p:cNvPr>
          <p:cNvSpPr txBox="1"/>
          <p:nvPr/>
        </p:nvSpPr>
        <p:spPr>
          <a:xfrm>
            <a:off x="4470181" y="1826951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MJO Phase 2</a:t>
            </a:r>
          </a:p>
          <a:p>
            <a:pPr algn="r"/>
            <a:r>
              <a:rPr lang="en-US" sz="1100" dirty="0"/>
              <a:t>11 TCs (55% intense)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EEAECD-F817-AA43-AF15-80A960FAB5AF}"/>
              </a:ext>
            </a:extLst>
          </p:cNvPr>
          <p:cNvSpPr txBox="1"/>
          <p:nvPr/>
        </p:nvSpPr>
        <p:spPr>
          <a:xfrm>
            <a:off x="1815881" y="3566813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MJO Phase 3</a:t>
            </a:r>
          </a:p>
          <a:p>
            <a:pPr algn="r"/>
            <a:r>
              <a:rPr lang="en-US" sz="1100" dirty="0"/>
              <a:t>11 TCs (36% intense)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BE5F47-6CE3-5044-8401-B83D4E3A9E4D}"/>
              </a:ext>
            </a:extLst>
          </p:cNvPr>
          <p:cNvSpPr txBox="1"/>
          <p:nvPr/>
        </p:nvSpPr>
        <p:spPr>
          <a:xfrm>
            <a:off x="4472908" y="3566811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MJO Phase 4</a:t>
            </a:r>
          </a:p>
          <a:p>
            <a:pPr algn="r"/>
            <a:r>
              <a:rPr lang="en-US" sz="1100" dirty="0"/>
              <a:t>10 TCs (50% intense)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426E0-6780-0549-AE24-98D82BB72E62}"/>
              </a:ext>
            </a:extLst>
          </p:cNvPr>
          <p:cNvSpPr txBox="1"/>
          <p:nvPr/>
        </p:nvSpPr>
        <p:spPr>
          <a:xfrm>
            <a:off x="1815881" y="5306674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MJO Phase 5</a:t>
            </a:r>
          </a:p>
          <a:p>
            <a:pPr algn="r"/>
            <a:r>
              <a:rPr lang="en-US" sz="1100" dirty="0"/>
              <a:t>10 TCs (40% intense)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6B2FD2-A9F1-C445-92D4-1CFF0B24697F}"/>
              </a:ext>
            </a:extLst>
          </p:cNvPr>
          <p:cNvSpPr txBox="1"/>
          <p:nvPr/>
        </p:nvSpPr>
        <p:spPr>
          <a:xfrm>
            <a:off x="4542316" y="5306670"/>
            <a:ext cx="1305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MJO Phase 6</a:t>
            </a:r>
          </a:p>
          <a:p>
            <a:pPr algn="r"/>
            <a:r>
              <a:rPr lang="en-US" sz="1100" dirty="0"/>
              <a:t>7 TCs (71% intense)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EAE0B-47F8-FA4B-B3E3-E175377671AA}"/>
              </a:ext>
            </a:extLst>
          </p:cNvPr>
          <p:cNvSpPr txBox="1"/>
          <p:nvPr/>
        </p:nvSpPr>
        <p:spPr>
          <a:xfrm>
            <a:off x="1888015" y="7046535"/>
            <a:ext cx="1305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MJO Phase 7</a:t>
            </a:r>
          </a:p>
          <a:p>
            <a:pPr algn="r"/>
            <a:r>
              <a:rPr lang="en-US" sz="1100" dirty="0"/>
              <a:t>5 TCs (40% intense)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77E83-A5A2-B949-84F1-81A6C5679BC8}"/>
              </a:ext>
            </a:extLst>
          </p:cNvPr>
          <p:cNvSpPr txBox="1"/>
          <p:nvPr/>
        </p:nvSpPr>
        <p:spPr>
          <a:xfrm>
            <a:off x="4542316" y="7046527"/>
            <a:ext cx="1305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MJO Phase 8</a:t>
            </a:r>
          </a:p>
          <a:p>
            <a:pPr algn="r"/>
            <a:r>
              <a:rPr lang="en-US" sz="1100" dirty="0"/>
              <a:t>4 TCs (25% intense)</a:t>
            </a:r>
          </a:p>
        </p:txBody>
      </p:sp>
    </p:spTree>
    <p:extLst>
      <p:ext uri="{BB962C8B-B14F-4D97-AF65-F5344CB8AC3E}">
        <p14:creationId xmlns:p14="http://schemas.microsoft.com/office/powerpoint/2010/main" val="219517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80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Emerton</dc:creator>
  <cp:lastModifiedBy>Rebecca Emerton</cp:lastModifiedBy>
  <cp:revision>5</cp:revision>
  <dcterms:created xsi:type="dcterms:W3CDTF">2020-04-17T11:50:33Z</dcterms:created>
  <dcterms:modified xsi:type="dcterms:W3CDTF">2020-06-05T12:59:38Z</dcterms:modified>
</cp:coreProperties>
</file>