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931EA-8B3A-B44F-B98B-88FE838C959A}" v="4" dt="2019-07-31T14:46:1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Emerton" userId="d0a9fc4f82986612" providerId="LiveId" clId="{351931EA-8B3A-B44F-B98B-88FE838C959A}"/>
    <pc:docChg chg="undo custSel addSld modSld">
      <pc:chgData name="Rebecca Emerton" userId="d0a9fc4f82986612" providerId="LiveId" clId="{351931EA-8B3A-B44F-B98B-88FE838C959A}" dt="2019-07-31T15:08:03.345" v="1631" actId="20577"/>
      <pc:docMkLst>
        <pc:docMk/>
      </pc:docMkLst>
      <pc:sldChg chg="modSp">
        <pc:chgData name="Rebecca Emerton" userId="d0a9fc4f82986612" providerId="LiveId" clId="{351931EA-8B3A-B44F-B98B-88FE838C959A}" dt="2019-07-31T14:47:49.905" v="1478" actId="2711"/>
        <pc:sldMkLst>
          <pc:docMk/>
          <pc:sldMk cId="3336275956" sldId="257"/>
        </pc:sldMkLst>
        <pc:spChg chg="mod">
          <ac:chgData name="Rebecca Emerton" userId="d0a9fc4f82986612" providerId="LiveId" clId="{351931EA-8B3A-B44F-B98B-88FE838C959A}" dt="2019-07-31T14:41:27.972" v="691" actId="20577"/>
          <ac:spMkLst>
            <pc:docMk/>
            <pc:sldMk cId="3336275956" sldId="257"/>
            <ac:spMk id="2" creationId="{CBAD007C-99AD-426B-A4D7-7862B688A3D7}"/>
          </ac:spMkLst>
        </pc:spChg>
        <pc:spChg chg="mod">
          <ac:chgData name="Rebecca Emerton" userId="d0a9fc4f82986612" providerId="LiveId" clId="{351931EA-8B3A-B44F-B98B-88FE838C959A}" dt="2019-07-31T14:47:49.905" v="1478" actId="2711"/>
          <ac:spMkLst>
            <pc:docMk/>
            <pc:sldMk cId="3336275956" sldId="257"/>
            <ac:spMk id="3" creationId="{EED95BF0-A78C-4722-81CB-DF59E74C05A3}"/>
          </ac:spMkLst>
        </pc:spChg>
      </pc:sldChg>
      <pc:sldChg chg="modSp add">
        <pc:chgData name="Rebecca Emerton" userId="d0a9fc4f82986612" providerId="LiveId" clId="{351931EA-8B3A-B44F-B98B-88FE838C959A}" dt="2019-07-31T14:48:05.098" v="1481" actId="27636"/>
        <pc:sldMkLst>
          <pc:docMk/>
          <pc:sldMk cId="2229696270" sldId="258"/>
        </pc:sldMkLst>
        <pc:spChg chg="mod">
          <ac:chgData name="Rebecca Emerton" userId="d0a9fc4f82986612" providerId="LiveId" clId="{351931EA-8B3A-B44F-B98B-88FE838C959A}" dt="2019-07-31T14:29:51.706" v="41" actId="20577"/>
          <ac:spMkLst>
            <pc:docMk/>
            <pc:sldMk cId="2229696270" sldId="258"/>
            <ac:spMk id="2" creationId="{CD17ACC0-E9E8-E84D-9A74-1ED732A7ED73}"/>
          </ac:spMkLst>
        </pc:spChg>
        <pc:spChg chg="mod">
          <ac:chgData name="Rebecca Emerton" userId="d0a9fc4f82986612" providerId="LiveId" clId="{351931EA-8B3A-B44F-B98B-88FE838C959A}" dt="2019-07-31T14:48:05.098" v="1481" actId="27636"/>
          <ac:spMkLst>
            <pc:docMk/>
            <pc:sldMk cId="2229696270" sldId="258"/>
            <ac:spMk id="3" creationId="{005C4551-BA19-6F4E-A420-17D4BA09A13D}"/>
          </ac:spMkLst>
        </pc:spChg>
      </pc:sldChg>
      <pc:sldChg chg="modSp add">
        <pc:chgData name="Rebecca Emerton" userId="d0a9fc4f82986612" providerId="LiveId" clId="{351931EA-8B3A-B44F-B98B-88FE838C959A}" dt="2019-07-31T15:08:03.345" v="1631" actId="20577"/>
        <pc:sldMkLst>
          <pc:docMk/>
          <pc:sldMk cId="1146598359" sldId="259"/>
        </pc:sldMkLst>
        <pc:spChg chg="mod">
          <ac:chgData name="Rebecca Emerton" userId="d0a9fc4f82986612" providerId="LiveId" clId="{351931EA-8B3A-B44F-B98B-88FE838C959A}" dt="2019-07-31T14:36:53.267" v="404" actId="20577"/>
          <ac:spMkLst>
            <pc:docMk/>
            <pc:sldMk cId="1146598359" sldId="259"/>
            <ac:spMk id="2" creationId="{9CD15BC5-A958-2D4E-A9F9-5C56611AA847}"/>
          </ac:spMkLst>
        </pc:spChg>
        <pc:spChg chg="mod">
          <ac:chgData name="Rebecca Emerton" userId="d0a9fc4f82986612" providerId="LiveId" clId="{351931EA-8B3A-B44F-B98B-88FE838C959A}" dt="2019-07-31T15:08:03.345" v="1631" actId="20577"/>
          <ac:spMkLst>
            <pc:docMk/>
            <pc:sldMk cId="1146598359" sldId="259"/>
            <ac:spMk id="3" creationId="{AD9865A4-5C57-6B4E-85BA-80F3D555C6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130C-5353-4F79-AD7D-3AD244A94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222E4-9173-43C2-B8AE-D3E4CEB5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B15F-7425-4E4C-A448-5D2898F8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F90B-7762-4588-BEF2-FD4744DA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FD20-04F5-491C-9737-45D45859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65B-6AEC-4262-B23D-370C2FB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DF09D-FDD1-4F6D-A38C-913DDD1D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98C5-1433-4712-AE9F-DD3CD399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0C57-5F86-48AB-9256-178B3E6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C702-70E1-4BD7-8750-E6736395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13C1A-7FEF-4010-9D22-9B986049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800E-7EA6-46EE-91ED-5FEDD0AF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9D53-5497-4B2B-9ED7-D307FF17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950B-1D00-4D83-874D-17BABDB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3935-0A7F-4280-8C9F-39218C1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8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B20F-09D0-4027-8CD5-71E30CD2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9DDA-2975-47E8-A5C8-BBCA9B49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E43B-877B-41BF-9660-378CDB9F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AA70-3DFF-47E0-A1A9-C407F22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E938-EC03-4FC5-963B-4FD59AD4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5C75-6E65-4D9F-81E4-C6BCB896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6D26-7036-4032-922C-EFE504D2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9497-B7E5-423A-898C-F2508D80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A50A-4D57-4FB9-9E35-C99544FD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BB82-D051-4B29-B3AC-9EA2B68D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987E-E726-4E83-91C2-7CE76A3B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5DCA-F597-411F-BFF1-86754CE6D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92A7-89A0-4513-92D9-76EED812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ED4A-B678-4349-9ADD-CBD25FA3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0FBF-0B78-4499-AA23-D09D0546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D68F-13A7-4622-B61B-0C7CEAF7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A0B8-C433-48E3-AC68-2F8ED3E1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AAAA-2830-4789-8B02-6F9485EC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94BC-F87A-4169-9E5C-522F54DC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1CBD8-FB98-455A-AF6C-6A77CAD4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8AFEF-5685-493E-B636-9F9F0718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ECB47-A43F-452F-A371-BA48E10E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E3CDC-DCE1-4D80-9865-3A90A6CC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09054-0EBC-4B71-A9E7-A329E7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FA8F-3B7D-4A8A-9852-6304C39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8E509-6539-4F6D-A8E5-B6ED8C41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03DBA-C6EA-4298-BBFB-790DBA9B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9960D-01F2-41E7-9C50-CCE0F97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6DED0-0EFD-41B9-82E8-657E7936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EC77-4CA0-4F9C-B180-5315911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AD939-2E27-44F3-93C9-7032D963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3808-E639-481E-B694-715F84D9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A9BA-B9AC-4076-834F-DA45FFFD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0A757-6AFE-42FD-8EAF-FA611A02C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4E36E-07F1-4EA1-9F30-048C2615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BC8F-567D-4D71-9DE5-9EE8367C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85AC6-1550-4B13-AE1F-1BD99C18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84BF-65F9-45FA-862F-14769ABB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B0DD-CDCF-41DB-8890-054B544C4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B87B-794F-44B1-90D6-1C76483A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E6D1-9078-422A-B26C-E7FB5C43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55A3C-50EE-4964-996E-8ED20712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DB74-3004-4938-B8DE-7EDBCFC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B98E-0620-469C-A9FC-26FC96F7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11D8A-65C1-4D19-8DB6-6721616C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0C6F-7FAD-421F-B2E5-9F03EB0E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2CA4-3867-4FC7-BD14-AA927820CC8C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02D0-E30D-4A02-9CB9-1FAD11668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9BB6-EECE-4712-BA8D-638596D4C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70AE-84E3-476B-8E81-8DDDC8C53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695-9168-4C1B-8297-52FF2EFFD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9F751-8405-43C1-800D-47093500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007C-99AD-426B-A4D7-7862B688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Madagascar Landfalling Cyclones, 2006-2016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5BF0-A78C-4722-81CB-DF59E74C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latin typeface="+mj-lt"/>
              </a:rPr>
              <a:t>In total, 33 cyclones made landfall in Madagascar from 2006 – 2016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26 from the east, 7 from the Mozambique Channel</a:t>
            </a:r>
          </a:p>
          <a:p>
            <a:r>
              <a:rPr lang="en-GB" dirty="0">
                <a:latin typeface="+mj-lt"/>
              </a:rPr>
              <a:t>10 impacted both Madagascar &amp; Mozambique</a:t>
            </a:r>
          </a:p>
          <a:p>
            <a:pPr lvl="1"/>
            <a:r>
              <a:rPr lang="en-GB" dirty="0">
                <a:latin typeface="+mj-lt"/>
              </a:rPr>
              <a:t>4 of which originated in the channel, 6 crossed Madagascar from the east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13 tropical storm strength </a:t>
            </a:r>
          </a:p>
          <a:p>
            <a:pPr lvl="1"/>
            <a:r>
              <a:rPr lang="en-GB" dirty="0">
                <a:latin typeface="+mj-lt"/>
              </a:rPr>
              <a:t>5 of which originated in the channel</a:t>
            </a:r>
          </a:p>
          <a:p>
            <a:r>
              <a:rPr lang="en-GB" dirty="0">
                <a:latin typeface="+mj-lt"/>
              </a:rPr>
              <a:t>3 Category 1 equivalent</a:t>
            </a:r>
          </a:p>
          <a:p>
            <a:r>
              <a:rPr lang="en-GB" dirty="0">
                <a:latin typeface="+mj-lt"/>
              </a:rPr>
              <a:t>4 category 3 equivalent </a:t>
            </a:r>
          </a:p>
          <a:p>
            <a:pPr lvl="1"/>
            <a:r>
              <a:rPr lang="en-GB" dirty="0">
                <a:latin typeface="+mj-lt"/>
              </a:rPr>
              <a:t>1 of which originated in the channel</a:t>
            </a:r>
          </a:p>
          <a:p>
            <a:r>
              <a:rPr lang="en-GB" dirty="0">
                <a:latin typeface="+mj-lt"/>
              </a:rPr>
              <a:t>12 category 4 equivalent </a:t>
            </a:r>
          </a:p>
          <a:p>
            <a:pPr lvl="1"/>
            <a:r>
              <a:rPr lang="en-GB" dirty="0">
                <a:latin typeface="+mj-lt"/>
              </a:rPr>
              <a:t>1 of which originated in the channel</a:t>
            </a:r>
          </a:p>
        </p:txBody>
      </p:sp>
    </p:spTree>
    <p:extLst>
      <p:ext uri="{BB962C8B-B14F-4D97-AF65-F5344CB8AC3E}">
        <p14:creationId xmlns:p14="http://schemas.microsoft.com/office/powerpoint/2010/main" val="33362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ACC0-E9E8-E84D-9A74-1ED732A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Mozambique Landfalling Cyclones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4551-BA19-6F4E-A420-17D4BA09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+mj-lt"/>
              </a:rPr>
              <a:t>In total, 11 cyclones made landfall in Mozambique from 2006-2016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6 formed in the Mozambique Channel, 5 formed north-east of Madagascar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6 tropical storm strength</a:t>
            </a:r>
          </a:p>
          <a:p>
            <a:pPr lvl="1"/>
            <a:r>
              <a:rPr lang="en-US" sz="2000" dirty="0">
                <a:latin typeface="+mj-lt"/>
              </a:rPr>
              <a:t>3 of which formed in the channel</a:t>
            </a:r>
          </a:p>
          <a:p>
            <a:r>
              <a:rPr lang="en-US" sz="2400" dirty="0">
                <a:latin typeface="+mj-lt"/>
              </a:rPr>
              <a:t>1 category 1 equivalent, which formed in the channel</a:t>
            </a:r>
          </a:p>
          <a:p>
            <a:r>
              <a:rPr lang="en-US" sz="2400" dirty="0">
                <a:latin typeface="+mj-lt"/>
              </a:rPr>
              <a:t>2 category 3 equivalent</a:t>
            </a:r>
          </a:p>
          <a:p>
            <a:pPr lvl="1"/>
            <a:r>
              <a:rPr lang="en-US" sz="2000" dirty="0">
                <a:latin typeface="+mj-lt"/>
              </a:rPr>
              <a:t> 1 of which formed in the channel</a:t>
            </a:r>
          </a:p>
          <a:p>
            <a:r>
              <a:rPr lang="en-US" sz="2400" dirty="0">
                <a:latin typeface="+mj-lt"/>
              </a:rPr>
              <a:t>2 category 4 equivalent</a:t>
            </a:r>
          </a:p>
          <a:p>
            <a:pPr lvl="1"/>
            <a:r>
              <a:rPr lang="en-US" sz="2000" dirty="0">
                <a:latin typeface="+mj-lt"/>
              </a:rPr>
              <a:t>1 of which formed in the channel</a:t>
            </a:r>
          </a:p>
        </p:txBody>
      </p:sp>
    </p:spTree>
    <p:extLst>
      <p:ext uri="{BB962C8B-B14F-4D97-AF65-F5344CB8AC3E}">
        <p14:creationId xmlns:p14="http://schemas.microsoft.com/office/powerpoint/2010/main" val="222969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BC5-A958-2D4E-A9F9-5C56611A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Seychelles Landfalling Cyclones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65A4-5C57-6B4E-85BA-80F3D555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 total, 4 cyclones made landfall in the Seychelles from 2006-2016</a:t>
            </a:r>
          </a:p>
          <a:p>
            <a:pPr lvl="1"/>
            <a:r>
              <a:rPr lang="en-US" sz="2000" dirty="0">
                <a:latin typeface="+mj-lt"/>
              </a:rPr>
              <a:t>(December 2006, Oct 2010, May 2012, April 2016)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 tropical storm strength, 1 category 1 equivalent</a:t>
            </a:r>
          </a:p>
          <a:p>
            <a:r>
              <a:rPr lang="en-US" sz="2400" dirty="0">
                <a:latin typeface="+mj-lt"/>
              </a:rPr>
              <a:t>1 category 4, 1 category 5 equivalent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2 formed in the north-east of the basin, near Sumatra</a:t>
            </a:r>
          </a:p>
          <a:p>
            <a:r>
              <a:rPr lang="en-US" sz="2400" dirty="0">
                <a:latin typeface="+mj-lt"/>
              </a:rPr>
              <a:t>1 formed near the Seychelles and remained in the area north of </a:t>
            </a:r>
            <a:r>
              <a:rPr lang="en-US" sz="2400" dirty="0" err="1">
                <a:latin typeface="+mj-lt"/>
              </a:rPr>
              <a:t>Mada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1 formed in the east of the basin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5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232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Madagascar Landfalling Cyclones, 2006-2016</vt:lpstr>
      <vt:lpstr>Mozambique Landfalling Cyclones</vt:lpstr>
      <vt:lpstr>Seychelles Landfalling Cyclones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Emerton</dc:creator>
  <cp:lastModifiedBy>Rebecca Emerton</cp:lastModifiedBy>
  <cp:revision>2</cp:revision>
  <dcterms:created xsi:type="dcterms:W3CDTF">2019-07-30T13:30:40Z</dcterms:created>
  <dcterms:modified xsi:type="dcterms:W3CDTF">2019-07-31T15:08:13Z</dcterms:modified>
</cp:coreProperties>
</file>