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0" r:id="rId5"/>
    <p:sldId id="261" r:id="rId6"/>
    <p:sldId id="270" r:id="rId7"/>
    <p:sldId id="279" r:id="rId8"/>
    <p:sldId id="280" r:id="rId9"/>
    <p:sldId id="281" r:id="rId10"/>
    <p:sldId id="283" r:id="rId11"/>
    <p:sldId id="282" r:id="rId12"/>
    <p:sldId id="284" r:id="rId13"/>
    <p:sldId id="269" r:id="rId14"/>
    <p:sldId id="275" r:id="rId15"/>
    <p:sldId id="288" r:id="rId16"/>
    <p:sldId id="286" r:id="rId17"/>
    <p:sldId id="287"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B35614-FE60-8BF3-A0B4-E4078CD05DE8}" v="82" dt="2024-03-08T10:42:36.267"/>
    <p1510:client id="{E01A1356-4E66-485A-98A1-84AF7074ACC2}" v="191" dt="2024-03-08T11:21:42.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4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Loh" userId="ce42af80-e770-40c9-9639-a4a7dd4756fe" providerId="ADAL" clId="{E01A1356-4E66-485A-98A1-84AF7074ACC2}"/>
    <pc:docChg chg="undo custSel addSld delSld modSld">
      <pc:chgData name="Sue Loh" userId="ce42af80-e770-40c9-9639-a4a7dd4756fe" providerId="ADAL" clId="{E01A1356-4E66-485A-98A1-84AF7074ACC2}" dt="2024-03-08T11:53:31.050" v="936" actId="20577"/>
      <pc:docMkLst>
        <pc:docMk/>
      </pc:docMkLst>
      <pc:sldChg chg="del">
        <pc:chgData name="Sue Loh" userId="ce42af80-e770-40c9-9639-a4a7dd4756fe" providerId="ADAL" clId="{E01A1356-4E66-485A-98A1-84AF7074ACC2}" dt="2024-03-08T11:21:48.908" v="396" actId="47"/>
        <pc:sldMkLst>
          <pc:docMk/>
          <pc:sldMk cId="0" sldId="257"/>
        </pc:sldMkLst>
      </pc:sldChg>
      <pc:sldChg chg="del">
        <pc:chgData name="Sue Loh" userId="ce42af80-e770-40c9-9639-a4a7dd4756fe" providerId="ADAL" clId="{E01A1356-4E66-485A-98A1-84AF7074ACC2}" dt="2024-03-08T11:22:12.928" v="398" actId="47"/>
        <pc:sldMkLst>
          <pc:docMk/>
          <pc:sldMk cId="0" sldId="258"/>
        </pc:sldMkLst>
      </pc:sldChg>
      <pc:sldChg chg="modSp mod">
        <pc:chgData name="Sue Loh" userId="ce42af80-e770-40c9-9639-a4a7dd4756fe" providerId="ADAL" clId="{E01A1356-4E66-485A-98A1-84AF7074ACC2}" dt="2024-03-08T11:49:42.690" v="843" actId="20577"/>
        <pc:sldMkLst>
          <pc:docMk/>
          <pc:sldMk cId="0" sldId="260"/>
        </pc:sldMkLst>
        <pc:spChg chg="mod">
          <ac:chgData name="Sue Loh" userId="ce42af80-e770-40c9-9639-a4a7dd4756fe" providerId="ADAL" clId="{E01A1356-4E66-485A-98A1-84AF7074ACC2}" dt="2024-03-08T11:49:42.690" v="843" actId="20577"/>
          <ac:spMkLst>
            <pc:docMk/>
            <pc:sldMk cId="0" sldId="260"/>
            <ac:spMk id="49155" creationId="{00000000-0000-0000-0000-000000000000}"/>
          </ac:spMkLst>
        </pc:spChg>
      </pc:sldChg>
      <pc:sldChg chg="modSp mod">
        <pc:chgData name="Sue Loh" userId="ce42af80-e770-40c9-9639-a4a7dd4756fe" providerId="ADAL" clId="{E01A1356-4E66-485A-98A1-84AF7074ACC2}" dt="2024-03-08T11:49:53.633" v="856" actId="20577"/>
        <pc:sldMkLst>
          <pc:docMk/>
          <pc:sldMk cId="2437071414" sldId="261"/>
        </pc:sldMkLst>
        <pc:spChg chg="mod">
          <ac:chgData name="Sue Loh" userId="ce42af80-e770-40c9-9639-a4a7dd4756fe" providerId="ADAL" clId="{E01A1356-4E66-485A-98A1-84AF7074ACC2}" dt="2024-03-08T11:49:53.633" v="856" actId="20577"/>
          <ac:spMkLst>
            <pc:docMk/>
            <pc:sldMk cId="2437071414" sldId="261"/>
            <ac:spMk id="49155" creationId="{00000000-0000-0000-0000-000000000000}"/>
          </ac:spMkLst>
        </pc:spChg>
      </pc:sldChg>
      <pc:sldChg chg="modSp mod">
        <pc:chgData name="Sue Loh" userId="ce42af80-e770-40c9-9639-a4a7dd4756fe" providerId="ADAL" clId="{E01A1356-4E66-485A-98A1-84AF7074ACC2}" dt="2024-03-08T11:24:10.340" v="534" actId="20577"/>
        <pc:sldMkLst>
          <pc:docMk/>
          <pc:sldMk cId="3541507086" sldId="262"/>
        </pc:sldMkLst>
        <pc:spChg chg="mod">
          <ac:chgData name="Sue Loh" userId="ce42af80-e770-40c9-9639-a4a7dd4756fe" providerId="ADAL" clId="{E01A1356-4E66-485A-98A1-84AF7074ACC2}" dt="2024-03-08T11:24:10.340" v="534" actId="20577"/>
          <ac:spMkLst>
            <pc:docMk/>
            <pc:sldMk cId="3541507086" sldId="262"/>
            <ac:spMk id="3" creationId="{00000000-0000-0000-0000-000000000000}"/>
          </ac:spMkLst>
        </pc:spChg>
      </pc:sldChg>
      <pc:sldChg chg="del">
        <pc:chgData name="Sue Loh" userId="ce42af80-e770-40c9-9639-a4a7dd4756fe" providerId="ADAL" clId="{E01A1356-4E66-485A-98A1-84AF7074ACC2}" dt="2024-03-08T10:59:21.897" v="14" actId="47"/>
        <pc:sldMkLst>
          <pc:docMk/>
          <pc:sldMk cId="1111995341" sldId="263"/>
        </pc:sldMkLst>
      </pc:sldChg>
      <pc:sldChg chg="del">
        <pc:chgData name="Sue Loh" userId="ce42af80-e770-40c9-9639-a4a7dd4756fe" providerId="ADAL" clId="{E01A1356-4E66-485A-98A1-84AF7074ACC2}" dt="2024-03-08T10:59:21.897" v="14" actId="47"/>
        <pc:sldMkLst>
          <pc:docMk/>
          <pc:sldMk cId="2924242899" sldId="264"/>
        </pc:sldMkLst>
      </pc:sldChg>
      <pc:sldChg chg="modSp mod">
        <pc:chgData name="Sue Loh" userId="ce42af80-e770-40c9-9639-a4a7dd4756fe" providerId="ADAL" clId="{E01A1356-4E66-485A-98A1-84AF7074ACC2}" dt="2024-03-08T11:52:29.328" v="860" actId="20577"/>
        <pc:sldMkLst>
          <pc:docMk/>
          <pc:sldMk cId="1728566025" sldId="265"/>
        </pc:sldMkLst>
        <pc:spChg chg="mod">
          <ac:chgData name="Sue Loh" userId="ce42af80-e770-40c9-9639-a4a7dd4756fe" providerId="ADAL" clId="{E01A1356-4E66-485A-98A1-84AF7074ACC2}" dt="2024-03-08T11:52:29.328" v="860" actId="20577"/>
          <ac:spMkLst>
            <pc:docMk/>
            <pc:sldMk cId="1728566025" sldId="265"/>
            <ac:spMk id="2" creationId="{00000000-0000-0000-0000-000000000000}"/>
          </ac:spMkLst>
        </pc:spChg>
        <pc:spChg chg="mod">
          <ac:chgData name="Sue Loh" userId="ce42af80-e770-40c9-9639-a4a7dd4756fe" providerId="ADAL" clId="{E01A1356-4E66-485A-98A1-84AF7074ACC2}" dt="2024-03-08T11:21:21.932" v="394" actId="20577"/>
          <ac:spMkLst>
            <pc:docMk/>
            <pc:sldMk cId="1728566025" sldId="265"/>
            <ac:spMk id="3" creationId="{00000000-0000-0000-0000-000000000000}"/>
          </ac:spMkLst>
        </pc:spChg>
      </pc:sldChg>
      <pc:sldChg chg="del">
        <pc:chgData name="Sue Loh" userId="ce42af80-e770-40c9-9639-a4a7dd4756fe" providerId="ADAL" clId="{E01A1356-4E66-485A-98A1-84AF7074ACC2}" dt="2024-03-08T11:22:12.928" v="398" actId="47"/>
        <pc:sldMkLst>
          <pc:docMk/>
          <pc:sldMk cId="4121080927" sldId="266"/>
        </pc:sldMkLst>
      </pc:sldChg>
      <pc:sldChg chg="del">
        <pc:chgData name="Sue Loh" userId="ce42af80-e770-40c9-9639-a4a7dd4756fe" providerId="ADAL" clId="{E01A1356-4E66-485A-98A1-84AF7074ACC2}" dt="2024-03-08T11:18:40.109" v="290" actId="47"/>
        <pc:sldMkLst>
          <pc:docMk/>
          <pc:sldMk cId="3386189769" sldId="267"/>
        </pc:sldMkLst>
      </pc:sldChg>
      <pc:sldChg chg="del">
        <pc:chgData name="Sue Loh" userId="ce42af80-e770-40c9-9639-a4a7dd4756fe" providerId="ADAL" clId="{E01A1356-4E66-485A-98A1-84AF7074ACC2}" dt="2024-03-08T11:21:50.556" v="397" actId="47"/>
        <pc:sldMkLst>
          <pc:docMk/>
          <pc:sldMk cId="0" sldId="268"/>
        </pc:sldMkLst>
      </pc:sldChg>
      <pc:sldChg chg="modSp mod">
        <pc:chgData name="Sue Loh" userId="ce42af80-e770-40c9-9639-a4a7dd4756fe" providerId="ADAL" clId="{E01A1356-4E66-485A-98A1-84AF7074ACC2}" dt="2024-03-08T11:33:43.951" v="645" actId="5793"/>
        <pc:sldMkLst>
          <pc:docMk/>
          <pc:sldMk cId="2482542630" sldId="269"/>
        </pc:sldMkLst>
        <pc:spChg chg="mod">
          <ac:chgData name="Sue Loh" userId="ce42af80-e770-40c9-9639-a4a7dd4756fe" providerId="ADAL" clId="{E01A1356-4E66-485A-98A1-84AF7074ACC2}" dt="2024-03-08T11:33:43.951" v="645" actId="5793"/>
          <ac:spMkLst>
            <pc:docMk/>
            <pc:sldMk cId="2482542630" sldId="269"/>
            <ac:spMk id="3" creationId="{2DD1D360-EE13-1DDF-2E54-0C560FC057A3}"/>
          </ac:spMkLst>
        </pc:spChg>
      </pc:sldChg>
      <pc:sldChg chg="add">
        <pc:chgData name="Sue Loh" userId="ce42af80-e770-40c9-9639-a4a7dd4756fe" providerId="ADAL" clId="{E01A1356-4E66-485A-98A1-84AF7074ACC2}" dt="2024-03-08T10:59:18.083" v="13"/>
        <pc:sldMkLst>
          <pc:docMk/>
          <pc:sldMk cId="705488358" sldId="270"/>
        </pc:sldMkLst>
      </pc:sldChg>
      <pc:sldChg chg="addSp delSp modSp add del mod">
        <pc:chgData name="Sue Loh" userId="ce42af80-e770-40c9-9639-a4a7dd4756fe" providerId="ADAL" clId="{E01A1356-4E66-485A-98A1-84AF7074ACC2}" dt="2024-03-08T11:07:48.675" v="115" actId="22"/>
        <pc:sldMkLst>
          <pc:docMk/>
          <pc:sldMk cId="1263955110" sldId="271"/>
        </pc:sldMkLst>
        <pc:spChg chg="add del mod">
          <ac:chgData name="Sue Loh" userId="ce42af80-e770-40c9-9639-a4a7dd4756fe" providerId="ADAL" clId="{E01A1356-4E66-485A-98A1-84AF7074ACC2}" dt="2024-03-08T11:07:25.782" v="113" actId="478"/>
          <ac:spMkLst>
            <pc:docMk/>
            <pc:sldMk cId="1263955110" sldId="271"/>
            <ac:spMk id="5" creationId="{7BCD014B-3302-3FD4-EBA3-70047C969DD1}"/>
          </ac:spMkLst>
        </pc:spChg>
        <pc:picChg chg="del">
          <ac:chgData name="Sue Loh" userId="ce42af80-e770-40c9-9639-a4a7dd4756fe" providerId="ADAL" clId="{E01A1356-4E66-485A-98A1-84AF7074ACC2}" dt="2024-03-08T11:07:21.621" v="111" actId="478"/>
          <ac:picMkLst>
            <pc:docMk/>
            <pc:sldMk cId="1263955110" sldId="271"/>
            <ac:picMk id="3" creationId="{8F10B04A-8234-7A81-8B6B-13F62ADC385F}"/>
          </ac:picMkLst>
        </pc:picChg>
        <pc:picChg chg="add del">
          <ac:chgData name="Sue Loh" userId="ce42af80-e770-40c9-9639-a4a7dd4756fe" providerId="ADAL" clId="{E01A1356-4E66-485A-98A1-84AF7074ACC2}" dt="2024-03-08T11:07:48.212" v="114" actId="478"/>
          <ac:picMkLst>
            <pc:docMk/>
            <pc:sldMk cId="1263955110" sldId="271"/>
            <ac:picMk id="7" creationId="{24D1D6C7-327B-E1DF-A411-D7CB73242FD3}"/>
          </ac:picMkLst>
        </pc:picChg>
        <pc:picChg chg="add">
          <ac:chgData name="Sue Loh" userId="ce42af80-e770-40c9-9639-a4a7dd4756fe" providerId="ADAL" clId="{E01A1356-4E66-485A-98A1-84AF7074ACC2}" dt="2024-03-08T11:07:48.675" v="115" actId="22"/>
          <ac:picMkLst>
            <pc:docMk/>
            <pc:sldMk cId="1263955110" sldId="271"/>
            <ac:picMk id="9" creationId="{EFA647FF-C27B-B2C6-651E-60A30A72796C}"/>
          </ac:picMkLst>
        </pc:picChg>
      </pc:sldChg>
      <pc:sldChg chg="addSp delSp modSp add mod delAnim modAnim">
        <pc:chgData name="Sue Loh" userId="ce42af80-e770-40c9-9639-a4a7dd4756fe" providerId="ADAL" clId="{E01A1356-4E66-485A-98A1-84AF7074ACC2}" dt="2024-03-08T11:09:23.874" v="131" actId="1076"/>
        <pc:sldMkLst>
          <pc:docMk/>
          <pc:sldMk cId="2289860028" sldId="272"/>
        </pc:sldMkLst>
        <pc:spChg chg="del">
          <ac:chgData name="Sue Loh" userId="ce42af80-e770-40c9-9639-a4a7dd4756fe" providerId="ADAL" clId="{E01A1356-4E66-485A-98A1-84AF7074ACC2}" dt="2024-03-08T11:01:01.033" v="21" actId="478"/>
          <ac:spMkLst>
            <pc:docMk/>
            <pc:sldMk cId="2289860028" sldId="272"/>
            <ac:spMk id="9" creationId="{842C750F-3A25-9F49-13A5-E0E053557464}"/>
          </ac:spMkLst>
        </pc:spChg>
        <pc:spChg chg="mod">
          <ac:chgData name="Sue Loh" userId="ce42af80-e770-40c9-9639-a4a7dd4756fe" providerId="ADAL" clId="{E01A1356-4E66-485A-98A1-84AF7074ACC2}" dt="2024-03-08T11:09:02.501" v="130" actId="1036"/>
          <ac:spMkLst>
            <pc:docMk/>
            <pc:sldMk cId="2289860028" sldId="272"/>
            <ac:spMk id="13" creationId="{A049EFCB-7C89-A629-369D-EA6B31313180}"/>
          </ac:spMkLst>
        </pc:spChg>
        <pc:spChg chg="del">
          <ac:chgData name="Sue Loh" userId="ce42af80-e770-40c9-9639-a4a7dd4756fe" providerId="ADAL" clId="{E01A1356-4E66-485A-98A1-84AF7074ACC2}" dt="2024-03-08T11:01:04.594" v="22" actId="478"/>
          <ac:spMkLst>
            <pc:docMk/>
            <pc:sldMk cId="2289860028" sldId="272"/>
            <ac:spMk id="15" creationId="{519E6CE3-C2C5-14BA-B206-A642E03A080D}"/>
          </ac:spMkLst>
        </pc:spChg>
        <pc:spChg chg="add mod">
          <ac:chgData name="Sue Loh" userId="ce42af80-e770-40c9-9639-a4a7dd4756fe" providerId="ADAL" clId="{E01A1356-4E66-485A-98A1-84AF7074ACC2}" dt="2024-03-08T11:09:02.501" v="130" actId="1036"/>
          <ac:spMkLst>
            <pc:docMk/>
            <pc:sldMk cId="2289860028" sldId="272"/>
            <ac:spMk id="18" creationId="{52DB86B8-5835-A16D-53F6-D4B254ABC3AC}"/>
          </ac:spMkLst>
        </pc:spChg>
        <pc:picChg chg="mod">
          <ac:chgData name="Sue Loh" userId="ce42af80-e770-40c9-9639-a4a7dd4756fe" providerId="ADAL" clId="{E01A1356-4E66-485A-98A1-84AF7074ACC2}" dt="2024-03-08T11:09:02.501" v="130" actId="1036"/>
          <ac:picMkLst>
            <pc:docMk/>
            <pc:sldMk cId="2289860028" sldId="272"/>
            <ac:picMk id="4" creationId="{220949E3-FF11-364F-720C-F91D802BC783}"/>
          </ac:picMkLst>
        </pc:picChg>
        <pc:picChg chg="mod">
          <ac:chgData name="Sue Loh" userId="ce42af80-e770-40c9-9639-a4a7dd4756fe" providerId="ADAL" clId="{E01A1356-4E66-485A-98A1-84AF7074ACC2}" dt="2024-03-08T11:03:24.658" v="103" actId="1076"/>
          <ac:picMkLst>
            <pc:docMk/>
            <pc:sldMk cId="2289860028" sldId="272"/>
            <ac:picMk id="5" creationId="{2C4255B3-308B-EF9E-A477-D5B2ACE52CE1}"/>
          </ac:picMkLst>
        </pc:picChg>
        <pc:picChg chg="add mod ord">
          <ac:chgData name="Sue Loh" userId="ce42af80-e770-40c9-9639-a4a7dd4756fe" providerId="ADAL" clId="{E01A1356-4E66-485A-98A1-84AF7074ACC2}" dt="2024-03-08T11:09:23.874" v="131" actId="1076"/>
          <ac:picMkLst>
            <pc:docMk/>
            <pc:sldMk cId="2289860028" sldId="272"/>
            <ac:picMk id="20" creationId="{CB47566F-D66A-6CDD-6309-89C36523D2AB}"/>
          </ac:picMkLst>
        </pc:picChg>
        <pc:cxnChg chg="add mod">
          <ac:chgData name="Sue Loh" userId="ce42af80-e770-40c9-9639-a4a7dd4756fe" providerId="ADAL" clId="{E01A1356-4E66-485A-98A1-84AF7074ACC2}" dt="2024-03-08T11:00:33.186" v="19" actId="14100"/>
          <ac:cxnSpMkLst>
            <pc:docMk/>
            <pc:sldMk cId="2289860028" sldId="272"/>
            <ac:cxnSpMk id="6" creationId="{A4801DCA-CD0A-DF5A-403B-81BCA8BB6CAF}"/>
          </ac:cxnSpMkLst>
        </pc:cxnChg>
        <pc:cxnChg chg="add mod">
          <ac:chgData name="Sue Loh" userId="ce42af80-e770-40c9-9639-a4a7dd4756fe" providerId="ADAL" clId="{E01A1356-4E66-485A-98A1-84AF7074ACC2}" dt="2024-03-08T11:09:02.501" v="130" actId="1036"/>
          <ac:cxnSpMkLst>
            <pc:docMk/>
            <pc:sldMk cId="2289860028" sldId="272"/>
            <ac:cxnSpMk id="10" creationId="{5A145FB3-F7AD-8D17-026A-EDEA188FDC64}"/>
          </ac:cxnSpMkLst>
        </pc:cxnChg>
        <pc:cxnChg chg="mod">
          <ac:chgData name="Sue Loh" userId="ce42af80-e770-40c9-9639-a4a7dd4756fe" providerId="ADAL" clId="{E01A1356-4E66-485A-98A1-84AF7074ACC2}" dt="2024-03-08T11:00:18.243" v="16" actId="14100"/>
          <ac:cxnSpMkLst>
            <pc:docMk/>
            <pc:sldMk cId="2289860028" sldId="272"/>
            <ac:cxnSpMk id="16" creationId="{A6767264-114F-CBC7-4209-0402E4745979}"/>
          </ac:cxnSpMkLst>
        </pc:cxnChg>
        <pc:cxnChg chg="add mod">
          <ac:chgData name="Sue Loh" userId="ce42af80-e770-40c9-9639-a4a7dd4756fe" providerId="ADAL" clId="{E01A1356-4E66-485A-98A1-84AF7074ACC2}" dt="2024-03-08T11:09:02.501" v="130" actId="1036"/>
          <ac:cxnSpMkLst>
            <pc:docMk/>
            <pc:sldMk cId="2289860028" sldId="272"/>
            <ac:cxnSpMk id="17" creationId="{1451DFBB-2B0D-DDF5-9BDB-88171C3D9711}"/>
          </ac:cxnSpMkLst>
        </pc:cxnChg>
      </pc:sldChg>
      <pc:sldChg chg="addSp delSp modSp add mod delAnim modAnim">
        <pc:chgData name="Sue Loh" userId="ce42af80-e770-40c9-9639-a4a7dd4756fe" providerId="ADAL" clId="{E01A1356-4E66-485A-98A1-84AF7074ACC2}" dt="2024-03-08T11:18:19.841" v="289" actId="14100"/>
        <pc:sldMkLst>
          <pc:docMk/>
          <pc:sldMk cId="1379768862" sldId="273"/>
        </pc:sldMkLst>
        <pc:spChg chg="del">
          <ac:chgData name="Sue Loh" userId="ce42af80-e770-40c9-9639-a4a7dd4756fe" providerId="ADAL" clId="{E01A1356-4E66-485A-98A1-84AF7074ACC2}" dt="2024-03-08T11:03:42.481" v="106" actId="478"/>
          <ac:spMkLst>
            <pc:docMk/>
            <pc:sldMk cId="1379768862" sldId="273"/>
            <ac:spMk id="7" creationId="{0A7B8304-107E-542C-A324-F518C1AD5A2C}"/>
          </ac:spMkLst>
        </pc:spChg>
        <pc:spChg chg="mod ord">
          <ac:chgData name="Sue Loh" userId="ce42af80-e770-40c9-9639-a4a7dd4756fe" providerId="ADAL" clId="{E01A1356-4E66-485A-98A1-84AF7074ACC2}" dt="2024-03-08T11:14:35.901" v="190" actId="6549"/>
          <ac:spMkLst>
            <pc:docMk/>
            <pc:sldMk cId="1379768862" sldId="273"/>
            <ac:spMk id="9" creationId="{842C750F-3A25-9F49-13A5-E0E053557464}"/>
          </ac:spMkLst>
        </pc:spChg>
        <pc:spChg chg="del">
          <ac:chgData name="Sue Loh" userId="ce42af80-e770-40c9-9639-a4a7dd4756fe" providerId="ADAL" clId="{E01A1356-4E66-485A-98A1-84AF7074ACC2}" dt="2024-03-08T11:03:42.481" v="106" actId="478"/>
          <ac:spMkLst>
            <pc:docMk/>
            <pc:sldMk cId="1379768862" sldId="273"/>
            <ac:spMk id="11" creationId="{36F0BB76-755A-3206-6606-9F0C132C9F8E}"/>
          </ac:spMkLst>
        </pc:spChg>
        <pc:spChg chg="mod">
          <ac:chgData name="Sue Loh" userId="ce42af80-e770-40c9-9639-a4a7dd4756fe" providerId="ADAL" clId="{E01A1356-4E66-485A-98A1-84AF7074ACC2}" dt="2024-03-08T11:12:54.419" v="173" actId="6549"/>
          <ac:spMkLst>
            <pc:docMk/>
            <pc:sldMk cId="1379768862" sldId="273"/>
            <ac:spMk id="13" creationId="{A049EFCB-7C89-A629-369D-EA6B31313180}"/>
          </ac:spMkLst>
        </pc:spChg>
        <pc:spChg chg="mod">
          <ac:chgData name="Sue Loh" userId="ce42af80-e770-40c9-9639-a4a7dd4756fe" providerId="ADAL" clId="{E01A1356-4E66-485A-98A1-84AF7074ACC2}" dt="2024-03-08T11:16:23.865" v="276" actId="20577"/>
          <ac:spMkLst>
            <pc:docMk/>
            <pc:sldMk cId="1379768862" sldId="273"/>
            <ac:spMk id="15" creationId="{519E6CE3-C2C5-14BA-B206-A642E03A080D}"/>
          </ac:spMkLst>
        </pc:spChg>
        <pc:spChg chg="add mod">
          <ac:chgData name="Sue Loh" userId="ce42af80-e770-40c9-9639-a4a7dd4756fe" providerId="ADAL" clId="{E01A1356-4E66-485A-98A1-84AF7074ACC2}" dt="2024-03-08T11:18:10.326" v="287" actId="1076"/>
          <ac:spMkLst>
            <pc:docMk/>
            <pc:sldMk cId="1379768862" sldId="273"/>
            <ac:spMk id="21" creationId="{08548757-B6CB-BA1A-805B-9F512B4EC3F6}"/>
          </ac:spMkLst>
        </pc:spChg>
        <pc:spChg chg="add mod">
          <ac:chgData name="Sue Loh" userId="ce42af80-e770-40c9-9639-a4a7dd4756fe" providerId="ADAL" clId="{E01A1356-4E66-485A-98A1-84AF7074ACC2}" dt="2024-03-08T11:16:33.543" v="277" actId="1076"/>
          <ac:spMkLst>
            <pc:docMk/>
            <pc:sldMk cId="1379768862" sldId="273"/>
            <ac:spMk id="22" creationId="{AA45C1AA-2BFB-166D-5EEE-2C2347D20990}"/>
          </ac:spMkLst>
        </pc:spChg>
        <pc:picChg chg="del">
          <ac:chgData name="Sue Loh" userId="ce42af80-e770-40c9-9639-a4a7dd4756fe" providerId="ADAL" clId="{E01A1356-4E66-485A-98A1-84AF7074ACC2}" dt="2024-03-08T11:03:44.351" v="107" actId="478"/>
          <ac:picMkLst>
            <pc:docMk/>
            <pc:sldMk cId="1379768862" sldId="273"/>
            <ac:picMk id="4" creationId="{220949E3-FF11-364F-720C-F91D802BC783}"/>
          </ac:picMkLst>
        </pc:picChg>
        <pc:picChg chg="del">
          <ac:chgData name="Sue Loh" userId="ce42af80-e770-40c9-9639-a4a7dd4756fe" providerId="ADAL" clId="{E01A1356-4E66-485A-98A1-84AF7074ACC2}" dt="2024-03-08T11:03:32.903" v="104" actId="478"/>
          <ac:picMkLst>
            <pc:docMk/>
            <pc:sldMk cId="1379768862" sldId="273"/>
            <ac:picMk id="5" creationId="{2C4255B3-308B-EF9E-A477-D5B2ACE52CE1}"/>
          </ac:picMkLst>
        </pc:picChg>
        <pc:picChg chg="add mod ord">
          <ac:chgData name="Sue Loh" userId="ce42af80-e770-40c9-9639-a4a7dd4756fe" providerId="ADAL" clId="{E01A1356-4E66-485A-98A1-84AF7074ACC2}" dt="2024-03-08T11:11:42.816" v="141" actId="1076"/>
          <ac:picMkLst>
            <pc:docMk/>
            <pc:sldMk cId="1379768862" sldId="273"/>
            <ac:picMk id="8" creationId="{C7399D56-F3E3-A37A-C9F8-3A227A4D9DBE}"/>
          </ac:picMkLst>
        </pc:picChg>
        <pc:picChg chg="add mod">
          <ac:chgData name="Sue Loh" userId="ce42af80-e770-40c9-9639-a4a7dd4756fe" providerId="ADAL" clId="{E01A1356-4E66-485A-98A1-84AF7074ACC2}" dt="2024-03-08T11:11:44.785" v="142" actId="1037"/>
          <ac:picMkLst>
            <pc:docMk/>
            <pc:sldMk cId="1379768862" sldId="273"/>
            <ac:picMk id="12" creationId="{B32F6F9C-020A-0B92-A773-F92AF597B8E7}"/>
          </ac:picMkLst>
        </pc:picChg>
        <pc:picChg chg="add mod">
          <ac:chgData name="Sue Loh" userId="ce42af80-e770-40c9-9639-a4a7dd4756fe" providerId="ADAL" clId="{E01A1356-4E66-485A-98A1-84AF7074ACC2}" dt="2024-03-08T11:11:34.226" v="140" actId="1076"/>
          <ac:picMkLst>
            <pc:docMk/>
            <pc:sldMk cId="1379768862" sldId="273"/>
            <ac:picMk id="17" creationId="{4FDF5C7C-FE31-0816-1C2E-0CBBD17E3F08}"/>
          </ac:picMkLst>
        </pc:picChg>
        <pc:cxnChg chg="del">
          <ac:chgData name="Sue Loh" userId="ce42af80-e770-40c9-9639-a4a7dd4756fe" providerId="ADAL" clId="{E01A1356-4E66-485A-98A1-84AF7074ACC2}" dt="2024-03-08T11:03:37.283" v="105" actId="478"/>
          <ac:cxnSpMkLst>
            <pc:docMk/>
            <pc:sldMk cId="1379768862" sldId="273"/>
            <ac:cxnSpMk id="6" creationId="{A4801DCA-CD0A-DF5A-403B-81BCA8BB6CAF}"/>
          </ac:cxnSpMkLst>
        </pc:cxnChg>
        <pc:cxnChg chg="mod ord">
          <ac:chgData name="Sue Loh" userId="ce42af80-e770-40c9-9639-a4a7dd4756fe" providerId="ADAL" clId="{E01A1356-4E66-485A-98A1-84AF7074ACC2}" dt="2024-03-08T11:14:04.511" v="185" actId="14100"/>
          <ac:cxnSpMkLst>
            <pc:docMk/>
            <pc:sldMk cId="1379768862" sldId="273"/>
            <ac:cxnSpMk id="16" creationId="{A6767264-114F-CBC7-4209-0402E4745979}"/>
          </ac:cxnSpMkLst>
        </pc:cxnChg>
        <pc:cxnChg chg="add mod">
          <ac:chgData name="Sue Loh" userId="ce42af80-e770-40c9-9639-a4a7dd4756fe" providerId="ADAL" clId="{E01A1356-4E66-485A-98A1-84AF7074ACC2}" dt="2024-03-08T11:14:23.433" v="188" actId="14100"/>
          <ac:cxnSpMkLst>
            <pc:docMk/>
            <pc:sldMk cId="1379768862" sldId="273"/>
            <ac:cxnSpMk id="19" creationId="{CE3AB44C-2186-A022-92B3-4CF2A7422EDA}"/>
          </ac:cxnSpMkLst>
        </pc:cxnChg>
        <pc:cxnChg chg="add mod">
          <ac:chgData name="Sue Loh" userId="ce42af80-e770-40c9-9639-a4a7dd4756fe" providerId="ADAL" clId="{E01A1356-4E66-485A-98A1-84AF7074ACC2}" dt="2024-03-08T11:18:19.841" v="289" actId="14100"/>
          <ac:cxnSpMkLst>
            <pc:docMk/>
            <pc:sldMk cId="1379768862" sldId="273"/>
            <ac:cxnSpMk id="23" creationId="{7AADFEEA-DE4D-80B3-EC7B-E5FCD1197D63}"/>
          </ac:cxnSpMkLst>
        </pc:cxnChg>
        <pc:cxnChg chg="add mod">
          <ac:chgData name="Sue Loh" userId="ce42af80-e770-40c9-9639-a4a7dd4756fe" providerId="ADAL" clId="{E01A1356-4E66-485A-98A1-84AF7074ACC2}" dt="2024-03-08T11:17:43.206" v="286" actId="14100"/>
          <ac:cxnSpMkLst>
            <pc:docMk/>
            <pc:sldMk cId="1379768862" sldId="273"/>
            <ac:cxnSpMk id="28" creationId="{B0B7E223-00ED-54D2-FFF5-3A6DD4D3C0FA}"/>
          </ac:cxnSpMkLst>
        </pc:cxnChg>
      </pc:sldChg>
      <pc:sldChg chg="modSp add del mod">
        <pc:chgData name="Sue Loh" userId="ce42af80-e770-40c9-9639-a4a7dd4756fe" providerId="ADAL" clId="{E01A1356-4E66-485A-98A1-84AF7074ACC2}" dt="2024-03-08T11:52:13.334" v="857" actId="47"/>
        <pc:sldMkLst>
          <pc:docMk/>
          <pc:sldMk cId="291211575" sldId="274"/>
        </pc:sldMkLst>
        <pc:spChg chg="mod">
          <ac:chgData name="Sue Loh" userId="ce42af80-e770-40c9-9639-a4a7dd4756fe" providerId="ADAL" clId="{E01A1356-4E66-485A-98A1-84AF7074ACC2}" dt="2024-03-08T11:42:05.385" v="676" actId="20577"/>
          <ac:spMkLst>
            <pc:docMk/>
            <pc:sldMk cId="291211575" sldId="274"/>
            <ac:spMk id="49155" creationId="{00000000-0000-0000-0000-000000000000}"/>
          </ac:spMkLst>
        </pc:spChg>
      </pc:sldChg>
      <pc:sldChg chg="modSp new mod">
        <pc:chgData name="Sue Loh" userId="ce42af80-e770-40c9-9639-a4a7dd4756fe" providerId="ADAL" clId="{E01A1356-4E66-485A-98A1-84AF7074ACC2}" dt="2024-03-08T11:53:31.050" v="936" actId="20577"/>
        <pc:sldMkLst>
          <pc:docMk/>
          <pc:sldMk cId="1910966869" sldId="275"/>
        </pc:sldMkLst>
        <pc:spChg chg="mod">
          <ac:chgData name="Sue Loh" userId="ce42af80-e770-40c9-9639-a4a7dd4756fe" providerId="ADAL" clId="{E01A1356-4E66-485A-98A1-84AF7074ACC2}" dt="2024-03-08T11:41:47.285" v="664" actId="20577"/>
          <ac:spMkLst>
            <pc:docMk/>
            <pc:sldMk cId="1910966869" sldId="275"/>
            <ac:spMk id="2" creationId="{E45A7F60-2E90-E499-75B8-1597F5186E4A}"/>
          </ac:spMkLst>
        </pc:spChg>
        <pc:spChg chg="mod">
          <ac:chgData name="Sue Loh" userId="ce42af80-e770-40c9-9639-a4a7dd4756fe" providerId="ADAL" clId="{E01A1356-4E66-485A-98A1-84AF7074ACC2}" dt="2024-03-08T11:53:31.050" v="936" actId="20577"/>
          <ac:spMkLst>
            <pc:docMk/>
            <pc:sldMk cId="1910966869" sldId="275"/>
            <ac:spMk id="3" creationId="{93674982-3494-1A86-38D5-D729A8386114}"/>
          </ac:spMkLst>
        </pc:spChg>
      </pc:sldChg>
      <pc:sldMasterChg chg="delSldLayout">
        <pc:chgData name="Sue Loh" userId="ce42af80-e770-40c9-9639-a4a7dd4756fe" providerId="ADAL" clId="{E01A1356-4E66-485A-98A1-84AF7074ACC2}" dt="2024-03-08T11:22:12.928" v="398" actId="47"/>
        <pc:sldMasterMkLst>
          <pc:docMk/>
          <pc:sldMasterMk cId="0" sldId="2147483648"/>
        </pc:sldMasterMkLst>
        <pc:sldLayoutChg chg="del">
          <pc:chgData name="Sue Loh" userId="ce42af80-e770-40c9-9639-a4a7dd4756fe" providerId="ADAL" clId="{E01A1356-4E66-485A-98A1-84AF7074ACC2}" dt="2024-03-08T11:22:12.928" v="398" actId="47"/>
          <pc:sldLayoutMkLst>
            <pc:docMk/>
            <pc:sldMasterMk cId="0" sldId="2147483648"/>
            <pc:sldLayoutMk cId="0" sldId="2147483660"/>
          </pc:sldLayoutMkLst>
        </pc:sldLayoutChg>
      </pc:sldMasterChg>
    </pc:docChg>
  </pc:docChgLst>
  <pc:docChgLst>
    <pc:chgData name="Sue Loh" userId="S::sloh@microsoft.com::ce42af80-e770-40c9-9639-a4a7dd4756fe" providerId="AD" clId="Web-{73B35614-FE60-8BF3-A0B4-E4078CD05DE8}"/>
    <pc:docChg chg="modSld">
      <pc:chgData name="Sue Loh" userId="S::sloh@microsoft.com::ce42af80-e770-40c9-9639-a4a7dd4756fe" providerId="AD" clId="Web-{73B35614-FE60-8BF3-A0B4-E4078CD05DE8}" dt="2024-03-08T10:42:36.267" v="81" actId="20577"/>
      <pc:docMkLst>
        <pc:docMk/>
      </pc:docMkLst>
      <pc:sldChg chg="modSp">
        <pc:chgData name="Sue Loh" userId="S::sloh@microsoft.com::ce42af80-e770-40c9-9639-a4a7dd4756fe" providerId="AD" clId="Web-{73B35614-FE60-8BF3-A0B4-E4078CD05DE8}" dt="2024-03-08T10:39:48.123" v="12" actId="20577"/>
        <pc:sldMkLst>
          <pc:docMk/>
          <pc:sldMk cId="0" sldId="260"/>
        </pc:sldMkLst>
        <pc:spChg chg="mod">
          <ac:chgData name="Sue Loh" userId="S::sloh@microsoft.com::ce42af80-e770-40c9-9639-a4a7dd4756fe" providerId="AD" clId="Web-{73B35614-FE60-8BF3-A0B4-E4078CD05DE8}" dt="2024-03-08T10:39:48.123" v="12" actId="20577"/>
          <ac:spMkLst>
            <pc:docMk/>
            <pc:sldMk cId="0" sldId="260"/>
            <ac:spMk id="49155" creationId="{00000000-0000-0000-0000-000000000000}"/>
          </ac:spMkLst>
        </pc:spChg>
      </pc:sldChg>
      <pc:sldChg chg="modSp">
        <pc:chgData name="Sue Loh" userId="S::sloh@microsoft.com::ce42af80-e770-40c9-9639-a4a7dd4756fe" providerId="AD" clId="Web-{73B35614-FE60-8BF3-A0B4-E4078CD05DE8}" dt="2024-03-08T10:42:36.267" v="81" actId="20577"/>
        <pc:sldMkLst>
          <pc:docMk/>
          <pc:sldMk cId="2437071414" sldId="261"/>
        </pc:sldMkLst>
        <pc:spChg chg="mod">
          <ac:chgData name="Sue Loh" userId="S::sloh@microsoft.com::ce42af80-e770-40c9-9639-a4a7dd4756fe" providerId="AD" clId="Web-{73B35614-FE60-8BF3-A0B4-E4078CD05DE8}" dt="2024-03-08T10:42:36.267" v="81" actId="20577"/>
          <ac:spMkLst>
            <pc:docMk/>
            <pc:sldMk cId="2437071414" sldId="261"/>
            <ac:spMk id="491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DAF83-0A0F-4FC8-8104-D7A72B85566C}" type="datetimeFigureOut">
              <a:rPr lang="en-US" smtClean="0"/>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A224ED-33CC-46D2-8957-66B4C01BF6B6}" type="slidenum">
              <a:rPr lang="en-US" smtClean="0"/>
              <a:t>‹#›</a:t>
            </a:fld>
            <a:endParaRPr lang="en-US"/>
          </a:p>
        </p:txBody>
      </p:sp>
    </p:spTree>
    <p:extLst>
      <p:ext uri="{BB962C8B-B14F-4D97-AF65-F5344CB8AC3E}">
        <p14:creationId xmlns:p14="http://schemas.microsoft.com/office/powerpoint/2010/main" val="51785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BDE4FBE-7DF3-4126-A74F-91B889ACD75C}" type="slidenum">
              <a:rPr lang="en-US" smtClean="0"/>
              <a:pPr/>
              <a:t>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56367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13</a:t>
            </a:fld>
            <a:endParaRPr lang="en-US"/>
          </a:p>
        </p:txBody>
      </p:sp>
    </p:spTree>
    <p:extLst>
      <p:ext uri="{BB962C8B-B14F-4D97-AF65-F5344CB8AC3E}">
        <p14:creationId xmlns:p14="http://schemas.microsoft.com/office/powerpoint/2010/main" val="25708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14</a:t>
            </a:fld>
            <a:endParaRPr lang="en-US"/>
          </a:p>
        </p:txBody>
      </p:sp>
    </p:spTree>
    <p:extLst>
      <p:ext uri="{BB962C8B-B14F-4D97-AF65-F5344CB8AC3E}">
        <p14:creationId xmlns:p14="http://schemas.microsoft.com/office/powerpoint/2010/main" val="325131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15</a:t>
            </a:fld>
            <a:endParaRPr lang="en-US"/>
          </a:p>
        </p:txBody>
      </p:sp>
    </p:spTree>
    <p:extLst>
      <p:ext uri="{BB962C8B-B14F-4D97-AF65-F5344CB8AC3E}">
        <p14:creationId xmlns:p14="http://schemas.microsoft.com/office/powerpoint/2010/main" val="184092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BDE4FBE-7DF3-4126-A74F-91B889ACD75C}" type="slidenum">
              <a:rPr lang="en-US" smtClean="0"/>
              <a:pPr/>
              <a:t>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5279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3</a:t>
            </a:fld>
            <a:endParaRPr lang="en-US"/>
          </a:p>
        </p:txBody>
      </p:sp>
    </p:spTree>
    <p:extLst>
      <p:ext uri="{BB962C8B-B14F-4D97-AF65-F5344CB8AC3E}">
        <p14:creationId xmlns:p14="http://schemas.microsoft.com/office/powerpoint/2010/main" val="281429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4</a:t>
            </a:fld>
            <a:endParaRPr lang="en-US"/>
          </a:p>
        </p:txBody>
      </p:sp>
    </p:spTree>
    <p:extLst>
      <p:ext uri="{BB962C8B-B14F-4D97-AF65-F5344CB8AC3E}">
        <p14:creationId xmlns:p14="http://schemas.microsoft.com/office/powerpoint/2010/main" val="120722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5</a:t>
            </a:fld>
            <a:endParaRPr lang="en-US"/>
          </a:p>
        </p:txBody>
      </p:sp>
    </p:spTree>
    <p:extLst>
      <p:ext uri="{BB962C8B-B14F-4D97-AF65-F5344CB8AC3E}">
        <p14:creationId xmlns:p14="http://schemas.microsoft.com/office/powerpoint/2010/main" val="32391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224ED-33CC-46D2-8957-66B4C01BF6B6}" type="slidenum">
              <a:rPr lang="en-US" smtClean="0"/>
              <a:t>6</a:t>
            </a:fld>
            <a:endParaRPr lang="en-US"/>
          </a:p>
        </p:txBody>
      </p:sp>
    </p:spTree>
    <p:extLst>
      <p:ext uri="{BB962C8B-B14F-4D97-AF65-F5344CB8AC3E}">
        <p14:creationId xmlns:p14="http://schemas.microsoft.com/office/powerpoint/2010/main" val="363476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data: some arbitrary data to test JSON parsing that is already known</a:t>
            </a:r>
          </a:p>
          <a:p>
            <a:r>
              <a:rPr lang="en-US" dirty="0"/>
              <a:t>Data importer: A class that’s designed to import JSON data. </a:t>
            </a:r>
            <a:r>
              <a:rPr lang="en-US" dirty="0" err="1"/>
              <a:t>getSampleData</a:t>
            </a:r>
            <a:r>
              <a:rPr lang="en-US" dirty="0"/>
              <a:t> loads and parses the sample data</a:t>
            </a:r>
          </a:p>
        </p:txBody>
      </p:sp>
      <p:sp>
        <p:nvSpPr>
          <p:cNvPr id="4" name="Slide Number Placeholder 3"/>
          <p:cNvSpPr>
            <a:spLocks noGrp="1"/>
          </p:cNvSpPr>
          <p:nvPr>
            <p:ph type="sldNum" sz="quarter" idx="5"/>
          </p:nvPr>
        </p:nvSpPr>
        <p:spPr/>
        <p:txBody>
          <a:bodyPr/>
          <a:lstStyle/>
          <a:p>
            <a:fld id="{39A224ED-33CC-46D2-8957-66B4C01BF6B6}" type="slidenum">
              <a:rPr lang="en-US" smtClean="0"/>
              <a:t>7</a:t>
            </a:fld>
            <a:endParaRPr lang="en-US"/>
          </a:p>
        </p:txBody>
      </p:sp>
    </p:spTree>
    <p:extLst>
      <p:ext uri="{BB962C8B-B14F-4D97-AF65-F5344CB8AC3E}">
        <p14:creationId xmlns:p14="http://schemas.microsoft.com/office/powerpoint/2010/main" val="223170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importer class is tested by </a:t>
            </a:r>
            <a:r>
              <a:rPr lang="en-US" dirty="0" err="1"/>
              <a:t>DataImporterTestClass</a:t>
            </a:r>
            <a:r>
              <a:rPr lang="en-US" dirty="0"/>
              <a:t>. Register tests maps the tests to a string name. Notice that the sample data test class includes some assertions we know should be true if parsing went correctly. For example, we saw three fruits at the start of the sample data, and we build an assert around that condition (note: asserts will go off if expected statement is </a:t>
            </a:r>
            <a:r>
              <a:rPr lang="en-US" i="1" dirty="0"/>
              <a:t>false</a:t>
            </a:r>
            <a:r>
              <a:rPr lang="en-US" i="0" dirty="0"/>
              <a:t>)</a:t>
            </a:r>
            <a:endParaRPr lang="en-US" dirty="0"/>
          </a:p>
        </p:txBody>
      </p:sp>
      <p:sp>
        <p:nvSpPr>
          <p:cNvPr id="4" name="Slide Number Placeholder 3"/>
          <p:cNvSpPr>
            <a:spLocks noGrp="1"/>
          </p:cNvSpPr>
          <p:nvPr>
            <p:ph type="sldNum" sz="quarter" idx="5"/>
          </p:nvPr>
        </p:nvSpPr>
        <p:spPr/>
        <p:txBody>
          <a:bodyPr/>
          <a:lstStyle/>
          <a:p>
            <a:fld id="{39A224ED-33CC-46D2-8957-66B4C01BF6B6}" type="slidenum">
              <a:rPr lang="en-US" smtClean="0"/>
              <a:t>8</a:t>
            </a:fld>
            <a:endParaRPr lang="en-US"/>
          </a:p>
        </p:txBody>
      </p:sp>
    </p:spTree>
    <p:extLst>
      <p:ext uri="{BB962C8B-B14F-4D97-AF65-F5344CB8AC3E}">
        <p14:creationId xmlns:p14="http://schemas.microsoft.com/office/powerpoint/2010/main" val="318418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Utilities class subscribes to behavior pack events and sends info to the handle debug command function. In the case of running </a:t>
            </a:r>
            <a:r>
              <a:rPr lang="en-US" dirty="0" err="1"/>
              <a:t>wumpus:test</a:t>
            </a:r>
            <a:r>
              <a:rPr lang="en-US" dirty="0"/>
              <a:t> …, tests can be run directly through the command line. </a:t>
            </a:r>
          </a:p>
        </p:txBody>
      </p:sp>
      <p:sp>
        <p:nvSpPr>
          <p:cNvPr id="4" name="Slide Number Placeholder 3"/>
          <p:cNvSpPr>
            <a:spLocks noGrp="1"/>
          </p:cNvSpPr>
          <p:nvPr>
            <p:ph type="sldNum" sz="quarter" idx="5"/>
          </p:nvPr>
        </p:nvSpPr>
        <p:spPr/>
        <p:txBody>
          <a:bodyPr/>
          <a:lstStyle/>
          <a:p>
            <a:fld id="{39A224ED-33CC-46D2-8957-66B4C01BF6B6}" type="slidenum">
              <a:rPr lang="en-US" smtClean="0"/>
              <a:t>9</a:t>
            </a:fld>
            <a:endParaRPr lang="en-US"/>
          </a:p>
        </p:txBody>
      </p:sp>
    </p:spTree>
    <p:extLst>
      <p:ext uri="{BB962C8B-B14F-4D97-AF65-F5344CB8AC3E}">
        <p14:creationId xmlns:p14="http://schemas.microsoft.com/office/powerpoint/2010/main" val="363821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C0BD3C-B673-482E-B155-01B114AC6D4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0BD3C-B673-482E-B155-01B114AC6D4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0BD3C-B673-482E-B155-01B114AC6D4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C0BD3C-B673-482E-B155-01B114AC6D4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0BD3C-B673-482E-B155-01B114AC6D4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C0BD3C-B673-482E-B155-01B114AC6D4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C0BD3C-B673-482E-B155-01B114AC6D42}"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C0BD3C-B673-482E-B155-01B114AC6D42}"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0BD3C-B673-482E-B155-01B114AC6D42}"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0BD3C-B673-482E-B155-01B114AC6D4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0BD3C-B673-482E-B155-01B114AC6D4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9D251-5821-4E35-AF8A-61569754E4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0BD3C-B673-482E-B155-01B114AC6D42}" type="datetimeFigureOut">
              <a:rPr lang="en-US" smtClean="0"/>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9D251-5821-4E35-AF8A-61569754E4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ebeccamcfadden/mc_wumpus_samples/blob/main/resources/EnableBetaAPIVersion.m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ebeccamcfadden/mc_wumpus_samples/blob/main/resources/EnablingContentLog.m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ebeccamcfadden/mc_wumpus_samples/tree/main/examples/stub_example_pac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Homework 3 Overview</a:t>
            </a:r>
          </a:p>
        </p:txBody>
      </p:sp>
      <p:sp>
        <p:nvSpPr>
          <p:cNvPr id="49155" name="Rectangle 3"/>
          <p:cNvSpPr>
            <a:spLocks noGrp="1" noChangeArrowheads="1"/>
          </p:cNvSpPr>
          <p:nvPr>
            <p:ph type="body" idx="1"/>
          </p:nvPr>
        </p:nvSpPr>
        <p:spPr>
          <a:xfrm>
            <a:off x="457200" y="1371600"/>
            <a:ext cx="8229600" cy="4953000"/>
          </a:xfrm>
        </p:spPr>
        <p:txBody>
          <a:bodyPr vert="horz" lIns="91440" tIns="45720" rIns="91440" bIns="45720" rtlCol="0" anchor="t">
            <a:normAutofit/>
          </a:bodyPr>
          <a:lstStyle/>
          <a:p>
            <a:pPr marL="609600" indent="-609600">
              <a:lnSpc>
                <a:spcPct val="90000"/>
              </a:lnSpc>
            </a:pPr>
            <a:r>
              <a:rPr lang="en-US" dirty="0"/>
              <a:t>Your stubs from Homework 2 must be pushed to the repo</a:t>
            </a:r>
            <a:endParaRPr lang="en-US" sz="2800" dirty="0"/>
          </a:p>
          <a:p>
            <a:pPr marL="609600" indent="-609600" eaLnBrk="1" hangingPunct="1">
              <a:lnSpc>
                <a:spcPct val="90000"/>
              </a:lnSpc>
            </a:pPr>
            <a:r>
              <a:rPr lang="en-US" dirty="0"/>
              <a:t>Before implementing, correct stubs</a:t>
            </a:r>
          </a:p>
          <a:p>
            <a:pPr marL="990600" lvl="1" indent="-645795" eaLnBrk="1" hangingPunct="1">
              <a:lnSpc>
                <a:spcPct val="90000"/>
              </a:lnSpc>
            </a:pPr>
            <a:r>
              <a:rPr lang="en-US" dirty="0"/>
              <a:t>See your mentors for guidance</a:t>
            </a:r>
            <a:endParaRPr lang="en-US" dirty="0">
              <a:cs typeface="Calibri"/>
            </a:endParaRPr>
          </a:p>
          <a:p>
            <a:pPr marL="609600" indent="-609600">
              <a:lnSpc>
                <a:spcPct val="90000"/>
              </a:lnSpc>
            </a:pPr>
            <a:r>
              <a:rPr lang="en-US" b="1" dirty="0"/>
              <a:t>Part 1: Implement 1-2 hardest methods</a:t>
            </a:r>
            <a:endParaRPr lang="en-US" b="1" dirty="0">
              <a:cs typeface="Calibri"/>
            </a:endParaRPr>
          </a:p>
          <a:p>
            <a:pPr marL="990600" lvl="1" indent="-645795" eaLnBrk="1" hangingPunct="1">
              <a:lnSpc>
                <a:spcPct val="90000"/>
              </a:lnSpc>
            </a:pPr>
            <a:r>
              <a:rPr lang="en-US" dirty="0"/>
              <a:t>See your mentors for guidance</a:t>
            </a:r>
            <a:endParaRPr lang="en-US" dirty="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8812-C8B6-736C-A457-920D66941D5D}"/>
              </a:ext>
            </a:extLst>
          </p:cNvPr>
          <p:cNvSpPr>
            <a:spLocks noGrp="1"/>
          </p:cNvSpPr>
          <p:nvPr>
            <p:ph type="title"/>
          </p:nvPr>
        </p:nvSpPr>
        <p:spPr/>
        <p:txBody>
          <a:bodyPr/>
          <a:lstStyle/>
          <a:p>
            <a:r>
              <a:rPr lang="en-US" dirty="0"/>
              <a:t>Project layout</a:t>
            </a:r>
          </a:p>
        </p:txBody>
      </p:sp>
      <p:sp>
        <p:nvSpPr>
          <p:cNvPr id="3" name="Content Placeholder 2">
            <a:extLst>
              <a:ext uri="{FF2B5EF4-FFF2-40B4-BE49-F238E27FC236}">
                <a16:creationId xmlns:a16="http://schemas.microsoft.com/office/drawing/2014/main" id="{2DD1D360-EE13-1DDF-2E54-0C560FC057A3}"/>
              </a:ext>
            </a:extLst>
          </p:cNvPr>
          <p:cNvSpPr>
            <a:spLocks noGrp="1"/>
          </p:cNvSpPr>
          <p:nvPr>
            <p:ph idx="1"/>
          </p:nvPr>
        </p:nvSpPr>
        <p:spPr/>
        <p:txBody>
          <a:bodyPr>
            <a:normAutofit fontScale="55000" lnSpcReduction="20000"/>
          </a:bodyPr>
          <a:lstStyle/>
          <a:p>
            <a:pPr marL="0" indent="0">
              <a:buNone/>
            </a:pPr>
            <a:r>
              <a:rPr lang="en-US" dirty="0"/>
              <a:t>How to organize test apps + team project?</a:t>
            </a:r>
            <a:br>
              <a:rPr lang="en-US" dirty="0"/>
            </a:br>
            <a:endParaRPr lang="en-US" dirty="0"/>
          </a:p>
          <a:p>
            <a:pPr marL="0" indent="0">
              <a:buNone/>
            </a:pPr>
            <a:r>
              <a:rPr lang="en-US" dirty="0"/>
              <a:t>\Wumpus</a:t>
            </a:r>
          </a:p>
          <a:p>
            <a:pPr marL="0" indent="0">
              <a:buNone/>
            </a:pPr>
            <a:r>
              <a:rPr lang="en-US" dirty="0"/>
              <a:t>	\Cave</a:t>
            </a:r>
          </a:p>
          <a:p>
            <a:pPr marL="0" indent="0">
              <a:buNone/>
            </a:pPr>
            <a:r>
              <a:rPr lang="en-US" dirty="0"/>
              <a:t>		Cave.js</a:t>
            </a:r>
          </a:p>
          <a:p>
            <a:pPr marL="0" indent="0">
              <a:buNone/>
            </a:pPr>
            <a:r>
              <a:rPr lang="en-US" dirty="0"/>
              <a:t>		CaveTest.js</a:t>
            </a:r>
          </a:p>
          <a:p>
            <a:pPr marL="0" indent="0">
              <a:buNone/>
            </a:pPr>
            <a:r>
              <a:rPr lang="en-US" dirty="0"/>
              <a:t>	\</a:t>
            </a:r>
            <a:r>
              <a:rPr lang="en-US" dirty="0" err="1"/>
              <a:t>GameLocations</a:t>
            </a:r>
            <a:endParaRPr lang="en-US" dirty="0"/>
          </a:p>
          <a:p>
            <a:pPr marL="0" indent="0">
              <a:buNone/>
            </a:pPr>
            <a:r>
              <a:rPr lang="en-US" dirty="0"/>
              <a:t>		GameLocations.js</a:t>
            </a:r>
          </a:p>
          <a:p>
            <a:pPr marL="0" indent="0">
              <a:buNone/>
            </a:pPr>
            <a:r>
              <a:rPr lang="en-US" dirty="0"/>
              <a:t>		GameLocationsTest.js</a:t>
            </a:r>
          </a:p>
          <a:p>
            <a:pPr marL="0" indent="0">
              <a:buNone/>
            </a:pPr>
            <a:r>
              <a:rPr lang="en-US" dirty="0"/>
              <a:t>	\</a:t>
            </a:r>
            <a:r>
              <a:rPr lang="en-US" dirty="0" err="1"/>
              <a:t>GameControl</a:t>
            </a:r>
            <a:endParaRPr lang="en-US" dirty="0"/>
          </a:p>
          <a:p>
            <a:pPr marL="0" indent="0">
              <a:buNone/>
            </a:pPr>
            <a:r>
              <a:rPr lang="en-US" dirty="0"/>
              <a:t>		GameControl.js</a:t>
            </a:r>
          </a:p>
          <a:p>
            <a:pPr marL="0" indent="0">
              <a:buNone/>
            </a:pPr>
            <a:r>
              <a:rPr lang="en-US" dirty="0"/>
              <a:t>		GameControlTest.js</a:t>
            </a:r>
          </a:p>
          <a:p>
            <a:pPr marL="0" indent="0">
              <a:buNone/>
            </a:pPr>
            <a:r>
              <a:rPr lang="en-US" dirty="0"/>
              <a:t>	Main.js</a:t>
            </a:r>
          </a:p>
          <a:p>
            <a:pPr marL="0" indent="0">
              <a:buNone/>
            </a:pPr>
            <a:endParaRPr lang="en-US" dirty="0"/>
          </a:p>
          <a:p>
            <a:pPr marL="0" indent="0">
              <a:buNone/>
            </a:pPr>
            <a:r>
              <a:rPr lang="en-US" dirty="0"/>
              <a:t>* </a:t>
            </a:r>
            <a:r>
              <a:rPr lang="en-US" i="1" dirty="0"/>
              <a:t>Can also do tests in a separate folder, as seen in the example</a:t>
            </a:r>
            <a:endParaRPr lang="en-US" dirty="0"/>
          </a:p>
          <a:p>
            <a:pPr marL="0" indent="0">
              <a:buNone/>
            </a:pPr>
            <a:endParaRPr lang="en-US" dirty="0"/>
          </a:p>
        </p:txBody>
      </p:sp>
    </p:spTree>
    <p:extLst>
      <p:ext uri="{BB962C8B-B14F-4D97-AF65-F5344CB8AC3E}">
        <p14:creationId xmlns:p14="http://schemas.microsoft.com/office/powerpoint/2010/main" val="248254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7F60-2E90-E499-75B8-1597F5186E4A}"/>
              </a:ext>
            </a:extLst>
          </p:cNvPr>
          <p:cNvSpPr>
            <a:spLocks noGrp="1"/>
          </p:cNvSpPr>
          <p:nvPr>
            <p:ph type="title"/>
          </p:nvPr>
        </p:nvSpPr>
        <p:spPr/>
        <p:txBody>
          <a:bodyPr/>
          <a:lstStyle/>
          <a:p>
            <a:r>
              <a:rPr lang="en-US" dirty="0"/>
              <a:t>Sample Code</a:t>
            </a:r>
          </a:p>
        </p:txBody>
      </p:sp>
      <p:sp>
        <p:nvSpPr>
          <p:cNvPr id="3" name="Content Placeholder 2">
            <a:extLst>
              <a:ext uri="{FF2B5EF4-FFF2-40B4-BE49-F238E27FC236}">
                <a16:creationId xmlns:a16="http://schemas.microsoft.com/office/drawing/2014/main" id="{93674982-3494-1A86-38D5-D729A8386114}"/>
              </a:ext>
            </a:extLst>
          </p:cNvPr>
          <p:cNvSpPr>
            <a:spLocks noGrp="1"/>
          </p:cNvSpPr>
          <p:nvPr>
            <p:ph idx="1"/>
          </p:nvPr>
        </p:nvSpPr>
        <p:spPr/>
        <p:txBody>
          <a:bodyPr/>
          <a:lstStyle/>
          <a:p>
            <a:r>
              <a:rPr lang="en-US" b="1" dirty="0" err="1">
                <a:cs typeface="Calibri"/>
              </a:rPr>
              <a:t>mc_wumpus</a:t>
            </a:r>
            <a:r>
              <a:rPr lang="en-US" b="1" dirty="0">
                <a:cs typeface="Calibri"/>
              </a:rPr>
              <a:t>/</a:t>
            </a:r>
            <a:r>
              <a:rPr lang="en-US" sz="3200" b="1" dirty="0">
                <a:cs typeface="Calibri"/>
              </a:rPr>
              <a:t>examples/</a:t>
            </a:r>
            <a:r>
              <a:rPr lang="en-US" sz="3200" b="1" dirty="0" err="1">
                <a:cs typeface="Calibri"/>
              </a:rPr>
              <a:t>stub_example_pack</a:t>
            </a:r>
            <a:endParaRPr lang="en-US" sz="3200" b="1" dirty="0">
              <a:cs typeface="Calibri"/>
            </a:endParaRPr>
          </a:p>
          <a:p>
            <a:pPr lvl="1"/>
            <a:r>
              <a:rPr lang="en-US" dirty="0"/>
              <a:t>Sample </a:t>
            </a:r>
            <a:r>
              <a:rPr lang="en-US" dirty="0" err="1"/>
              <a:t>javascript</a:t>
            </a:r>
            <a:r>
              <a:rPr lang="en-US" dirty="0"/>
              <a:t> classes</a:t>
            </a:r>
          </a:p>
          <a:p>
            <a:pPr lvl="1"/>
            <a:r>
              <a:rPr lang="en-US" dirty="0"/>
              <a:t>Class with corresponding test class</a:t>
            </a:r>
          </a:p>
          <a:p>
            <a:pPr lvl="1"/>
            <a:r>
              <a:rPr lang="en-US" dirty="0"/>
              <a:t>Test runner with ability to register tests from multiple classes</a:t>
            </a:r>
          </a:p>
          <a:p>
            <a:pPr lvl="1"/>
            <a:r>
              <a:rPr lang="en-US" dirty="0"/>
              <a:t>Utilities with asserts, event registration</a:t>
            </a:r>
          </a:p>
          <a:p>
            <a:pPr lvl="1"/>
            <a:r>
              <a:rPr lang="en-US" dirty="0"/>
              <a:t>UI sample</a:t>
            </a:r>
          </a:p>
          <a:p>
            <a:pPr lvl="1"/>
            <a:r>
              <a:rPr lang="en-US" dirty="0"/>
              <a:t>JSON parsing sample</a:t>
            </a:r>
          </a:p>
        </p:txBody>
      </p:sp>
    </p:spTree>
    <p:extLst>
      <p:ext uri="{BB962C8B-B14F-4D97-AF65-F5344CB8AC3E}">
        <p14:creationId xmlns:p14="http://schemas.microsoft.com/office/powerpoint/2010/main" val="191096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7F60-2E90-E499-75B8-1597F5186E4A}"/>
              </a:ext>
            </a:extLst>
          </p:cNvPr>
          <p:cNvSpPr>
            <a:spLocks noGrp="1"/>
          </p:cNvSpPr>
          <p:nvPr>
            <p:ph type="title"/>
          </p:nvPr>
        </p:nvSpPr>
        <p:spPr/>
        <p:txBody>
          <a:bodyPr/>
          <a:lstStyle/>
          <a:p>
            <a:r>
              <a:rPr lang="en-US" dirty="0"/>
              <a:t>Sample Code</a:t>
            </a:r>
          </a:p>
        </p:txBody>
      </p:sp>
      <p:sp>
        <p:nvSpPr>
          <p:cNvPr id="3" name="Content Placeholder 2">
            <a:extLst>
              <a:ext uri="{FF2B5EF4-FFF2-40B4-BE49-F238E27FC236}">
                <a16:creationId xmlns:a16="http://schemas.microsoft.com/office/drawing/2014/main" id="{93674982-3494-1A86-38D5-D729A8386114}"/>
              </a:ext>
            </a:extLst>
          </p:cNvPr>
          <p:cNvSpPr>
            <a:spLocks noGrp="1"/>
          </p:cNvSpPr>
          <p:nvPr>
            <p:ph idx="1"/>
          </p:nvPr>
        </p:nvSpPr>
        <p:spPr/>
        <p:txBody>
          <a:bodyPr/>
          <a:lstStyle/>
          <a:p>
            <a:r>
              <a:rPr lang="en-US" b="1" dirty="0" err="1">
                <a:cs typeface="Calibri"/>
              </a:rPr>
              <a:t>mc_wumpus</a:t>
            </a:r>
            <a:r>
              <a:rPr lang="en-US" b="1" dirty="0">
                <a:cs typeface="Calibri"/>
              </a:rPr>
              <a:t>/</a:t>
            </a:r>
            <a:r>
              <a:rPr lang="en-US" sz="3200" b="1" dirty="0">
                <a:cs typeface="Calibri"/>
              </a:rPr>
              <a:t>examples/</a:t>
            </a:r>
            <a:r>
              <a:rPr lang="en-US" sz="3200" b="1" dirty="0" err="1">
                <a:cs typeface="Calibri"/>
              </a:rPr>
              <a:t>GameLoopSampleJS</a:t>
            </a:r>
            <a:endParaRPr lang="en-US" sz="3200" b="1" dirty="0">
              <a:cs typeface="Calibri"/>
            </a:endParaRPr>
          </a:p>
          <a:p>
            <a:pPr lvl="1"/>
            <a:r>
              <a:rPr lang="en-US" dirty="0">
                <a:cs typeface="Calibri"/>
              </a:rPr>
              <a:t>Sample showing how to build a game loop in behavior packs</a:t>
            </a:r>
          </a:p>
          <a:p>
            <a:pPr lvl="1"/>
            <a:r>
              <a:rPr lang="en-US" dirty="0">
                <a:cs typeface="Calibri"/>
              </a:rPr>
              <a:t>Demonstrates fetching player coords</a:t>
            </a:r>
          </a:p>
        </p:txBody>
      </p:sp>
    </p:spTree>
    <p:extLst>
      <p:ext uri="{BB962C8B-B14F-4D97-AF65-F5344CB8AC3E}">
        <p14:creationId xmlns:p14="http://schemas.microsoft.com/office/powerpoint/2010/main" val="423524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Enabling Beta APIs (highly recommended)</a:t>
            </a:r>
          </a:p>
        </p:txBody>
      </p:sp>
      <p:sp>
        <p:nvSpPr>
          <p:cNvPr id="3" name="Content Placeholder 2"/>
          <p:cNvSpPr>
            <a:spLocks noGrp="1"/>
          </p:cNvSpPr>
          <p:nvPr>
            <p:ph idx="1"/>
          </p:nvPr>
        </p:nvSpPr>
        <p:spPr/>
        <p:txBody>
          <a:bodyPr vert="horz" lIns="91440" tIns="45720" rIns="91440" bIns="45720" rtlCol="0" anchor="t">
            <a:normAutofit/>
          </a:bodyPr>
          <a:lstStyle/>
          <a:p>
            <a:pPr>
              <a:lnSpc>
                <a:spcPct val="80000"/>
              </a:lnSpc>
              <a:spcBef>
                <a:spcPts val="20"/>
              </a:spcBef>
            </a:pPr>
            <a:r>
              <a:rPr lang="en-US" dirty="0">
                <a:cs typeface="Calibri"/>
              </a:rPr>
              <a:t>Allows beta versions of some APIs</a:t>
            </a:r>
          </a:p>
          <a:p>
            <a:pPr lvl="1">
              <a:lnSpc>
                <a:spcPct val="80000"/>
              </a:lnSpc>
              <a:spcBef>
                <a:spcPts val="20"/>
              </a:spcBef>
            </a:pPr>
            <a:r>
              <a:rPr lang="en-US" dirty="0">
                <a:cs typeface="Calibri"/>
              </a:rPr>
              <a:t>Test example we’re about to go through uses them!</a:t>
            </a:r>
          </a:p>
          <a:p>
            <a:r>
              <a:rPr lang="en-US" dirty="0">
                <a:cs typeface="Calibri"/>
              </a:rPr>
              <a:t>Instructions at </a:t>
            </a:r>
            <a:r>
              <a:rPr lang="en-US" dirty="0">
                <a:hlinkClick r:id="rId3"/>
              </a:rPr>
              <a:t>mc_wumpus_samples/resources/EnableBetaAPIVersion.md</a:t>
            </a:r>
            <a:endParaRPr lang="en-US" dirty="0">
              <a:cs typeface="Calibri"/>
            </a:endParaRPr>
          </a:p>
        </p:txBody>
      </p:sp>
    </p:spTree>
    <p:extLst>
      <p:ext uri="{BB962C8B-B14F-4D97-AF65-F5344CB8AC3E}">
        <p14:creationId xmlns:p14="http://schemas.microsoft.com/office/powerpoint/2010/main" val="42197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Enabling content logs (recommended)</a:t>
            </a:r>
          </a:p>
        </p:txBody>
      </p:sp>
      <p:sp>
        <p:nvSpPr>
          <p:cNvPr id="3" name="Content Placeholder 2"/>
          <p:cNvSpPr>
            <a:spLocks noGrp="1"/>
          </p:cNvSpPr>
          <p:nvPr>
            <p:ph idx="1"/>
          </p:nvPr>
        </p:nvSpPr>
        <p:spPr/>
        <p:txBody>
          <a:bodyPr vert="horz" lIns="91440" tIns="45720" rIns="91440" bIns="45720" rtlCol="0" anchor="t">
            <a:normAutofit/>
          </a:bodyPr>
          <a:lstStyle/>
          <a:p>
            <a:pPr>
              <a:lnSpc>
                <a:spcPct val="80000"/>
              </a:lnSpc>
              <a:spcBef>
                <a:spcPts val="20"/>
              </a:spcBef>
            </a:pPr>
            <a:r>
              <a:rPr lang="en-US" dirty="0">
                <a:cs typeface="Calibri"/>
              </a:rPr>
              <a:t>Adds extra logging to assist in debugging errors</a:t>
            </a:r>
          </a:p>
          <a:p>
            <a:pPr>
              <a:lnSpc>
                <a:spcPct val="80000"/>
              </a:lnSpc>
              <a:spcBef>
                <a:spcPts val="20"/>
              </a:spcBef>
            </a:pPr>
            <a:r>
              <a:rPr lang="en-US" dirty="0">
                <a:cs typeface="Calibri"/>
              </a:rPr>
              <a:t>Instructions at </a:t>
            </a:r>
            <a:r>
              <a:rPr lang="en-US" dirty="0">
                <a:hlinkClick r:id="rId3"/>
              </a:rPr>
              <a:t>mc_wumpus_samples/resources/EnablingContentLog.md</a:t>
            </a:r>
            <a:endParaRPr lang="en-US" dirty="0">
              <a:cs typeface="Calibri"/>
            </a:endParaRPr>
          </a:p>
        </p:txBody>
      </p:sp>
    </p:spTree>
    <p:extLst>
      <p:ext uri="{BB962C8B-B14F-4D97-AF65-F5344CB8AC3E}">
        <p14:creationId xmlns:p14="http://schemas.microsoft.com/office/powerpoint/2010/main" val="154954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normAutofit lnSpcReduction="10000"/>
          </a:bodyPr>
          <a:lstStyle/>
          <a:p>
            <a:r>
              <a:rPr lang="en-US" dirty="0"/>
              <a:t>Next class every member must be able to demonstrate</a:t>
            </a:r>
          </a:p>
          <a:p>
            <a:pPr lvl="1"/>
            <a:r>
              <a:rPr lang="en-US" sz="3200" dirty="0">
                <a:latin typeface="Calibri"/>
              </a:rPr>
              <a:t>Code that builds without errors</a:t>
            </a:r>
          </a:p>
          <a:p>
            <a:pPr lvl="1"/>
            <a:r>
              <a:rPr lang="en-US" sz="3200" dirty="0">
                <a:latin typeface="Calibri"/>
              </a:rPr>
              <a:t>Stubs + at least two fully implemented methods</a:t>
            </a:r>
          </a:p>
          <a:p>
            <a:pPr lvl="1"/>
            <a:r>
              <a:rPr lang="en-US" sz="3200" dirty="0">
                <a:latin typeface="Calibri"/>
              </a:rPr>
              <a:t>An class that tests the methods that can be run through the command line or a UI</a:t>
            </a:r>
          </a:p>
          <a:p>
            <a:r>
              <a:rPr lang="en-US" dirty="0">
                <a:latin typeface="Calibri"/>
              </a:rPr>
              <a:t>Push your Wumpus code + test code to your team repo</a:t>
            </a:r>
          </a:p>
        </p:txBody>
      </p:sp>
    </p:spTree>
    <p:extLst>
      <p:ext uri="{BB962C8B-B14F-4D97-AF65-F5344CB8AC3E}">
        <p14:creationId xmlns:p14="http://schemas.microsoft.com/office/powerpoint/2010/main" val="354150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Homework Overview</a:t>
            </a:r>
          </a:p>
        </p:txBody>
      </p:sp>
      <p:sp>
        <p:nvSpPr>
          <p:cNvPr id="49155" name="Rectangle 3"/>
          <p:cNvSpPr>
            <a:spLocks noGrp="1" noChangeArrowheads="1"/>
          </p:cNvSpPr>
          <p:nvPr>
            <p:ph type="body" idx="1"/>
          </p:nvPr>
        </p:nvSpPr>
        <p:spPr>
          <a:xfrm>
            <a:off x="457200" y="1371600"/>
            <a:ext cx="8229600" cy="4953000"/>
          </a:xfrm>
        </p:spPr>
        <p:txBody>
          <a:bodyPr vert="horz" lIns="91440" tIns="45720" rIns="91440" bIns="45720" rtlCol="0" anchor="t">
            <a:normAutofit/>
          </a:bodyPr>
          <a:lstStyle/>
          <a:p>
            <a:pPr marL="609600" indent="-609600" eaLnBrk="1" hangingPunct="1">
              <a:lnSpc>
                <a:spcPct val="90000"/>
              </a:lnSpc>
            </a:pPr>
            <a:r>
              <a:rPr lang="en-US" sz="2800" b="1" dirty="0"/>
              <a:t>Part 2: Add tests for those functions!</a:t>
            </a:r>
            <a:endParaRPr lang="en-US" sz="2400" b="1" dirty="0">
              <a:cs typeface="Calibri"/>
            </a:endParaRPr>
          </a:p>
          <a:p>
            <a:pPr marL="990600" lvl="1" indent="-645795">
              <a:lnSpc>
                <a:spcPct val="90000"/>
              </a:lnSpc>
            </a:pPr>
            <a:r>
              <a:rPr lang="en-US" sz="2400" dirty="0">
                <a:cs typeface="Calibri"/>
              </a:rPr>
              <a:t>Discussion today over testing in Minecraft scripting</a:t>
            </a:r>
          </a:p>
          <a:p>
            <a:pPr marL="990600" lvl="1" indent="-645795">
              <a:lnSpc>
                <a:spcPct val="90000"/>
              </a:lnSpc>
            </a:pPr>
            <a:r>
              <a:rPr lang="en-US" sz="2400" dirty="0">
                <a:cs typeface="Calibri"/>
              </a:rPr>
              <a:t>Sample at </a:t>
            </a:r>
            <a:r>
              <a:rPr lang="en-US" sz="3200" b="1" dirty="0">
                <a:cs typeface="Calibri"/>
                <a:hlinkClick r:id="rId3"/>
              </a:rPr>
              <a:t>https://github.com/rebeccamcfadden/mc_wumpus_samples/tree/main/examples/stub_example_pack</a:t>
            </a:r>
            <a:endParaRPr lang="en-US" sz="3200" b="1" dirty="0">
              <a:cs typeface="Calibri"/>
            </a:endParaRPr>
          </a:p>
          <a:p>
            <a:pPr marL="990600" lvl="1" indent="-645795">
              <a:lnSpc>
                <a:spcPct val="90000"/>
              </a:lnSpc>
            </a:pPr>
            <a:r>
              <a:rPr lang="en-US" sz="2400" dirty="0"/>
              <a:t>Can either be through a GUI system or </a:t>
            </a:r>
            <a:r>
              <a:rPr lang="en-US" sz="2400" b="1" dirty="0"/>
              <a:t>/</a:t>
            </a:r>
            <a:r>
              <a:rPr lang="en-US" sz="2400" b="1" dirty="0" err="1"/>
              <a:t>scriptevent</a:t>
            </a:r>
            <a:endParaRPr lang="en-US" sz="2400" dirty="0">
              <a:cs typeface="Calibri"/>
            </a:endParaRPr>
          </a:p>
          <a:p>
            <a:pPr marL="571500" indent="-699770">
              <a:lnSpc>
                <a:spcPct val="90000"/>
              </a:lnSpc>
            </a:pPr>
            <a:r>
              <a:rPr lang="en-US" sz="2800" dirty="0"/>
              <a:t>Push your object + test code to your team's repo!</a:t>
            </a:r>
            <a:endParaRPr lang="en-US" sz="2800" dirty="0">
              <a:cs typeface="Calibri"/>
            </a:endParaRPr>
          </a:p>
        </p:txBody>
      </p:sp>
    </p:spTree>
    <p:extLst>
      <p:ext uri="{BB962C8B-B14F-4D97-AF65-F5344CB8AC3E}">
        <p14:creationId xmlns:p14="http://schemas.microsoft.com/office/powerpoint/2010/main" val="24370714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Classes</a:t>
            </a:r>
          </a:p>
        </p:txBody>
      </p:sp>
      <p:sp>
        <p:nvSpPr>
          <p:cNvPr id="3" name="Content Placeholder 2"/>
          <p:cNvSpPr>
            <a:spLocks noGrp="1"/>
          </p:cNvSpPr>
          <p:nvPr>
            <p:ph idx="1"/>
          </p:nvPr>
        </p:nvSpPr>
        <p:spPr/>
        <p:txBody>
          <a:bodyPr vert="horz" lIns="91440" tIns="45720" rIns="91440" bIns="45720" rtlCol="0" anchor="t">
            <a:normAutofit/>
          </a:bodyPr>
          <a:lstStyle/>
          <a:p>
            <a:pPr>
              <a:lnSpc>
                <a:spcPct val="80000"/>
              </a:lnSpc>
              <a:spcBef>
                <a:spcPts val="20"/>
              </a:spcBef>
            </a:pPr>
            <a:r>
              <a:rPr lang="en-US" dirty="0">
                <a:cs typeface="Calibri"/>
              </a:rPr>
              <a:t>Write classes to test functions where you know the expected input and output</a:t>
            </a:r>
          </a:p>
          <a:p>
            <a:pPr>
              <a:lnSpc>
                <a:spcPct val="80000"/>
              </a:lnSpc>
              <a:spcBef>
                <a:spcPts val="20"/>
              </a:spcBef>
            </a:pPr>
            <a:r>
              <a:rPr lang="en-US" dirty="0">
                <a:cs typeface="Calibri"/>
              </a:rPr>
              <a:t>Example: If you own a function that manages the player’s emeralds, add 100 emeralds to an empty player inventory and make sure the inventory reports back 100 emeralds</a:t>
            </a:r>
          </a:p>
          <a:p>
            <a:pPr>
              <a:lnSpc>
                <a:spcPct val="80000"/>
              </a:lnSpc>
              <a:spcBef>
                <a:spcPts val="20"/>
              </a:spcBef>
            </a:pPr>
            <a:r>
              <a:rPr lang="en-US" dirty="0">
                <a:cs typeface="Calibri"/>
              </a:rPr>
              <a:t>Can be tested by commands or with a GUI:</a:t>
            </a:r>
          </a:p>
          <a:p>
            <a:pPr lvl="1">
              <a:lnSpc>
                <a:spcPct val="80000"/>
              </a:lnSpc>
              <a:spcBef>
                <a:spcPts val="20"/>
              </a:spcBef>
            </a:pPr>
            <a:r>
              <a:rPr lang="en-US" dirty="0">
                <a:cs typeface="Calibri"/>
              </a:rPr>
              <a:t>Commands: /</a:t>
            </a:r>
            <a:r>
              <a:rPr lang="en-US" dirty="0" err="1">
                <a:cs typeface="Calibri"/>
              </a:rPr>
              <a:t>scriptevent</a:t>
            </a:r>
            <a:r>
              <a:rPr lang="en-US" dirty="0">
                <a:cs typeface="Calibri"/>
              </a:rPr>
              <a:t> &lt;…&gt;</a:t>
            </a:r>
          </a:p>
          <a:p>
            <a:pPr lvl="1">
              <a:lnSpc>
                <a:spcPct val="80000"/>
              </a:lnSpc>
              <a:spcBef>
                <a:spcPts val="20"/>
              </a:spcBef>
            </a:pPr>
            <a:r>
              <a:rPr lang="en-US" dirty="0">
                <a:cs typeface="Calibri"/>
              </a:rPr>
              <a:t>UI that runs the commands</a:t>
            </a:r>
          </a:p>
          <a:p>
            <a:pPr lvl="1">
              <a:lnSpc>
                <a:spcPct val="80000"/>
              </a:lnSpc>
              <a:spcBef>
                <a:spcPts val="20"/>
              </a:spcBef>
            </a:pPr>
            <a:endParaRPr lang="en-US" dirty="0">
              <a:cs typeface="Calibri"/>
            </a:endParaRPr>
          </a:p>
        </p:txBody>
      </p:sp>
    </p:spTree>
    <p:extLst>
      <p:ext uri="{BB962C8B-B14F-4D97-AF65-F5344CB8AC3E}">
        <p14:creationId xmlns:p14="http://schemas.microsoft.com/office/powerpoint/2010/main" val="70548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Example: Commands</a:t>
            </a:r>
          </a:p>
        </p:txBody>
      </p:sp>
      <p:pic>
        <p:nvPicPr>
          <p:cNvPr id="4" name="Picture 3">
            <a:extLst>
              <a:ext uri="{FF2B5EF4-FFF2-40B4-BE49-F238E27FC236}">
                <a16:creationId xmlns:a16="http://schemas.microsoft.com/office/drawing/2014/main" id="{108380B2-468E-35CF-4FD0-A092960932F3}"/>
              </a:ext>
            </a:extLst>
          </p:cNvPr>
          <p:cNvPicPr>
            <a:picLocks noChangeAspect="1"/>
          </p:cNvPicPr>
          <p:nvPr/>
        </p:nvPicPr>
        <p:blipFill>
          <a:blip r:embed="rId3"/>
          <a:stretch>
            <a:fillRect/>
          </a:stretch>
        </p:blipFill>
        <p:spPr>
          <a:xfrm>
            <a:off x="647700" y="1600200"/>
            <a:ext cx="7848600" cy="4124602"/>
          </a:xfrm>
          <a:prstGeom prst="rect">
            <a:avLst/>
          </a:prstGeom>
        </p:spPr>
      </p:pic>
    </p:spTree>
    <p:extLst>
      <p:ext uri="{BB962C8B-B14F-4D97-AF65-F5344CB8AC3E}">
        <p14:creationId xmlns:p14="http://schemas.microsoft.com/office/powerpoint/2010/main" val="177922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Example: UI</a:t>
            </a:r>
          </a:p>
        </p:txBody>
      </p:sp>
      <p:pic>
        <p:nvPicPr>
          <p:cNvPr id="6" name="Picture 5">
            <a:extLst>
              <a:ext uri="{FF2B5EF4-FFF2-40B4-BE49-F238E27FC236}">
                <a16:creationId xmlns:a16="http://schemas.microsoft.com/office/drawing/2014/main" id="{F3571A02-8559-15E4-E6EE-B70444AD0CFB}"/>
              </a:ext>
            </a:extLst>
          </p:cNvPr>
          <p:cNvPicPr>
            <a:picLocks noChangeAspect="1"/>
          </p:cNvPicPr>
          <p:nvPr/>
        </p:nvPicPr>
        <p:blipFill>
          <a:blip r:embed="rId3"/>
          <a:stretch>
            <a:fillRect/>
          </a:stretch>
        </p:blipFill>
        <p:spPr>
          <a:xfrm>
            <a:off x="908509" y="1503759"/>
            <a:ext cx="7326981" cy="3850481"/>
          </a:xfrm>
          <a:prstGeom prst="rect">
            <a:avLst/>
          </a:prstGeom>
        </p:spPr>
      </p:pic>
    </p:spTree>
    <p:extLst>
      <p:ext uri="{BB962C8B-B14F-4D97-AF65-F5344CB8AC3E}">
        <p14:creationId xmlns:p14="http://schemas.microsoft.com/office/powerpoint/2010/main" val="129278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657"/>
            <a:ext cx="8229600" cy="1143000"/>
          </a:xfrm>
        </p:spPr>
        <p:txBody>
          <a:bodyPr/>
          <a:lstStyle/>
          <a:p>
            <a:r>
              <a:rPr lang="en-US" dirty="0"/>
              <a:t>Test Classes</a:t>
            </a:r>
          </a:p>
        </p:txBody>
      </p:sp>
      <p:sp>
        <p:nvSpPr>
          <p:cNvPr id="3" name="Content Placeholder 2"/>
          <p:cNvSpPr>
            <a:spLocks noGrp="1"/>
          </p:cNvSpPr>
          <p:nvPr>
            <p:ph idx="1"/>
          </p:nvPr>
        </p:nvSpPr>
        <p:spPr/>
        <p:txBody>
          <a:bodyPr/>
          <a:lstStyle/>
          <a:p>
            <a:r>
              <a:rPr lang="en-US" dirty="0"/>
              <a:t>Different classes should have different test classes</a:t>
            </a:r>
          </a:p>
          <a:p>
            <a:pPr lvl="1"/>
            <a:r>
              <a:rPr lang="en-US" dirty="0" err="1"/>
              <a:t>Ie</a:t>
            </a:r>
            <a:r>
              <a:rPr lang="en-US" dirty="0"/>
              <a:t>- cavegenerator.js could be tested by cavegenerator_tests.js</a:t>
            </a:r>
          </a:p>
          <a:p>
            <a:r>
              <a:rPr lang="en-US" dirty="0"/>
              <a:t>The testing is not part of the game but should still be present in your repo!</a:t>
            </a:r>
          </a:p>
        </p:txBody>
      </p:sp>
    </p:spTree>
    <p:extLst>
      <p:ext uri="{BB962C8B-B14F-4D97-AF65-F5344CB8AC3E}">
        <p14:creationId xmlns:p14="http://schemas.microsoft.com/office/powerpoint/2010/main" val="238506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AAA-E208-3371-3281-B19AB36445F0}"/>
              </a:ext>
            </a:extLst>
          </p:cNvPr>
          <p:cNvSpPr>
            <a:spLocks noGrp="1"/>
          </p:cNvSpPr>
          <p:nvPr>
            <p:ph type="title"/>
          </p:nvPr>
        </p:nvSpPr>
        <p:spPr/>
        <p:txBody>
          <a:bodyPr>
            <a:normAutofit fontScale="90000"/>
          </a:bodyPr>
          <a:lstStyle/>
          <a:p>
            <a:r>
              <a:rPr lang="en-US" dirty="0">
                <a:cs typeface="Calibri"/>
              </a:rPr>
              <a:t>Test Class Example- Data and Function</a:t>
            </a:r>
            <a:endParaRPr lang="en-US" dirty="0"/>
          </a:p>
        </p:txBody>
      </p:sp>
      <p:pic>
        <p:nvPicPr>
          <p:cNvPr id="4" name="Picture 3">
            <a:extLst>
              <a:ext uri="{FF2B5EF4-FFF2-40B4-BE49-F238E27FC236}">
                <a16:creationId xmlns:a16="http://schemas.microsoft.com/office/drawing/2014/main" id="{85584C12-B84D-F6B7-787E-5E8C2CF7CDEA}"/>
              </a:ext>
            </a:extLst>
          </p:cNvPr>
          <p:cNvPicPr>
            <a:picLocks noChangeAspect="1"/>
          </p:cNvPicPr>
          <p:nvPr/>
        </p:nvPicPr>
        <p:blipFill>
          <a:blip r:embed="rId3"/>
          <a:stretch>
            <a:fillRect/>
          </a:stretch>
        </p:blipFill>
        <p:spPr>
          <a:xfrm>
            <a:off x="1568293" y="2069532"/>
            <a:ext cx="6007409" cy="368319"/>
          </a:xfrm>
          <a:prstGeom prst="rect">
            <a:avLst/>
          </a:prstGeom>
        </p:spPr>
      </p:pic>
      <p:pic>
        <p:nvPicPr>
          <p:cNvPr id="6" name="Picture 5">
            <a:extLst>
              <a:ext uri="{FF2B5EF4-FFF2-40B4-BE49-F238E27FC236}">
                <a16:creationId xmlns:a16="http://schemas.microsoft.com/office/drawing/2014/main" id="{2E43B42D-8FFA-07FA-9FAB-DB0EA1B06F01}"/>
              </a:ext>
            </a:extLst>
          </p:cNvPr>
          <p:cNvPicPr>
            <a:picLocks noChangeAspect="1"/>
          </p:cNvPicPr>
          <p:nvPr/>
        </p:nvPicPr>
        <p:blipFill>
          <a:blip r:embed="rId4"/>
          <a:stretch>
            <a:fillRect/>
          </a:stretch>
        </p:blipFill>
        <p:spPr>
          <a:xfrm>
            <a:off x="1444463" y="3048000"/>
            <a:ext cx="6255071" cy="2114659"/>
          </a:xfrm>
          <a:prstGeom prst="rect">
            <a:avLst/>
          </a:prstGeom>
        </p:spPr>
      </p:pic>
    </p:spTree>
    <p:extLst>
      <p:ext uri="{BB962C8B-B14F-4D97-AF65-F5344CB8AC3E}">
        <p14:creationId xmlns:p14="http://schemas.microsoft.com/office/powerpoint/2010/main" val="404740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AAA-E208-3371-3281-B19AB36445F0}"/>
              </a:ext>
            </a:extLst>
          </p:cNvPr>
          <p:cNvSpPr>
            <a:spLocks noGrp="1"/>
          </p:cNvSpPr>
          <p:nvPr>
            <p:ph type="title"/>
          </p:nvPr>
        </p:nvSpPr>
        <p:spPr/>
        <p:txBody>
          <a:bodyPr/>
          <a:lstStyle/>
          <a:p>
            <a:r>
              <a:rPr lang="en-US" dirty="0">
                <a:cs typeface="Calibri"/>
              </a:rPr>
              <a:t>Test Class Example- Test class</a:t>
            </a:r>
            <a:endParaRPr lang="en-US" dirty="0"/>
          </a:p>
        </p:txBody>
      </p:sp>
      <p:pic>
        <p:nvPicPr>
          <p:cNvPr id="8" name="Picture 7">
            <a:extLst>
              <a:ext uri="{FF2B5EF4-FFF2-40B4-BE49-F238E27FC236}">
                <a16:creationId xmlns:a16="http://schemas.microsoft.com/office/drawing/2014/main" id="{63433E7B-F460-AB17-0507-6D75B324AEC8}"/>
              </a:ext>
            </a:extLst>
          </p:cNvPr>
          <p:cNvPicPr>
            <a:picLocks noChangeAspect="1"/>
          </p:cNvPicPr>
          <p:nvPr/>
        </p:nvPicPr>
        <p:blipFill>
          <a:blip r:embed="rId3"/>
          <a:stretch>
            <a:fillRect/>
          </a:stretch>
        </p:blipFill>
        <p:spPr>
          <a:xfrm>
            <a:off x="762000" y="1219200"/>
            <a:ext cx="7817252" cy="3264068"/>
          </a:xfrm>
          <a:prstGeom prst="rect">
            <a:avLst/>
          </a:prstGeom>
        </p:spPr>
      </p:pic>
      <p:pic>
        <p:nvPicPr>
          <p:cNvPr id="14" name="Picture 13">
            <a:extLst>
              <a:ext uri="{FF2B5EF4-FFF2-40B4-BE49-F238E27FC236}">
                <a16:creationId xmlns:a16="http://schemas.microsoft.com/office/drawing/2014/main" id="{8F6D3C15-7E3A-8D3C-46A8-45BA8B08496D}"/>
              </a:ext>
            </a:extLst>
          </p:cNvPr>
          <p:cNvPicPr>
            <a:picLocks noChangeAspect="1"/>
          </p:cNvPicPr>
          <p:nvPr/>
        </p:nvPicPr>
        <p:blipFill>
          <a:blip r:embed="rId4"/>
          <a:stretch>
            <a:fillRect/>
          </a:stretch>
        </p:blipFill>
        <p:spPr>
          <a:xfrm>
            <a:off x="762000" y="4922979"/>
            <a:ext cx="5150115" cy="1009702"/>
          </a:xfrm>
          <a:prstGeom prst="rect">
            <a:avLst/>
          </a:prstGeom>
        </p:spPr>
      </p:pic>
      <p:sp>
        <p:nvSpPr>
          <p:cNvPr id="15" name="TextBox 14">
            <a:extLst>
              <a:ext uri="{FF2B5EF4-FFF2-40B4-BE49-F238E27FC236}">
                <a16:creationId xmlns:a16="http://schemas.microsoft.com/office/drawing/2014/main" id="{868297F5-456A-2D78-794E-E6C93A023373}"/>
              </a:ext>
            </a:extLst>
          </p:cNvPr>
          <p:cNvSpPr txBox="1"/>
          <p:nvPr/>
        </p:nvSpPr>
        <p:spPr>
          <a:xfrm>
            <a:off x="6248400" y="5181600"/>
            <a:ext cx="1905000" cy="369332"/>
          </a:xfrm>
          <a:prstGeom prst="rect">
            <a:avLst/>
          </a:prstGeom>
          <a:noFill/>
        </p:spPr>
        <p:txBody>
          <a:bodyPr wrap="square" rtlCol="0">
            <a:spAutoFit/>
          </a:bodyPr>
          <a:lstStyle/>
          <a:p>
            <a:r>
              <a:rPr lang="en-US" dirty="0"/>
              <a:t>Test_main.js</a:t>
            </a:r>
          </a:p>
        </p:txBody>
      </p:sp>
    </p:spTree>
    <p:extLst>
      <p:ext uri="{BB962C8B-B14F-4D97-AF65-F5344CB8AC3E}">
        <p14:creationId xmlns:p14="http://schemas.microsoft.com/office/powerpoint/2010/main" val="3275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AAA-E208-3371-3281-B19AB36445F0}"/>
              </a:ext>
            </a:extLst>
          </p:cNvPr>
          <p:cNvSpPr>
            <a:spLocks noGrp="1"/>
          </p:cNvSpPr>
          <p:nvPr>
            <p:ph type="title"/>
          </p:nvPr>
        </p:nvSpPr>
        <p:spPr/>
        <p:txBody>
          <a:bodyPr/>
          <a:lstStyle/>
          <a:p>
            <a:r>
              <a:rPr lang="en-US" dirty="0">
                <a:cs typeface="Calibri"/>
              </a:rPr>
              <a:t>Test Class Example- Running Tests</a:t>
            </a:r>
            <a:endParaRPr lang="en-US" dirty="0"/>
          </a:p>
        </p:txBody>
      </p:sp>
      <p:pic>
        <p:nvPicPr>
          <p:cNvPr id="4" name="Picture 3">
            <a:extLst>
              <a:ext uri="{FF2B5EF4-FFF2-40B4-BE49-F238E27FC236}">
                <a16:creationId xmlns:a16="http://schemas.microsoft.com/office/drawing/2014/main" id="{13ED89BE-0D26-A4B2-D8F8-0638AFE9B358}"/>
              </a:ext>
            </a:extLst>
          </p:cNvPr>
          <p:cNvPicPr>
            <a:picLocks noChangeAspect="1"/>
          </p:cNvPicPr>
          <p:nvPr/>
        </p:nvPicPr>
        <p:blipFill>
          <a:blip r:embed="rId3"/>
          <a:stretch>
            <a:fillRect/>
          </a:stretch>
        </p:blipFill>
        <p:spPr>
          <a:xfrm>
            <a:off x="2758982" y="5105400"/>
            <a:ext cx="3626036" cy="1314518"/>
          </a:xfrm>
          <a:prstGeom prst="rect">
            <a:avLst/>
          </a:prstGeom>
        </p:spPr>
      </p:pic>
      <p:pic>
        <p:nvPicPr>
          <p:cNvPr id="6" name="Picture 5">
            <a:extLst>
              <a:ext uri="{FF2B5EF4-FFF2-40B4-BE49-F238E27FC236}">
                <a16:creationId xmlns:a16="http://schemas.microsoft.com/office/drawing/2014/main" id="{CFCE62E6-F006-88A3-53BD-4C66B21F4B43}"/>
              </a:ext>
            </a:extLst>
          </p:cNvPr>
          <p:cNvPicPr>
            <a:picLocks noChangeAspect="1"/>
          </p:cNvPicPr>
          <p:nvPr/>
        </p:nvPicPr>
        <p:blipFill>
          <a:blip r:embed="rId4"/>
          <a:stretch>
            <a:fillRect/>
          </a:stretch>
        </p:blipFill>
        <p:spPr>
          <a:xfrm>
            <a:off x="904686" y="2530429"/>
            <a:ext cx="7334627" cy="1797142"/>
          </a:xfrm>
          <a:prstGeom prst="rect">
            <a:avLst/>
          </a:prstGeom>
        </p:spPr>
      </p:pic>
    </p:spTree>
    <p:extLst>
      <p:ext uri="{BB962C8B-B14F-4D97-AF65-F5344CB8AC3E}">
        <p14:creationId xmlns:p14="http://schemas.microsoft.com/office/powerpoint/2010/main" val="404931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adde9b3-fd8a-4912-8251-f138b58d56db">
      <UserInfo>
        <DisplayName/>
        <AccountId xsi:nil="true"/>
        <AccountType/>
      </UserInfo>
    </SharedWithUsers>
    <MediaServiceKeyPoints xmlns="dd7e3567-10e6-4e16-9ad7-0c0ff3eb4f82" xsi:nil="true"/>
    <_ip_UnifiedCompliancePolicyUIAction xmlns="http://schemas.microsoft.com/sharepoint/v3" xsi:nil="true"/>
    <lcf76f155ced4ddcb4097134ff3c332f xmlns="dd7e3567-10e6-4e16-9ad7-0c0ff3eb4f82">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931EA1C8C32E4FA017657D5DF4551A" ma:contentTypeVersion="20" ma:contentTypeDescription="Create a new document." ma:contentTypeScope="" ma:versionID="89776ef0ca90941adb654a2a49537879">
  <xsd:schema xmlns:xsd="http://www.w3.org/2001/XMLSchema" xmlns:xs="http://www.w3.org/2001/XMLSchema" xmlns:p="http://schemas.microsoft.com/office/2006/metadata/properties" xmlns:ns1="http://schemas.microsoft.com/sharepoint/v3" xmlns:ns2="8adde9b3-fd8a-4912-8251-f138b58d56db" xmlns:ns3="dd7e3567-10e6-4e16-9ad7-0c0ff3eb4f82" xmlns:ns4="230e9df3-be65-4c73-a93b-d1236ebd677e" targetNamespace="http://schemas.microsoft.com/office/2006/metadata/properties" ma:root="true" ma:fieldsID="a02c6e888704064947b746731fe9f50c" ns1:_="" ns2:_="" ns3:_="" ns4:_="">
    <xsd:import namespace="http://schemas.microsoft.com/sharepoint/v3"/>
    <xsd:import namespace="8adde9b3-fd8a-4912-8251-f138b58d56db"/>
    <xsd:import namespace="dd7e3567-10e6-4e16-9ad7-0c0ff3eb4f82"/>
    <xsd:import namespace="230e9df3-be65-4c73-a93b-d1236ebd677e"/>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3:MediaServiceOCR" minOccurs="0"/>
                <xsd:element ref="ns3:lcf76f155ced4ddcb4097134ff3c332f" minOccurs="0"/>
                <xsd:element ref="ns4:TaxCatchAll" minOccurs="0"/>
                <xsd:element ref="ns3:MediaServiceSearchProperties" minOccurs="0"/>
                <xsd:element ref="ns1:_ip_UnifiedCompliancePolicyProperties" minOccurs="0"/>
                <xsd:element ref="ns1:_ip_UnifiedCompliancePolicyUIAction" minOccurs="0"/>
                <xsd:element ref="ns3:MediaServiceDocTag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dde9b3-fd8a-4912-8251-f138b58d56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7e3567-10e6-4e16-9ad7-0c0ff3eb4f8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dc2c8e4f-3ad6-4b34-8679-f9322287a02d}" ma:internalName="TaxCatchAll" ma:showField="CatchAllData" ma:web="8adde9b3-fd8a-4912-8251-f138b58d56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AC94F7-B709-4833-B1BB-B9BBA573C123}">
  <ds:schemaRefs>
    <ds:schemaRef ds:uri="http://schemas.openxmlformats.org/package/2006/metadata/core-properties"/>
    <ds:schemaRef ds:uri="http://schemas.microsoft.com/office/2006/metadata/properties"/>
    <ds:schemaRef ds:uri="http://schemas.microsoft.com/sharepoint/v3"/>
    <ds:schemaRef ds:uri="http://schemas.microsoft.com/office/infopath/2007/PartnerControls"/>
    <ds:schemaRef ds:uri="http://purl.org/dc/elements/1.1/"/>
    <ds:schemaRef ds:uri="http://purl.org/dc/dcmitype/"/>
    <ds:schemaRef ds:uri="8adde9b3-fd8a-4912-8251-f138b58d56db"/>
    <ds:schemaRef ds:uri="http://schemas.microsoft.com/office/2006/documentManagement/types"/>
    <ds:schemaRef ds:uri="dd7e3567-10e6-4e16-9ad7-0c0ff3eb4f82"/>
    <ds:schemaRef ds:uri="230e9df3-be65-4c73-a93b-d1236ebd677e"/>
    <ds:schemaRef ds:uri="http://www.w3.org/XML/1998/namespace"/>
    <ds:schemaRef ds:uri="http://purl.org/dc/terms/"/>
  </ds:schemaRefs>
</ds:datastoreItem>
</file>

<file path=customXml/itemProps2.xml><?xml version="1.0" encoding="utf-8"?>
<ds:datastoreItem xmlns:ds="http://schemas.openxmlformats.org/officeDocument/2006/customXml" ds:itemID="{307EA774-52F5-46A2-91BE-E1B838A25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adde9b3-fd8a-4912-8251-f138b58d56db"/>
    <ds:schemaRef ds:uri="dd7e3567-10e6-4e16-9ad7-0c0ff3eb4f82"/>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D62C2E-A24C-454D-82EE-9929AC705198}">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1064</TotalTime>
  <Words>642</Words>
  <Application>Microsoft Office PowerPoint</Application>
  <PresentationFormat>On-screen Show (4:3)</PresentationFormat>
  <Paragraphs>84</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Homework 3 Overview</vt:lpstr>
      <vt:lpstr>Homework Overview</vt:lpstr>
      <vt:lpstr>Test Classes</vt:lpstr>
      <vt:lpstr>Testing Example: Commands</vt:lpstr>
      <vt:lpstr>Testing Example: UI</vt:lpstr>
      <vt:lpstr>Test Classes</vt:lpstr>
      <vt:lpstr>Test Class Example- Data and Function</vt:lpstr>
      <vt:lpstr>Test Class Example- Test class</vt:lpstr>
      <vt:lpstr>Test Class Example- Running Tests</vt:lpstr>
      <vt:lpstr>Project layout</vt:lpstr>
      <vt:lpstr>Sample Code</vt:lpstr>
      <vt:lpstr>Sample Code</vt:lpstr>
      <vt:lpstr>Enabling Beta APIs (highly recommended)</vt:lpstr>
      <vt:lpstr>Enabling content logs (recommended)</vt:lpstr>
      <vt:lpstr>Checkpoint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Scenarios with Stubs</dc:title>
  <dc:creator>Louis Clausen</dc:creator>
  <cp:lastModifiedBy>Samantha Hallam</cp:lastModifiedBy>
  <cp:revision>41</cp:revision>
  <dcterms:created xsi:type="dcterms:W3CDTF">2010-03-12T17:54:38Z</dcterms:created>
  <dcterms:modified xsi:type="dcterms:W3CDTF">2024-03-20T03:01:16Z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0x0101003D931EA1C8C32E4FA017657D5DF4551A</vt:lpwstr>
  </property>
  <property fmtid="{D5CDD505-2E9C-101B-9397-08002B2CF9AE}" pid="3" name="Order">
    <vt:r8>4700</vt:r8>
  </property>
  <property fmtid="{D5CDD505-2E9C-101B-9397-08002B2CF9AE}" pid="4" name="TemplateUrl">
    <vt:lpwstr/>
  </property>
  <property fmtid="{D5CDD505-2E9C-101B-9397-08002B2CF9AE}" pid="5" name="_CopySource">
    <vt:lpwstr>http://sharepoint/sites/wumpus/Misc Files/2012 Draft/Lecture3.pptx</vt:lpwstr>
  </property>
  <property fmtid="{D5CDD505-2E9C-101B-9397-08002B2CF9AE}" pid="6" name="xd_ProgID">
    <vt:lpwstr/>
  </property>
  <property fmtid="{D5CDD505-2E9C-101B-9397-08002B2CF9AE}" pid="7" name="xd_Signature">
    <vt:bool>false</vt:bool>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dabelc@microsoft.com</vt:lpwstr>
  </property>
  <property fmtid="{D5CDD505-2E9C-101B-9397-08002B2CF9AE}" pid="11" name="MSIP_Label_f42aa342-8706-4288-bd11-ebb85995028c_SetDate">
    <vt:lpwstr>2018-02-28T23:48:48.6413233Z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AuthorIds_UIVersion_4096">
    <vt:lpwstr>9</vt:lpwstr>
  </property>
  <property fmtid="{D5CDD505-2E9C-101B-9397-08002B2CF9AE}" pid="17" name="MediaServiceImageTags">
    <vt:lpwstr/>
  </property>
</Properties>
</file>