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7"/>
  </p:notesMasterIdLst>
  <p:handoutMasterIdLst>
    <p:handoutMasterId r:id="rId18"/>
  </p:handoutMasterIdLst>
  <p:sldIdLst>
    <p:sldId id="312" r:id="rId5"/>
    <p:sldId id="282" r:id="rId6"/>
    <p:sldId id="304" r:id="rId7"/>
    <p:sldId id="321" r:id="rId8"/>
    <p:sldId id="323" r:id="rId9"/>
    <p:sldId id="325" r:id="rId10"/>
    <p:sldId id="326" r:id="rId11"/>
    <p:sldId id="327" r:id="rId12"/>
    <p:sldId id="328" r:id="rId13"/>
    <p:sldId id="314" r:id="rId14"/>
    <p:sldId id="329" r:id="rId15"/>
    <p:sldId id="297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6691ED-2A15-43D8-B94E-CE93B6063127}" v="40" dt="2025-05-23T22:34:33.429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84" d="100"/>
          <a:sy n="84" d="100"/>
        </p:scale>
        <p:origin x="906" y="56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becca Meyer" userId="acbac7a1ef5388e1" providerId="LiveId" clId="{E56691ED-2A15-43D8-B94E-CE93B6063127}"/>
    <pc:docChg chg="undo custSel addSld delSld modSld sldOrd">
      <pc:chgData name="Rebecca Meyer" userId="acbac7a1ef5388e1" providerId="LiveId" clId="{E56691ED-2A15-43D8-B94E-CE93B6063127}" dt="2025-05-23T22:43:36.064" v="5385" actId="20577"/>
      <pc:docMkLst>
        <pc:docMk/>
      </pc:docMkLst>
      <pc:sldChg chg="del">
        <pc:chgData name="Rebecca Meyer" userId="acbac7a1ef5388e1" providerId="LiveId" clId="{E56691ED-2A15-43D8-B94E-CE93B6063127}" dt="2025-05-19T22:39:39.134" v="382" actId="2696"/>
        <pc:sldMkLst>
          <pc:docMk/>
          <pc:sldMk cId="2952923800" sldId="281"/>
        </pc:sldMkLst>
      </pc:sldChg>
      <pc:sldChg chg="modSp mod ord">
        <pc:chgData name="Rebecca Meyer" userId="acbac7a1ef5388e1" providerId="LiveId" clId="{E56691ED-2A15-43D8-B94E-CE93B6063127}" dt="2025-05-23T00:40:57.466" v="1840" actId="20577"/>
        <pc:sldMkLst>
          <pc:docMk/>
          <pc:sldMk cId="685681062" sldId="282"/>
        </pc:sldMkLst>
        <pc:spChg chg="mod">
          <ac:chgData name="Rebecca Meyer" userId="acbac7a1ef5388e1" providerId="LiveId" clId="{E56691ED-2A15-43D8-B94E-CE93B6063127}" dt="2025-05-21T23:32:51.693" v="1626" actId="1076"/>
          <ac:spMkLst>
            <pc:docMk/>
            <pc:sldMk cId="685681062" sldId="282"/>
            <ac:spMk id="2" creationId="{FD5E8954-9BCB-7FD9-A210-38DC54382D45}"/>
          </ac:spMkLst>
        </pc:spChg>
        <pc:spChg chg="mod">
          <ac:chgData name="Rebecca Meyer" userId="acbac7a1ef5388e1" providerId="LiveId" clId="{E56691ED-2A15-43D8-B94E-CE93B6063127}" dt="2025-05-23T00:40:57.466" v="1840" actId="20577"/>
          <ac:spMkLst>
            <pc:docMk/>
            <pc:sldMk cId="685681062" sldId="282"/>
            <ac:spMk id="3" creationId="{75111C33-898C-4414-4665-5136EB6FC126}"/>
          </ac:spMkLst>
        </pc:spChg>
      </pc:sldChg>
      <pc:sldChg chg="modSp mod">
        <pc:chgData name="Rebecca Meyer" userId="acbac7a1ef5388e1" providerId="LiveId" clId="{E56691ED-2A15-43D8-B94E-CE93B6063127}" dt="2025-05-23T20:35:08.310" v="3219" actId="27636"/>
        <pc:sldMkLst>
          <pc:docMk/>
          <pc:sldMk cId="1973173046" sldId="297"/>
        </pc:sldMkLst>
        <pc:spChg chg="mod">
          <ac:chgData name="Rebecca Meyer" userId="acbac7a1ef5388e1" providerId="LiveId" clId="{E56691ED-2A15-43D8-B94E-CE93B6063127}" dt="2025-05-23T20:35:08.310" v="3219" actId="27636"/>
          <ac:spMkLst>
            <pc:docMk/>
            <pc:sldMk cId="1973173046" sldId="297"/>
            <ac:spMk id="3" creationId="{D8B5CEF2-E667-BBB5-2EA6-C06F93B6DE12}"/>
          </ac:spMkLst>
        </pc:spChg>
      </pc:sldChg>
      <pc:sldChg chg="addSp delSp modSp mod modClrScheme chgLayout">
        <pc:chgData name="Rebecca Meyer" userId="acbac7a1ef5388e1" providerId="LiveId" clId="{E56691ED-2A15-43D8-B94E-CE93B6063127}" dt="2025-05-23T22:00:59.408" v="3341" actId="1038"/>
        <pc:sldMkLst>
          <pc:docMk/>
          <pc:sldMk cId="3913219759" sldId="304"/>
        </pc:sldMkLst>
        <pc:spChg chg="mod ord">
          <ac:chgData name="Rebecca Meyer" userId="acbac7a1ef5388e1" providerId="LiveId" clId="{E56691ED-2A15-43D8-B94E-CE93B6063127}" dt="2025-05-23T22:00:59.408" v="3341" actId="1038"/>
          <ac:spMkLst>
            <pc:docMk/>
            <pc:sldMk cId="3913219759" sldId="304"/>
            <ac:spMk id="2" creationId="{13021072-4A77-DB4D-DF41-58EADB7DA94E}"/>
          </ac:spMkLst>
        </pc:spChg>
        <pc:spChg chg="mod ord">
          <ac:chgData name="Rebecca Meyer" userId="acbac7a1ef5388e1" providerId="LiveId" clId="{E56691ED-2A15-43D8-B94E-CE93B6063127}" dt="2025-05-23T19:07:58.809" v="1916" actId="1076"/>
          <ac:spMkLst>
            <pc:docMk/>
            <pc:sldMk cId="3913219759" sldId="304"/>
            <ac:spMk id="3" creationId="{D4D22962-3C7F-E480-5C35-7F4860A098E1}"/>
          </ac:spMkLst>
        </pc:spChg>
        <pc:spChg chg="mod ord">
          <ac:chgData name="Rebecca Meyer" userId="acbac7a1ef5388e1" providerId="LiveId" clId="{E56691ED-2A15-43D8-B94E-CE93B6063127}" dt="2025-05-21T23:34:14.463" v="1636" actId="700"/>
          <ac:spMkLst>
            <pc:docMk/>
            <pc:sldMk cId="3913219759" sldId="304"/>
            <ac:spMk id="4" creationId="{18D5CFA2-4E67-F157-5FFD-A246307D41F7}"/>
          </ac:spMkLst>
        </pc:spChg>
        <pc:graphicFrameChg chg="add del mod">
          <ac:chgData name="Rebecca Meyer" userId="acbac7a1ef5388e1" providerId="LiveId" clId="{E56691ED-2A15-43D8-B94E-CE93B6063127}" dt="2025-05-22T22:33:01.061" v="1684" actId="478"/>
          <ac:graphicFrameMkLst>
            <pc:docMk/>
            <pc:sldMk cId="3913219759" sldId="304"/>
            <ac:graphicFrameMk id="6" creationId="{D8DE2C47-1D77-272D-17C0-EFD3337976A5}"/>
          </ac:graphicFrameMkLst>
        </pc:graphicFrameChg>
        <pc:graphicFrameChg chg="add del mod modGraphic">
          <ac:chgData name="Rebecca Meyer" userId="acbac7a1ef5388e1" providerId="LiveId" clId="{E56691ED-2A15-43D8-B94E-CE93B6063127}" dt="2025-05-22T22:38:15.616" v="1688" actId="478"/>
          <ac:graphicFrameMkLst>
            <pc:docMk/>
            <pc:sldMk cId="3913219759" sldId="304"/>
            <ac:graphicFrameMk id="7" creationId="{EC765F08-8249-8875-0734-C9314B0444C6}"/>
          </ac:graphicFrameMkLst>
        </pc:graphicFrameChg>
        <pc:picChg chg="add del mod">
          <ac:chgData name="Rebecca Meyer" userId="acbac7a1ef5388e1" providerId="LiveId" clId="{E56691ED-2A15-43D8-B94E-CE93B6063127}" dt="2025-05-23T19:07:36.136" v="1912" actId="21"/>
          <ac:picMkLst>
            <pc:docMk/>
            <pc:sldMk cId="3913219759" sldId="304"/>
            <ac:picMk id="8" creationId="{A17398E4-9494-7F9C-1E44-23C64A253BA2}"/>
          </ac:picMkLst>
        </pc:picChg>
      </pc:sldChg>
      <pc:sldChg chg="del">
        <pc:chgData name="Rebecca Meyer" userId="acbac7a1ef5388e1" providerId="LiveId" clId="{E56691ED-2A15-43D8-B94E-CE93B6063127}" dt="2025-05-19T22:39:36.611" v="381" actId="2696"/>
        <pc:sldMkLst>
          <pc:docMk/>
          <pc:sldMk cId="2906491918" sldId="307"/>
        </pc:sldMkLst>
      </pc:sldChg>
      <pc:sldChg chg="addSp modSp mod">
        <pc:chgData name="Rebecca Meyer" userId="acbac7a1ef5388e1" providerId="LiveId" clId="{E56691ED-2A15-43D8-B94E-CE93B6063127}" dt="2025-05-21T23:24:42.808" v="1137" actId="1076"/>
        <pc:sldMkLst>
          <pc:docMk/>
          <pc:sldMk cId="2202437675" sldId="312"/>
        </pc:sldMkLst>
        <pc:spChg chg="mod">
          <ac:chgData name="Rebecca Meyer" userId="acbac7a1ef5388e1" providerId="LiveId" clId="{E56691ED-2A15-43D8-B94E-CE93B6063127}" dt="2025-05-21T23:24:28.126" v="1136" actId="1076"/>
          <ac:spMkLst>
            <pc:docMk/>
            <pc:sldMk cId="2202437675" sldId="312"/>
            <ac:spMk id="2" creationId="{4207FF65-A536-F639-8591-ED024C223308}"/>
          </ac:spMkLst>
        </pc:spChg>
        <pc:spChg chg="add mod">
          <ac:chgData name="Rebecca Meyer" userId="acbac7a1ef5388e1" providerId="LiveId" clId="{E56691ED-2A15-43D8-B94E-CE93B6063127}" dt="2025-05-21T23:23:28.564" v="1129" actId="1076"/>
          <ac:spMkLst>
            <pc:docMk/>
            <pc:sldMk cId="2202437675" sldId="312"/>
            <ac:spMk id="3" creationId="{83EB8FD5-9725-5B89-D949-DE7744DF66EE}"/>
          </ac:spMkLst>
        </pc:spChg>
        <pc:cxnChg chg="add mod">
          <ac:chgData name="Rebecca Meyer" userId="acbac7a1ef5388e1" providerId="LiveId" clId="{E56691ED-2A15-43D8-B94E-CE93B6063127}" dt="2025-05-21T23:24:42.808" v="1137" actId="1076"/>
          <ac:cxnSpMkLst>
            <pc:docMk/>
            <pc:sldMk cId="2202437675" sldId="312"/>
            <ac:cxnSpMk id="5" creationId="{5CDDE0F1-B674-5DF2-CD64-87829861F546}"/>
          </ac:cxnSpMkLst>
        </pc:cxnChg>
      </pc:sldChg>
      <pc:sldChg chg="addSp delSp modSp mod ord">
        <pc:chgData name="Rebecca Meyer" userId="acbac7a1ef5388e1" providerId="LiveId" clId="{E56691ED-2A15-43D8-B94E-CE93B6063127}" dt="2025-05-23T22:41:58.842" v="5348" actId="20577"/>
        <pc:sldMkLst>
          <pc:docMk/>
          <pc:sldMk cId="1131718056" sldId="314"/>
        </pc:sldMkLst>
        <pc:spChg chg="del mod">
          <ac:chgData name="Rebecca Meyer" userId="acbac7a1ef5388e1" providerId="LiveId" clId="{E56691ED-2A15-43D8-B94E-CE93B6063127}" dt="2025-05-23T22:19:20.782" v="4450" actId="478"/>
          <ac:spMkLst>
            <pc:docMk/>
            <pc:sldMk cId="1131718056" sldId="314"/>
            <ac:spMk id="2" creationId="{B6210199-C129-11F0-56F2-2D1AED21CB4C}"/>
          </ac:spMkLst>
        </pc:spChg>
        <pc:spChg chg="del mod">
          <ac:chgData name="Rebecca Meyer" userId="acbac7a1ef5388e1" providerId="LiveId" clId="{E56691ED-2A15-43D8-B94E-CE93B6063127}" dt="2025-05-23T22:19:27.484" v="4453" actId="478"/>
          <ac:spMkLst>
            <pc:docMk/>
            <pc:sldMk cId="1131718056" sldId="314"/>
            <ac:spMk id="4" creationId="{BDDD6BDC-E008-6AB7-55A1-46ED9BCF054F}"/>
          </ac:spMkLst>
        </pc:spChg>
        <pc:spChg chg="add mod">
          <ac:chgData name="Rebecca Meyer" userId="acbac7a1ef5388e1" providerId="LiveId" clId="{E56691ED-2A15-43D8-B94E-CE93B6063127}" dt="2025-05-23T22:19:49.080" v="4460" actId="1076"/>
          <ac:spMkLst>
            <pc:docMk/>
            <pc:sldMk cId="1131718056" sldId="314"/>
            <ac:spMk id="5" creationId="{789B27BB-C1D6-ECC3-8436-50D8F006344E}"/>
          </ac:spMkLst>
        </pc:spChg>
        <pc:spChg chg="add mod">
          <ac:chgData name="Rebecca Meyer" userId="acbac7a1ef5388e1" providerId="LiveId" clId="{E56691ED-2A15-43D8-B94E-CE93B6063127}" dt="2025-05-23T22:41:58.842" v="5348" actId="20577"/>
          <ac:spMkLst>
            <pc:docMk/>
            <pc:sldMk cId="1131718056" sldId="314"/>
            <ac:spMk id="6" creationId="{53DB0609-DE0B-F8ED-F9EC-36D3EF605B3D}"/>
          </ac:spMkLst>
        </pc:spChg>
        <pc:spChg chg="add del mod">
          <ac:chgData name="Rebecca Meyer" userId="acbac7a1ef5388e1" providerId="LiveId" clId="{E56691ED-2A15-43D8-B94E-CE93B6063127}" dt="2025-05-23T22:19:23.288" v="4451" actId="478"/>
          <ac:spMkLst>
            <pc:docMk/>
            <pc:sldMk cId="1131718056" sldId="314"/>
            <ac:spMk id="8" creationId="{45F3ECEF-3BE5-3017-BE07-3D161AA698DE}"/>
          </ac:spMkLst>
        </pc:spChg>
        <pc:spChg chg="add del mod">
          <ac:chgData name="Rebecca Meyer" userId="acbac7a1ef5388e1" providerId="LiveId" clId="{E56691ED-2A15-43D8-B94E-CE93B6063127}" dt="2025-05-23T22:19:30.680" v="4454" actId="478"/>
          <ac:spMkLst>
            <pc:docMk/>
            <pc:sldMk cId="1131718056" sldId="314"/>
            <ac:spMk id="10" creationId="{3C36B451-2C86-4E95-33D6-7AC095EB9CE0}"/>
          </ac:spMkLst>
        </pc:spChg>
      </pc:sldChg>
      <pc:sldChg chg="addSp delSp modSp del mod">
        <pc:chgData name="Rebecca Meyer" userId="acbac7a1ef5388e1" providerId="LiveId" clId="{E56691ED-2A15-43D8-B94E-CE93B6063127}" dt="2025-05-23T20:36:22.733" v="3229" actId="2696"/>
        <pc:sldMkLst>
          <pc:docMk/>
          <pc:sldMk cId="2468595790" sldId="315"/>
        </pc:sldMkLst>
        <pc:spChg chg="mod">
          <ac:chgData name="Rebecca Meyer" userId="acbac7a1ef5388e1" providerId="LiveId" clId="{E56691ED-2A15-43D8-B94E-CE93B6063127}" dt="2025-05-23T19:22:29.092" v="2224" actId="1076"/>
          <ac:spMkLst>
            <pc:docMk/>
            <pc:sldMk cId="2468595790" sldId="315"/>
            <ac:spMk id="2" creationId="{B28A34A6-22BC-27A4-2C79-EE98A4943B14}"/>
          </ac:spMkLst>
        </pc:spChg>
        <pc:spChg chg="mod">
          <ac:chgData name="Rebecca Meyer" userId="acbac7a1ef5388e1" providerId="LiveId" clId="{E56691ED-2A15-43D8-B94E-CE93B6063127}" dt="2025-05-23T19:22:25.676" v="2223" actId="1076"/>
          <ac:spMkLst>
            <pc:docMk/>
            <pc:sldMk cId="2468595790" sldId="315"/>
            <ac:spMk id="3" creationId="{7267C004-8B72-C872-98FB-00A2A584D055}"/>
          </ac:spMkLst>
        </pc:spChg>
        <pc:spChg chg="mod">
          <ac:chgData name="Rebecca Meyer" userId="acbac7a1ef5388e1" providerId="LiveId" clId="{E56691ED-2A15-43D8-B94E-CE93B6063127}" dt="2025-05-23T19:27:57.668" v="2450" actId="1035"/>
          <ac:spMkLst>
            <pc:docMk/>
            <pc:sldMk cId="2468595790" sldId="315"/>
            <ac:spMk id="16" creationId="{AEF9954A-E263-8A7E-58B1-4D03F7D1BD9B}"/>
          </ac:spMkLst>
        </pc:spChg>
        <pc:graphicFrameChg chg="add mod">
          <ac:chgData name="Rebecca Meyer" userId="acbac7a1ef5388e1" providerId="LiveId" clId="{E56691ED-2A15-43D8-B94E-CE93B6063127}" dt="2025-05-23T19:25:27.736" v="2250"/>
          <ac:graphicFrameMkLst>
            <pc:docMk/>
            <pc:sldMk cId="2468595790" sldId="315"/>
            <ac:graphicFrameMk id="11" creationId="{C2407DE1-353A-A366-A837-DC6634EC4389}"/>
          </ac:graphicFrameMkLst>
        </pc:graphicFrameChg>
        <pc:graphicFrameChg chg="add del mod modGraphic">
          <ac:chgData name="Rebecca Meyer" userId="acbac7a1ef5388e1" providerId="LiveId" clId="{E56691ED-2A15-43D8-B94E-CE93B6063127}" dt="2025-05-23T19:25:47.348" v="2256" actId="478"/>
          <ac:graphicFrameMkLst>
            <pc:docMk/>
            <pc:sldMk cId="2468595790" sldId="315"/>
            <ac:graphicFrameMk id="12" creationId="{778F07D0-E384-0B14-A6EC-7991A67B97C4}"/>
          </ac:graphicFrameMkLst>
        </pc:graphicFrameChg>
        <pc:picChg chg="add del mod">
          <ac:chgData name="Rebecca Meyer" userId="acbac7a1ef5388e1" providerId="LiveId" clId="{E56691ED-2A15-43D8-B94E-CE93B6063127}" dt="2025-05-23T19:24:20.692" v="2231" actId="478"/>
          <ac:picMkLst>
            <pc:docMk/>
            <pc:sldMk cId="2468595790" sldId="315"/>
            <ac:picMk id="7" creationId="{456B33AB-2146-A929-A538-0F7EFE2CDA02}"/>
          </ac:picMkLst>
        </pc:picChg>
        <pc:picChg chg="add del mod">
          <ac:chgData name="Rebecca Meyer" userId="acbac7a1ef5388e1" providerId="LiveId" clId="{E56691ED-2A15-43D8-B94E-CE93B6063127}" dt="2025-05-23T19:25:26.460" v="2249" actId="478"/>
          <ac:picMkLst>
            <pc:docMk/>
            <pc:sldMk cId="2468595790" sldId="315"/>
            <ac:picMk id="8" creationId="{A17398E4-9494-7F9C-1E44-23C64A253BA2}"/>
          </ac:picMkLst>
        </pc:picChg>
        <pc:picChg chg="add mod">
          <ac:chgData name="Rebecca Meyer" userId="acbac7a1ef5388e1" providerId="LiveId" clId="{E56691ED-2A15-43D8-B94E-CE93B6063127}" dt="2025-05-23T19:24:33.398" v="2248" actId="1038"/>
          <ac:picMkLst>
            <pc:docMk/>
            <pc:sldMk cId="2468595790" sldId="315"/>
            <ac:picMk id="10" creationId="{4F6AA772-7524-32DD-7C7F-6E4A1AA749DD}"/>
          </ac:picMkLst>
        </pc:picChg>
        <pc:picChg chg="add mod">
          <ac:chgData name="Rebecca Meyer" userId="acbac7a1ef5388e1" providerId="LiveId" clId="{E56691ED-2A15-43D8-B94E-CE93B6063127}" dt="2025-05-23T19:27:47.855" v="2430" actId="1076"/>
          <ac:picMkLst>
            <pc:docMk/>
            <pc:sldMk cId="2468595790" sldId="315"/>
            <ac:picMk id="13" creationId="{A3E09653-526D-BDBE-C894-EE9F91939712}"/>
          </ac:picMkLst>
        </pc:picChg>
      </pc:sldChg>
      <pc:sldChg chg="addSp delSp modSp del mod">
        <pc:chgData name="Rebecca Meyer" userId="acbac7a1ef5388e1" providerId="LiveId" clId="{E56691ED-2A15-43D8-B94E-CE93B6063127}" dt="2025-05-23T20:37:40.905" v="3243" actId="2696"/>
        <pc:sldMkLst>
          <pc:docMk/>
          <pc:sldMk cId="1941619646" sldId="317"/>
        </pc:sldMkLst>
        <pc:spChg chg="mod">
          <ac:chgData name="Rebecca Meyer" userId="acbac7a1ef5388e1" providerId="LiveId" clId="{E56691ED-2A15-43D8-B94E-CE93B6063127}" dt="2025-05-23T19:28:11.591" v="2452" actId="1076"/>
          <ac:spMkLst>
            <pc:docMk/>
            <pc:sldMk cId="1941619646" sldId="317"/>
            <ac:spMk id="3" creationId="{3D55F2D4-C20E-BEBC-1CCF-4449B0456A7E}"/>
          </ac:spMkLst>
        </pc:spChg>
        <pc:spChg chg="del mod">
          <ac:chgData name="Rebecca Meyer" userId="acbac7a1ef5388e1" providerId="LiveId" clId="{E56691ED-2A15-43D8-B94E-CE93B6063127}" dt="2025-05-23T19:28:48.351" v="2461" actId="478"/>
          <ac:spMkLst>
            <pc:docMk/>
            <pc:sldMk cId="1941619646" sldId="317"/>
            <ac:spMk id="13" creationId="{58AC0C8B-8A7A-9FAE-2D0F-4D1C3A8C3FA5}"/>
          </ac:spMkLst>
        </pc:spChg>
        <pc:spChg chg="add del mod">
          <ac:chgData name="Rebecca Meyer" userId="acbac7a1ef5388e1" providerId="LiveId" clId="{E56691ED-2A15-43D8-B94E-CE93B6063127}" dt="2025-05-23T19:28:56.582" v="2463" actId="478"/>
          <ac:spMkLst>
            <pc:docMk/>
            <pc:sldMk cId="1941619646" sldId="317"/>
            <ac:spMk id="18" creationId="{B60BB312-6330-FBBD-1F54-70B0F8B10588}"/>
          </ac:spMkLst>
        </pc:spChg>
        <pc:graphicFrameChg chg="add mod">
          <ac:chgData name="Rebecca Meyer" userId="acbac7a1ef5388e1" providerId="LiveId" clId="{E56691ED-2A15-43D8-B94E-CE93B6063127}" dt="2025-05-22T22:46:48.032" v="1693"/>
          <ac:graphicFrameMkLst>
            <pc:docMk/>
            <pc:sldMk cId="1941619646" sldId="317"/>
            <ac:graphicFrameMk id="8" creationId="{5D3817FA-CEFB-F2CC-6438-5B5F85BE24B3}"/>
          </ac:graphicFrameMkLst>
        </pc:graphicFrameChg>
        <pc:graphicFrameChg chg="add del mod">
          <ac:chgData name="Rebecca Meyer" userId="acbac7a1ef5388e1" providerId="LiveId" clId="{E56691ED-2A15-43D8-B94E-CE93B6063127}" dt="2025-05-22T22:53:19.490" v="1697" actId="21"/>
          <ac:graphicFrameMkLst>
            <pc:docMk/>
            <pc:sldMk cId="1941619646" sldId="317"/>
            <ac:graphicFrameMk id="9" creationId="{3865BEFB-1255-9942-84CE-A43172E2CD10}"/>
          </ac:graphicFrameMkLst>
        </pc:graphicFrameChg>
        <pc:picChg chg="add del mod">
          <ac:chgData name="Rebecca Meyer" userId="acbac7a1ef5388e1" providerId="LiveId" clId="{E56691ED-2A15-43D8-B94E-CE93B6063127}" dt="2025-05-22T23:29:17.851" v="1727" actId="478"/>
          <ac:picMkLst>
            <pc:docMk/>
            <pc:sldMk cId="1941619646" sldId="317"/>
            <ac:picMk id="12" creationId="{998D92FB-E5B6-293B-8F6E-A85D48BD559E}"/>
          </ac:picMkLst>
        </pc:picChg>
        <pc:picChg chg="add del mod">
          <ac:chgData name="Rebecca Meyer" userId="acbac7a1ef5388e1" providerId="LiveId" clId="{E56691ED-2A15-43D8-B94E-CE93B6063127}" dt="2025-05-23T19:36:29.050" v="2466" actId="478"/>
          <ac:picMkLst>
            <pc:docMk/>
            <pc:sldMk cId="1941619646" sldId="317"/>
            <ac:picMk id="16" creationId="{D576F9DF-A45E-C084-5345-85742CAC55BC}"/>
          </ac:picMkLst>
        </pc:picChg>
        <pc:picChg chg="add del mod">
          <ac:chgData name="Rebecca Meyer" userId="acbac7a1ef5388e1" providerId="LiveId" clId="{E56691ED-2A15-43D8-B94E-CE93B6063127}" dt="2025-05-23T19:37:03.985" v="2473" actId="478"/>
          <ac:picMkLst>
            <pc:docMk/>
            <pc:sldMk cId="1941619646" sldId="317"/>
            <ac:picMk id="20" creationId="{EE1F7AD8-DF8B-85DD-D085-3B5899E0BD52}"/>
          </ac:picMkLst>
        </pc:picChg>
        <pc:picChg chg="add mod">
          <ac:chgData name="Rebecca Meyer" userId="acbac7a1ef5388e1" providerId="LiveId" clId="{E56691ED-2A15-43D8-B94E-CE93B6063127}" dt="2025-05-23T19:37:17.235" v="2479" actId="1076"/>
          <ac:picMkLst>
            <pc:docMk/>
            <pc:sldMk cId="1941619646" sldId="317"/>
            <ac:picMk id="22" creationId="{431A308F-AE35-4F91-EADD-6521C71B85EA}"/>
          </ac:picMkLst>
        </pc:picChg>
      </pc:sldChg>
      <pc:sldChg chg="addSp delSp modSp del mod">
        <pc:chgData name="Rebecca Meyer" userId="acbac7a1ef5388e1" providerId="LiveId" clId="{E56691ED-2A15-43D8-B94E-CE93B6063127}" dt="2025-05-23T20:38:08.994" v="3249" actId="2696"/>
        <pc:sldMkLst>
          <pc:docMk/>
          <pc:sldMk cId="4072101725" sldId="318"/>
        </pc:sldMkLst>
        <pc:spChg chg="mod">
          <ac:chgData name="Rebecca Meyer" userId="acbac7a1ef5388e1" providerId="LiveId" clId="{E56691ED-2A15-43D8-B94E-CE93B6063127}" dt="2025-05-23T19:37:35.071" v="2482" actId="1076"/>
          <ac:spMkLst>
            <pc:docMk/>
            <pc:sldMk cId="4072101725" sldId="318"/>
            <ac:spMk id="3" creationId="{9443EC8A-1733-CCF7-081F-EB4667CB3285}"/>
          </ac:spMkLst>
        </pc:spChg>
        <pc:spChg chg="del mod">
          <ac:chgData name="Rebecca Meyer" userId="acbac7a1ef5388e1" providerId="LiveId" clId="{E56691ED-2A15-43D8-B94E-CE93B6063127}" dt="2025-05-23T19:38:29.547" v="2589" actId="478"/>
          <ac:spMkLst>
            <pc:docMk/>
            <pc:sldMk cId="4072101725" sldId="318"/>
            <ac:spMk id="4" creationId="{ACE55D3D-AA24-CF53-6679-29B3C83F7646}"/>
          </ac:spMkLst>
        </pc:spChg>
        <pc:spChg chg="add del mod">
          <ac:chgData name="Rebecca Meyer" userId="acbac7a1ef5388e1" providerId="LiveId" clId="{E56691ED-2A15-43D8-B94E-CE93B6063127}" dt="2025-05-23T19:38:34.656" v="2590" actId="478"/>
          <ac:spMkLst>
            <pc:docMk/>
            <pc:sldMk cId="4072101725" sldId="318"/>
            <ac:spMk id="12" creationId="{25B470A4-0FA1-E41F-A6AC-A83DAF21D034}"/>
          </ac:spMkLst>
        </pc:spChg>
        <pc:spChg chg="add mod">
          <ac:chgData name="Rebecca Meyer" userId="acbac7a1ef5388e1" providerId="LiveId" clId="{E56691ED-2A15-43D8-B94E-CE93B6063127}" dt="2025-05-23T19:41:31.428" v="2791" actId="1076"/>
          <ac:spMkLst>
            <pc:docMk/>
            <pc:sldMk cId="4072101725" sldId="318"/>
            <ac:spMk id="15" creationId="{8E4A212D-83BF-C6CB-6A0B-6BA700A70C82}"/>
          </ac:spMkLst>
        </pc:spChg>
        <pc:graphicFrameChg chg="add mod ord">
          <ac:chgData name="Rebecca Meyer" userId="acbac7a1ef5388e1" providerId="LiveId" clId="{E56691ED-2A15-43D8-B94E-CE93B6063127}" dt="2025-05-23T19:55:19.575" v="2861" actId="166"/>
          <ac:graphicFrameMkLst>
            <pc:docMk/>
            <pc:sldMk cId="4072101725" sldId="318"/>
            <ac:graphicFrameMk id="9" creationId="{3865BEFB-1255-9942-84CE-A43172E2CD10}"/>
          </ac:graphicFrameMkLst>
        </pc:graphicFrameChg>
        <pc:picChg chg="add del mod">
          <ac:chgData name="Rebecca Meyer" userId="acbac7a1ef5388e1" providerId="LiveId" clId="{E56691ED-2A15-43D8-B94E-CE93B6063127}" dt="2025-05-23T19:55:04.673" v="2857" actId="478"/>
          <ac:picMkLst>
            <pc:docMk/>
            <pc:sldMk cId="4072101725" sldId="318"/>
            <ac:picMk id="10" creationId="{F22C3CFB-272F-47F5-B338-3917F587DC79}"/>
          </ac:picMkLst>
        </pc:picChg>
        <pc:picChg chg="add del mod">
          <ac:chgData name="Rebecca Meyer" userId="acbac7a1ef5388e1" providerId="LiveId" clId="{E56691ED-2A15-43D8-B94E-CE93B6063127}" dt="2025-05-23T19:39:44.368" v="2599" actId="478"/>
          <ac:picMkLst>
            <pc:docMk/>
            <pc:sldMk cId="4072101725" sldId="318"/>
            <ac:picMk id="14" creationId="{E3D4A9E5-CA57-F554-79E6-1113160581F4}"/>
          </ac:picMkLst>
        </pc:picChg>
        <pc:picChg chg="add mod">
          <ac:chgData name="Rebecca Meyer" userId="acbac7a1ef5388e1" providerId="LiveId" clId="{E56691ED-2A15-43D8-B94E-CE93B6063127}" dt="2025-05-23T19:55:14.146" v="2860" actId="14100"/>
          <ac:picMkLst>
            <pc:docMk/>
            <pc:sldMk cId="4072101725" sldId="318"/>
            <ac:picMk id="17" creationId="{49F0CFAA-8707-722F-8F2B-887E23DCD524}"/>
          </ac:picMkLst>
        </pc:picChg>
      </pc:sldChg>
      <pc:sldChg chg="addSp delSp modSp del mod">
        <pc:chgData name="Rebecca Meyer" userId="acbac7a1ef5388e1" providerId="LiveId" clId="{E56691ED-2A15-43D8-B94E-CE93B6063127}" dt="2025-05-23T20:39:10.057" v="3258" actId="2696"/>
        <pc:sldMkLst>
          <pc:docMk/>
          <pc:sldMk cId="3969996159" sldId="319"/>
        </pc:sldMkLst>
        <pc:spChg chg="mod">
          <ac:chgData name="Rebecca Meyer" userId="acbac7a1ef5388e1" providerId="LiveId" clId="{E56691ED-2A15-43D8-B94E-CE93B6063127}" dt="2025-05-23T20:00:08.357" v="2995" actId="14100"/>
          <ac:spMkLst>
            <pc:docMk/>
            <pc:sldMk cId="3969996159" sldId="319"/>
            <ac:spMk id="4" creationId="{97DCC342-9FD1-7055-EAAC-008DC851B13F}"/>
          </ac:spMkLst>
        </pc:spChg>
        <pc:spChg chg="mod">
          <ac:chgData name="Rebecca Meyer" userId="acbac7a1ef5388e1" providerId="LiveId" clId="{E56691ED-2A15-43D8-B94E-CE93B6063127}" dt="2025-05-23T19:41:52.756" v="2792" actId="1076"/>
          <ac:spMkLst>
            <pc:docMk/>
            <pc:sldMk cId="3969996159" sldId="319"/>
            <ac:spMk id="5" creationId="{2136FCF6-982C-CC37-9625-3EBFC7E7DD13}"/>
          </ac:spMkLst>
        </pc:spChg>
        <pc:spChg chg="add del mod">
          <ac:chgData name="Rebecca Meyer" userId="acbac7a1ef5388e1" providerId="LiveId" clId="{E56691ED-2A15-43D8-B94E-CE93B6063127}" dt="2025-05-23T00:05:55.378" v="1735" actId="478"/>
          <ac:spMkLst>
            <pc:docMk/>
            <pc:sldMk cId="3969996159" sldId="319"/>
            <ac:spMk id="7" creationId="{F0C8500E-DC2A-502B-E486-2C4C1F4FD7ED}"/>
          </ac:spMkLst>
        </pc:spChg>
        <pc:graphicFrameChg chg="del modGraphic">
          <ac:chgData name="Rebecca Meyer" userId="acbac7a1ef5388e1" providerId="LiveId" clId="{E56691ED-2A15-43D8-B94E-CE93B6063127}" dt="2025-05-23T00:05:53.917" v="1733" actId="478"/>
          <ac:graphicFrameMkLst>
            <pc:docMk/>
            <pc:sldMk cId="3969996159" sldId="319"/>
            <ac:graphicFrameMk id="6" creationId="{4DB3991E-0605-C20E-53AD-D64E13638DA5}"/>
          </ac:graphicFrameMkLst>
        </pc:graphicFrameChg>
        <pc:picChg chg="add del mod">
          <ac:chgData name="Rebecca Meyer" userId="acbac7a1ef5388e1" providerId="LiveId" clId="{E56691ED-2A15-43D8-B94E-CE93B6063127}" dt="2025-05-23T19:58:19.334" v="2862" actId="478"/>
          <ac:picMkLst>
            <pc:docMk/>
            <pc:sldMk cId="3969996159" sldId="319"/>
            <ac:picMk id="9" creationId="{112D7760-E788-9385-4C0C-59AF6619DD0E}"/>
          </ac:picMkLst>
        </pc:picChg>
        <pc:picChg chg="add mod">
          <ac:chgData name="Rebecca Meyer" userId="acbac7a1ef5388e1" providerId="LiveId" clId="{E56691ED-2A15-43D8-B94E-CE93B6063127}" dt="2025-05-23T19:58:22.966" v="2866" actId="1076"/>
          <ac:picMkLst>
            <pc:docMk/>
            <pc:sldMk cId="3969996159" sldId="319"/>
            <ac:picMk id="11" creationId="{186009DC-30FC-1DA7-AE68-DF03F307795E}"/>
          </ac:picMkLst>
        </pc:picChg>
      </pc:sldChg>
      <pc:sldChg chg="addSp delSp modSp mod ord">
        <pc:chgData name="Rebecca Meyer" userId="acbac7a1ef5388e1" providerId="LiveId" clId="{E56691ED-2A15-43D8-B94E-CE93B6063127}" dt="2025-05-23T22:34:40.842" v="5272" actId="14100"/>
        <pc:sldMkLst>
          <pc:docMk/>
          <pc:sldMk cId="2498021601" sldId="321"/>
        </pc:sldMkLst>
        <pc:spChg chg="mod">
          <ac:chgData name="Rebecca Meyer" userId="acbac7a1ef5388e1" providerId="LiveId" clId="{E56691ED-2A15-43D8-B94E-CE93B6063127}" dt="2025-05-23T22:09:23.709" v="3627" actId="1076"/>
          <ac:spMkLst>
            <pc:docMk/>
            <pc:sldMk cId="2498021601" sldId="321"/>
            <ac:spMk id="3" creationId="{38D62608-F5E4-7EC0-5EF0-4F988DDDEC5B}"/>
          </ac:spMkLst>
        </pc:spChg>
        <pc:spChg chg="add del mod">
          <ac:chgData name="Rebecca Meyer" userId="acbac7a1ef5388e1" providerId="LiveId" clId="{E56691ED-2A15-43D8-B94E-CE93B6063127}" dt="2025-05-23T22:33:40.345" v="5266" actId="478"/>
          <ac:spMkLst>
            <pc:docMk/>
            <pc:sldMk cId="2498021601" sldId="321"/>
            <ac:spMk id="7" creationId="{6671E463-85B3-872A-5503-549C9725A667}"/>
          </ac:spMkLst>
        </pc:spChg>
        <pc:spChg chg="mod">
          <ac:chgData name="Rebecca Meyer" userId="acbac7a1ef5388e1" providerId="LiveId" clId="{E56691ED-2A15-43D8-B94E-CE93B6063127}" dt="2025-05-23T22:30:47.363" v="5263" actId="113"/>
          <ac:spMkLst>
            <pc:docMk/>
            <pc:sldMk cId="2498021601" sldId="321"/>
            <ac:spMk id="12" creationId="{288BD9B8-D6A6-D55A-830D-4D3CC2DC3933}"/>
          </ac:spMkLst>
        </pc:spChg>
        <pc:spChg chg="del">
          <ac:chgData name="Rebecca Meyer" userId="acbac7a1ef5388e1" providerId="LiveId" clId="{E56691ED-2A15-43D8-B94E-CE93B6063127}" dt="2025-05-23T22:33:37.510" v="5265" actId="478"/>
          <ac:spMkLst>
            <pc:docMk/>
            <pc:sldMk cId="2498021601" sldId="321"/>
            <ac:spMk id="13" creationId="{0853098E-C088-D323-4BF2-987893F262F6}"/>
          </ac:spMkLst>
        </pc:spChg>
        <pc:picChg chg="add del mod">
          <ac:chgData name="Rebecca Meyer" userId="acbac7a1ef5388e1" providerId="LiveId" clId="{E56691ED-2A15-43D8-B94E-CE93B6063127}" dt="2025-05-23T22:33:33.947" v="5264" actId="478"/>
          <ac:picMkLst>
            <pc:docMk/>
            <pc:sldMk cId="2498021601" sldId="321"/>
            <ac:picMk id="5" creationId="{D31373E2-0560-BC6E-E384-AF8AEB2B23A0}"/>
          </ac:picMkLst>
        </pc:picChg>
        <pc:picChg chg="add mod">
          <ac:chgData name="Rebecca Meyer" userId="acbac7a1ef5388e1" providerId="LiveId" clId="{E56691ED-2A15-43D8-B94E-CE93B6063127}" dt="2025-05-23T22:34:40.842" v="5272" actId="14100"/>
          <ac:picMkLst>
            <pc:docMk/>
            <pc:sldMk cId="2498021601" sldId="321"/>
            <ac:picMk id="9" creationId="{627FB077-E12C-49E9-C72C-AC628FA99683}"/>
          </ac:picMkLst>
        </pc:picChg>
      </pc:sldChg>
      <pc:sldChg chg="del">
        <pc:chgData name="Rebecca Meyer" userId="acbac7a1ef5388e1" providerId="LiveId" clId="{E56691ED-2A15-43D8-B94E-CE93B6063127}" dt="2025-05-23T00:44:04.173" v="1876" actId="2696"/>
        <pc:sldMkLst>
          <pc:docMk/>
          <pc:sldMk cId="1686213229" sldId="322"/>
        </pc:sldMkLst>
      </pc:sldChg>
      <pc:sldChg chg="addSp delSp modSp add mod ord">
        <pc:chgData name="Rebecca Meyer" userId="acbac7a1ef5388e1" providerId="LiveId" clId="{E56691ED-2A15-43D8-B94E-CE93B6063127}" dt="2025-05-23T22:37:31.436" v="5287"/>
        <pc:sldMkLst>
          <pc:docMk/>
          <pc:sldMk cId="387285514" sldId="323"/>
        </pc:sldMkLst>
        <pc:spChg chg="mod">
          <ac:chgData name="Rebecca Meyer" userId="acbac7a1ef5388e1" providerId="LiveId" clId="{E56691ED-2A15-43D8-B94E-CE93B6063127}" dt="2025-05-23T22:09:42.662" v="3631" actId="1036"/>
          <ac:spMkLst>
            <pc:docMk/>
            <pc:sldMk cId="387285514" sldId="323"/>
            <ac:spMk id="3" creationId="{54675FCD-D9B3-21D8-7988-3C6E66EFB84A}"/>
          </ac:spMkLst>
        </pc:spChg>
        <pc:spChg chg="add del mod">
          <ac:chgData name="Rebecca Meyer" userId="acbac7a1ef5388e1" providerId="LiveId" clId="{E56691ED-2A15-43D8-B94E-CE93B6063127}" dt="2025-05-23T19:21:24.007" v="2159" actId="478"/>
          <ac:spMkLst>
            <pc:docMk/>
            <pc:sldMk cId="387285514" sldId="323"/>
            <ac:spMk id="7" creationId="{9D60A629-6232-9ECD-BD7B-E7E2C214F341}"/>
          </ac:spMkLst>
        </pc:spChg>
        <pc:spChg chg="mod">
          <ac:chgData name="Rebecca Meyer" userId="acbac7a1ef5388e1" providerId="LiveId" clId="{E56691ED-2A15-43D8-B94E-CE93B6063127}" dt="2025-05-23T22:37:31.436" v="5287"/>
          <ac:spMkLst>
            <pc:docMk/>
            <pc:sldMk cId="387285514" sldId="323"/>
            <ac:spMk id="12" creationId="{965A6CD6-1460-0EA6-61F5-F3226606780A}"/>
          </ac:spMkLst>
        </pc:spChg>
        <pc:spChg chg="del mod">
          <ac:chgData name="Rebecca Meyer" userId="acbac7a1ef5388e1" providerId="LiveId" clId="{E56691ED-2A15-43D8-B94E-CE93B6063127}" dt="2025-05-23T19:21:21.738" v="2158" actId="478"/>
          <ac:spMkLst>
            <pc:docMk/>
            <pc:sldMk cId="387285514" sldId="323"/>
            <ac:spMk id="13" creationId="{7126A9AA-2D5A-36E4-242A-8FC20232EBA1}"/>
          </ac:spMkLst>
        </pc:spChg>
        <pc:picChg chg="add del mod">
          <ac:chgData name="Rebecca Meyer" userId="acbac7a1ef5388e1" providerId="LiveId" clId="{E56691ED-2A15-43D8-B94E-CE93B6063127}" dt="2025-05-23T19:21:14.158" v="2156" actId="478"/>
          <ac:picMkLst>
            <pc:docMk/>
            <pc:sldMk cId="387285514" sldId="323"/>
            <ac:picMk id="5" creationId="{E6BA35B2-AB75-15C0-4F3C-59938F62E92A}"/>
          </ac:picMkLst>
        </pc:picChg>
        <pc:picChg chg="add mod">
          <ac:chgData name="Rebecca Meyer" userId="acbac7a1ef5388e1" providerId="LiveId" clId="{E56691ED-2A15-43D8-B94E-CE93B6063127}" dt="2025-05-23T22:37:08.887" v="5284" actId="1036"/>
          <ac:picMkLst>
            <pc:docMk/>
            <pc:sldMk cId="387285514" sldId="323"/>
            <ac:picMk id="9" creationId="{982EEC8F-2D82-7484-D5C6-53B4808C8030}"/>
          </ac:picMkLst>
        </pc:picChg>
      </pc:sldChg>
      <pc:sldChg chg="addSp delSp modSp new del mod ord modClrScheme chgLayout">
        <pc:chgData name="Rebecca Meyer" userId="acbac7a1ef5388e1" providerId="LiveId" clId="{E56691ED-2A15-43D8-B94E-CE93B6063127}" dt="2025-05-23T22:19:57.087" v="4463" actId="2696"/>
        <pc:sldMkLst>
          <pc:docMk/>
          <pc:sldMk cId="970245401" sldId="324"/>
        </pc:sldMkLst>
        <pc:spChg chg="del mod ord">
          <ac:chgData name="Rebecca Meyer" userId="acbac7a1ef5388e1" providerId="LiveId" clId="{E56691ED-2A15-43D8-B94E-CE93B6063127}" dt="2025-05-23T00:44:58.108" v="1878" actId="700"/>
          <ac:spMkLst>
            <pc:docMk/>
            <pc:sldMk cId="970245401" sldId="324"/>
            <ac:spMk id="2" creationId="{216720C3-1AF6-4B03-E4BB-A48CE06106AF}"/>
          </ac:spMkLst>
        </pc:spChg>
        <pc:spChg chg="mod ord">
          <ac:chgData name="Rebecca Meyer" userId="acbac7a1ef5388e1" providerId="LiveId" clId="{E56691ED-2A15-43D8-B94E-CE93B6063127}" dt="2025-05-23T00:44:58.108" v="1878" actId="700"/>
          <ac:spMkLst>
            <pc:docMk/>
            <pc:sldMk cId="970245401" sldId="324"/>
            <ac:spMk id="3" creationId="{2959A078-3D2D-14CF-9CD8-2AE2D63F5ED9}"/>
          </ac:spMkLst>
        </pc:spChg>
        <pc:spChg chg="del mod ord">
          <ac:chgData name="Rebecca Meyer" userId="acbac7a1ef5388e1" providerId="LiveId" clId="{E56691ED-2A15-43D8-B94E-CE93B6063127}" dt="2025-05-23T00:44:58.108" v="1878" actId="700"/>
          <ac:spMkLst>
            <pc:docMk/>
            <pc:sldMk cId="970245401" sldId="324"/>
            <ac:spMk id="4" creationId="{047C3E2C-6280-8DE0-6C25-FA663B71019F}"/>
          </ac:spMkLst>
        </pc:spChg>
        <pc:spChg chg="add mod ord">
          <ac:chgData name="Rebecca Meyer" userId="acbac7a1ef5388e1" providerId="LiveId" clId="{E56691ED-2A15-43D8-B94E-CE93B6063127}" dt="2025-05-23T00:45:29.725" v="1909" actId="1076"/>
          <ac:spMkLst>
            <pc:docMk/>
            <pc:sldMk cId="970245401" sldId="324"/>
            <ac:spMk id="5" creationId="{9C7FFE2C-EE5F-9A9C-8385-7477348ECA41}"/>
          </ac:spMkLst>
        </pc:spChg>
        <pc:spChg chg="add mod ord">
          <ac:chgData name="Rebecca Meyer" userId="acbac7a1ef5388e1" providerId="LiveId" clId="{E56691ED-2A15-43D8-B94E-CE93B6063127}" dt="2025-05-23T22:18:45.319" v="4447" actId="5793"/>
          <ac:spMkLst>
            <pc:docMk/>
            <pc:sldMk cId="970245401" sldId="324"/>
            <ac:spMk id="6" creationId="{9C01B38D-69AD-CB5A-7DD6-C3C5849D5CC3}"/>
          </ac:spMkLst>
        </pc:spChg>
      </pc:sldChg>
      <pc:sldChg chg="addSp delSp modSp add mod">
        <pc:chgData name="Rebecca Meyer" userId="acbac7a1ef5388e1" providerId="LiveId" clId="{E56691ED-2A15-43D8-B94E-CE93B6063127}" dt="2025-05-23T22:38:02.323" v="5290" actId="14100"/>
        <pc:sldMkLst>
          <pc:docMk/>
          <pc:sldMk cId="4267485764" sldId="325"/>
        </pc:sldMkLst>
        <pc:spChg chg="del mod">
          <ac:chgData name="Rebecca Meyer" userId="acbac7a1ef5388e1" providerId="LiveId" clId="{E56691ED-2A15-43D8-B94E-CE93B6063127}" dt="2025-05-23T20:35:56.124" v="3222" actId="478"/>
          <ac:spMkLst>
            <pc:docMk/>
            <pc:sldMk cId="4267485764" sldId="325"/>
            <ac:spMk id="3" creationId="{8604816D-C431-492E-8D74-844FC8B263F6}"/>
          </ac:spMkLst>
        </pc:spChg>
        <pc:spChg chg="add del mod">
          <ac:chgData name="Rebecca Meyer" userId="acbac7a1ef5388e1" providerId="LiveId" clId="{E56691ED-2A15-43D8-B94E-CE93B6063127}" dt="2025-05-23T20:35:59.680" v="3223" actId="478"/>
          <ac:spMkLst>
            <pc:docMk/>
            <pc:sldMk cId="4267485764" sldId="325"/>
            <ac:spMk id="5" creationId="{7D309D12-3360-B03B-74AB-842BEE1AB69C}"/>
          </ac:spMkLst>
        </pc:spChg>
        <pc:spChg chg="add del mod">
          <ac:chgData name="Rebecca Meyer" userId="acbac7a1ef5388e1" providerId="LiveId" clId="{E56691ED-2A15-43D8-B94E-CE93B6063127}" dt="2025-05-23T20:36:04.233" v="3226" actId="478"/>
          <ac:spMkLst>
            <pc:docMk/>
            <pc:sldMk cId="4267485764" sldId="325"/>
            <ac:spMk id="7" creationId="{8487536F-D61F-CE98-6083-EAF5138182B3}"/>
          </ac:spMkLst>
        </pc:spChg>
        <pc:spChg chg="add mod">
          <ac:chgData name="Rebecca Meyer" userId="acbac7a1ef5388e1" providerId="LiveId" clId="{E56691ED-2A15-43D8-B94E-CE93B6063127}" dt="2025-05-23T22:38:02.323" v="5290" actId="14100"/>
          <ac:spMkLst>
            <pc:docMk/>
            <pc:sldMk cId="4267485764" sldId="325"/>
            <ac:spMk id="8" creationId="{CD628CDB-C00E-8126-E2B3-D4B5167DEE7E}"/>
          </ac:spMkLst>
        </pc:spChg>
        <pc:spChg chg="add mod">
          <ac:chgData name="Rebecca Meyer" userId="acbac7a1ef5388e1" providerId="LiveId" clId="{E56691ED-2A15-43D8-B94E-CE93B6063127}" dt="2025-05-23T22:37:54.607" v="5289" actId="1076"/>
          <ac:spMkLst>
            <pc:docMk/>
            <pc:sldMk cId="4267485764" sldId="325"/>
            <ac:spMk id="10" creationId="{3238A78D-671C-B17E-BE39-1B262B522A6D}"/>
          </ac:spMkLst>
        </pc:spChg>
        <pc:spChg chg="del">
          <ac:chgData name="Rebecca Meyer" userId="acbac7a1ef5388e1" providerId="LiveId" clId="{E56691ED-2A15-43D8-B94E-CE93B6063127}" dt="2025-05-23T20:36:02.337" v="3225" actId="478"/>
          <ac:spMkLst>
            <pc:docMk/>
            <pc:sldMk cId="4267485764" sldId="325"/>
            <ac:spMk id="12" creationId="{C9543622-540A-ACBC-24EE-FCC4690C5252}"/>
          </ac:spMkLst>
        </pc:spChg>
        <pc:picChg chg="del">
          <ac:chgData name="Rebecca Meyer" userId="acbac7a1ef5388e1" providerId="LiveId" clId="{E56691ED-2A15-43D8-B94E-CE93B6063127}" dt="2025-05-23T20:36:00.612" v="3224" actId="478"/>
          <ac:picMkLst>
            <pc:docMk/>
            <pc:sldMk cId="4267485764" sldId="325"/>
            <ac:picMk id="9" creationId="{621F2DC3-CEB4-99FF-4E11-76101BB01478}"/>
          </ac:picMkLst>
        </pc:picChg>
        <pc:picChg chg="add mod">
          <ac:chgData name="Rebecca Meyer" userId="acbac7a1ef5388e1" providerId="LiveId" clId="{E56691ED-2A15-43D8-B94E-CE93B6063127}" dt="2025-05-23T22:02:55.642" v="3362" actId="14100"/>
          <ac:picMkLst>
            <pc:docMk/>
            <pc:sldMk cId="4267485764" sldId="325"/>
            <ac:picMk id="11" creationId="{F4FA4C20-1586-D2D4-1CC2-4D3C6A63ABF5}"/>
          </ac:picMkLst>
        </pc:picChg>
        <pc:picChg chg="add mod">
          <ac:chgData name="Rebecca Meyer" userId="acbac7a1ef5388e1" providerId="LiveId" clId="{E56691ED-2A15-43D8-B94E-CE93B6063127}" dt="2025-05-23T22:03:02.438" v="3364" actId="1076"/>
          <ac:picMkLst>
            <pc:docMk/>
            <pc:sldMk cId="4267485764" sldId="325"/>
            <ac:picMk id="13" creationId="{8AEA8D00-2FDE-DE5F-88EC-0487779D7CE4}"/>
          </ac:picMkLst>
        </pc:picChg>
      </pc:sldChg>
      <pc:sldChg chg="addSp delSp modSp add mod">
        <pc:chgData name="Rebecca Meyer" userId="acbac7a1ef5388e1" providerId="LiveId" clId="{E56691ED-2A15-43D8-B94E-CE93B6063127}" dt="2025-05-23T22:39:02.545" v="5295" actId="1076"/>
        <pc:sldMkLst>
          <pc:docMk/>
          <pc:sldMk cId="3498674871" sldId="326"/>
        </pc:sldMkLst>
        <pc:spChg chg="add del mod">
          <ac:chgData name="Rebecca Meyer" userId="acbac7a1ef5388e1" providerId="LiveId" clId="{E56691ED-2A15-43D8-B94E-CE93B6063127}" dt="2025-05-23T20:37:20.870" v="3236" actId="478"/>
          <ac:spMkLst>
            <pc:docMk/>
            <pc:sldMk cId="3498674871" sldId="326"/>
            <ac:spMk id="4" creationId="{5B196676-5828-9F17-CC0B-B6182DABD66A}"/>
          </ac:spMkLst>
        </pc:spChg>
        <pc:spChg chg="add del mod">
          <ac:chgData name="Rebecca Meyer" userId="acbac7a1ef5388e1" providerId="LiveId" clId="{E56691ED-2A15-43D8-B94E-CE93B6063127}" dt="2025-05-23T20:37:26.553" v="3240" actId="478"/>
          <ac:spMkLst>
            <pc:docMk/>
            <pc:sldMk cId="3498674871" sldId="326"/>
            <ac:spMk id="6" creationId="{9EBCA3A0-802B-CF21-1454-B3FBBB371E36}"/>
          </ac:spMkLst>
        </pc:spChg>
        <pc:spChg chg="add mod ord">
          <ac:chgData name="Rebecca Meyer" userId="acbac7a1ef5388e1" providerId="LiveId" clId="{E56691ED-2A15-43D8-B94E-CE93B6063127}" dt="2025-05-23T22:10:10.076" v="3636" actId="1076"/>
          <ac:spMkLst>
            <pc:docMk/>
            <pc:sldMk cId="3498674871" sldId="326"/>
            <ac:spMk id="7" creationId="{28C595CE-30E3-769F-972B-7A9A8C73D01B}"/>
          </ac:spMkLst>
        </pc:spChg>
        <pc:spChg chg="del">
          <ac:chgData name="Rebecca Meyer" userId="acbac7a1ef5388e1" providerId="LiveId" clId="{E56691ED-2A15-43D8-B94E-CE93B6063127}" dt="2025-05-23T20:37:19.558" v="3235" actId="478"/>
          <ac:spMkLst>
            <pc:docMk/>
            <pc:sldMk cId="3498674871" sldId="326"/>
            <ac:spMk id="8" creationId="{CFB3DF61-93C3-A71E-7500-04E7E89EFD98}"/>
          </ac:spMkLst>
        </pc:spChg>
        <pc:spChg chg="del">
          <ac:chgData name="Rebecca Meyer" userId="acbac7a1ef5388e1" providerId="LiveId" clId="{E56691ED-2A15-43D8-B94E-CE93B6063127}" dt="2025-05-23T20:37:24.367" v="3239" actId="478"/>
          <ac:spMkLst>
            <pc:docMk/>
            <pc:sldMk cId="3498674871" sldId="326"/>
            <ac:spMk id="10" creationId="{3CDA8D8F-050D-A1EB-E8D8-BBDDB91D9040}"/>
          </ac:spMkLst>
        </pc:spChg>
        <pc:spChg chg="add mod">
          <ac:chgData name="Rebecca Meyer" userId="acbac7a1ef5388e1" providerId="LiveId" clId="{E56691ED-2A15-43D8-B94E-CE93B6063127}" dt="2025-05-23T22:39:02.545" v="5295" actId="1076"/>
          <ac:spMkLst>
            <pc:docMk/>
            <pc:sldMk cId="3498674871" sldId="326"/>
            <ac:spMk id="12" creationId="{DB1478AD-9325-710E-0B18-E782BC79FFED}"/>
          </ac:spMkLst>
        </pc:spChg>
        <pc:spChg chg="add mod">
          <ac:chgData name="Rebecca Meyer" userId="acbac7a1ef5388e1" providerId="LiveId" clId="{E56691ED-2A15-43D8-B94E-CE93B6063127}" dt="2025-05-23T22:38:56.508" v="5294" actId="255"/>
          <ac:spMkLst>
            <pc:docMk/>
            <pc:sldMk cId="3498674871" sldId="326"/>
            <ac:spMk id="14" creationId="{9FE95AAC-7040-488F-8E99-5A5F05EEFE28}"/>
          </ac:spMkLst>
        </pc:spChg>
        <pc:picChg chg="add mod">
          <ac:chgData name="Rebecca Meyer" userId="acbac7a1ef5388e1" providerId="LiveId" clId="{E56691ED-2A15-43D8-B94E-CE93B6063127}" dt="2025-05-23T22:04:44.967" v="3468" actId="1038"/>
          <ac:picMkLst>
            <pc:docMk/>
            <pc:sldMk cId="3498674871" sldId="326"/>
            <ac:picMk id="9" creationId="{FE0ECE67-5BCA-9779-3561-6185C8385019}"/>
          </ac:picMkLst>
        </pc:picChg>
        <pc:picChg chg="del">
          <ac:chgData name="Rebecca Meyer" userId="acbac7a1ef5388e1" providerId="LiveId" clId="{E56691ED-2A15-43D8-B94E-CE93B6063127}" dt="2025-05-23T20:37:22.368" v="3238" actId="478"/>
          <ac:picMkLst>
            <pc:docMk/>
            <pc:sldMk cId="3498674871" sldId="326"/>
            <ac:picMk id="11" creationId="{D46E8654-47BC-72C5-8392-351D92CE04A6}"/>
          </ac:picMkLst>
        </pc:picChg>
        <pc:picChg chg="del">
          <ac:chgData name="Rebecca Meyer" userId="acbac7a1ef5388e1" providerId="LiveId" clId="{E56691ED-2A15-43D8-B94E-CE93B6063127}" dt="2025-05-23T20:37:21.869" v="3237" actId="478"/>
          <ac:picMkLst>
            <pc:docMk/>
            <pc:sldMk cId="3498674871" sldId="326"/>
            <ac:picMk id="13" creationId="{21DDF171-CA5B-C18C-5B22-907A37C4772F}"/>
          </ac:picMkLst>
        </pc:picChg>
      </pc:sldChg>
      <pc:sldChg chg="addSp delSp modSp add mod">
        <pc:chgData name="Rebecca Meyer" userId="acbac7a1ef5388e1" providerId="LiveId" clId="{E56691ED-2A15-43D8-B94E-CE93B6063127}" dt="2025-05-23T22:39:31.572" v="5297" actId="1076"/>
        <pc:sldMkLst>
          <pc:docMk/>
          <pc:sldMk cId="2699485099" sldId="327"/>
        </pc:sldMkLst>
        <pc:spChg chg="add del mod">
          <ac:chgData name="Rebecca Meyer" userId="acbac7a1ef5388e1" providerId="LiveId" clId="{E56691ED-2A15-43D8-B94E-CE93B6063127}" dt="2025-05-23T20:37:56.342" v="3246" actId="478"/>
          <ac:spMkLst>
            <pc:docMk/>
            <pc:sldMk cId="2699485099" sldId="327"/>
            <ac:spMk id="4" creationId="{85E5D510-EC2B-FCB8-5AEF-D7F105F16D83}"/>
          </ac:spMkLst>
        </pc:spChg>
        <pc:spChg chg="add mod">
          <ac:chgData name="Rebecca Meyer" userId="acbac7a1ef5388e1" providerId="LiveId" clId="{E56691ED-2A15-43D8-B94E-CE93B6063127}" dt="2025-05-23T22:10:29.493" v="3640" actId="1076"/>
          <ac:spMkLst>
            <pc:docMk/>
            <pc:sldMk cId="2699485099" sldId="327"/>
            <ac:spMk id="5" creationId="{AD1C838E-4D8A-6FE4-A246-7C129221101D}"/>
          </ac:spMkLst>
        </pc:spChg>
        <pc:spChg chg="add mod">
          <ac:chgData name="Rebecca Meyer" userId="acbac7a1ef5388e1" providerId="LiveId" clId="{E56691ED-2A15-43D8-B94E-CE93B6063127}" dt="2025-05-23T22:39:31.572" v="5297" actId="1076"/>
          <ac:spMkLst>
            <pc:docMk/>
            <pc:sldMk cId="2699485099" sldId="327"/>
            <ac:spMk id="6" creationId="{206E8D91-24DD-8368-C582-F35BD7E8B4E2}"/>
          </ac:spMkLst>
        </pc:spChg>
        <pc:spChg chg="del">
          <ac:chgData name="Rebecca Meyer" userId="acbac7a1ef5388e1" providerId="LiveId" clId="{E56691ED-2A15-43D8-B94E-CE93B6063127}" dt="2025-05-23T20:37:54.942" v="3245" actId="478"/>
          <ac:spMkLst>
            <pc:docMk/>
            <pc:sldMk cId="2699485099" sldId="327"/>
            <ac:spMk id="7" creationId="{2A0A2CDB-788E-D61C-C156-BB15E886CD54}"/>
          </ac:spMkLst>
        </pc:spChg>
        <pc:graphicFrameChg chg="add mod">
          <ac:chgData name="Rebecca Meyer" userId="acbac7a1ef5388e1" providerId="LiveId" clId="{E56691ED-2A15-43D8-B94E-CE93B6063127}" dt="2025-05-23T22:08:34.773" v="3625" actId="1076"/>
          <ac:graphicFrameMkLst>
            <pc:docMk/>
            <pc:sldMk cId="2699485099" sldId="327"/>
            <ac:graphicFrameMk id="10" creationId="{6173728E-7C74-D5B8-3B82-4E0E2C9725F0}"/>
          </ac:graphicFrameMkLst>
        </pc:graphicFrameChg>
        <pc:picChg chg="add mod">
          <ac:chgData name="Rebecca Meyer" userId="acbac7a1ef5388e1" providerId="LiveId" clId="{E56691ED-2A15-43D8-B94E-CE93B6063127}" dt="2025-05-23T20:38:05.415" v="3248"/>
          <ac:picMkLst>
            <pc:docMk/>
            <pc:sldMk cId="2699485099" sldId="327"/>
            <ac:picMk id="8" creationId="{55729A8E-4F3D-74CF-BF68-D1C8E3098F5F}"/>
          </ac:picMkLst>
        </pc:picChg>
        <pc:picChg chg="del">
          <ac:chgData name="Rebecca Meyer" userId="acbac7a1ef5388e1" providerId="LiveId" clId="{E56691ED-2A15-43D8-B94E-CE93B6063127}" dt="2025-05-23T20:37:57.005" v="3247" actId="478"/>
          <ac:picMkLst>
            <pc:docMk/>
            <pc:sldMk cId="2699485099" sldId="327"/>
            <ac:picMk id="9" creationId="{54E7994E-CE6E-DBE4-B78E-C6F4A8E4F08E}"/>
          </ac:picMkLst>
        </pc:picChg>
      </pc:sldChg>
      <pc:sldChg chg="addSp delSp modSp add mod">
        <pc:chgData name="Rebecca Meyer" userId="acbac7a1ef5388e1" providerId="LiveId" clId="{E56691ED-2A15-43D8-B94E-CE93B6063127}" dt="2025-05-23T22:40:19.979" v="5302" actId="14100"/>
        <pc:sldMkLst>
          <pc:docMk/>
          <pc:sldMk cId="3567332064" sldId="328"/>
        </pc:sldMkLst>
        <pc:spChg chg="add del mod">
          <ac:chgData name="Rebecca Meyer" userId="acbac7a1ef5388e1" providerId="LiveId" clId="{E56691ED-2A15-43D8-B94E-CE93B6063127}" dt="2025-05-23T20:38:56.662" v="3253" actId="478"/>
          <ac:spMkLst>
            <pc:docMk/>
            <pc:sldMk cId="3567332064" sldId="328"/>
            <ac:spMk id="4" creationId="{8C2CF0D8-9BD8-3C0F-9A2B-0045B1B4279C}"/>
          </ac:spMkLst>
        </pc:spChg>
        <pc:spChg chg="del">
          <ac:chgData name="Rebecca Meyer" userId="acbac7a1ef5388e1" providerId="LiveId" clId="{E56691ED-2A15-43D8-B94E-CE93B6063127}" dt="2025-05-23T20:38:55.086" v="3252" actId="478"/>
          <ac:spMkLst>
            <pc:docMk/>
            <pc:sldMk cId="3567332064" sldId="328"/>
            <ac:spMk id="5" creationId="{0BAA55BF-F57D-8619-1F01-B6E5A0579FBB}"/>
          </ac:spMkLst>
        </pc:spChg>
        <pc:spChg chg="del">
          <ac:chgData name="Rebecca Meyer" userId="acbac7a1ef5388e1" providerId="LiveId" clId="{E56691ED-2A15-43D8-B94E-CE93B6063127}" dt="2025-05-23T20:39:00.051" v="3256" actId="478"/>
          <ac:spMkLst>
            <pc:docMk/>
            <pc:sldMk cId="3567332064" sldId="328"/>
            <ac:spMk id="6" creationId="{4E34F136-D194-B161-F9D5-A90E66902028}"/>
          </ac:spMkLst>
        </pc:spChg>
        <pc:spChg chg="add mod ord">
          <ac:chgData name="Rebecca Meyer" userId="acbac7a1ef5388e1" providerId="LiveId" clId="{E56691ED-2A15-43D8-B94E-CE93B6063127}" dt="2025-05-23T22:11:00.049" v="3643" actId="166"/>
          <ac:spMkLst>
            <pc:docMk/>
            <pc:sldMk cId="3567332064" sldId="328"/>
            <ac:spMk id="7" creationId="{744E7256-912E-D381-CB96-B8D3071AEF0E}"/>
          </ac:spMkLst>
        </pc:spChg>
        <pc:spChg chg="add mod">
          <ac:chgData name="Rebecca Meyer" userId="acbac7a1ef5388e1" providerId="LiveId" clId="{E56691ED-2A15-43D8-B94E-CE93B6063127}" dt="2025-05-23T22:40:19.979" v="5302" actId="14100"/>
          <ac:spMkLst>
            <pc:docMk/>
            <pc:sldMk cId="3567332064" sldId="328"/>
            <ac:spMk id="9" creationId="{C43E0E26-3BDE-1D4E-5E93-DF75AA99DB35}"/>
          </ac:spMkLst>
        </pc:spChg>
        <pc:graphicFrameChg chg="del">
          <ac:chgData name="Rebecca Meyer" userId="acbac7a1ef5388e1" providerId="LiveId" clId="{E56691ED-2A15-43D8-B94E-CE93B6063127}" dt="2025-05-23T20:38:57.537" v="3254" actId="478"/>
          <ac:graphicFrameMkLst>
            <pc:docMk/>
            <pc:sldMk cId="3567332064" sldId="328"/>
            <ac:graphicFrameMk id="10" creationId="{F7E55A72-0536-FC0D-312F-5254EAC9F12F}"/>
          </ac:graphicFrameMkLst>
        </pc:graphicFrameChg>
        <pc:picChg chg="del">
          <ac:chgData name="Rebecca Meyer" userId="acbac7a1ef5388e1" providerId="LiveId" clId="{E56691ED-2A15-43D8-B94E-CE93B6063127}" dt="2025-05-23T20:38:58.026" v="3255" actId="478"/>
          <ac:picMkLst>
            <pc:docMk/>
            <pc:sldMk cId="3567332064" sldId="328"/>
            <ac:picMk id="8" creationId="{D0B27EAD-2C9A-BBAD-55DB-BB19ECAC06BD}"/>
          </ac:picMkLst>
        </pc:picChg>
        <pc:picChg chg="add mod">
          <ac:chgData name="Rebecca Meyer" userId="acbac7a1ef5388e1" providerId="LiveId" clId="{E56691ED-2A15-43D8-B94E-CE93B6063127}" dt="2025-05-23T20:39:21.487" v="3287" actId="1038"/>
          <ac:picMkLst>
            <pc:docMk/>
            <pc:sldMk cId="3567332064" sldId="328"/>
            <ac:picMk id="11" creationId="{DAF4568F-EE89-D92B-A3AA-158330018A9B}"/>
          </ac:picMkLst>
        </pc:picChg>
      </pc:sldChg>
      <pc:sldChg chg="modSp add mod">
        <pc:chgData name="Rebecca Meyer" userId="acbac7a1ef5388e1" providerId="LiveId" clId="{E56691ED-2A15-43D8-B94E-CE93B6063127}" dt="2025-05-23T22:43:36.064" v="5385" actId="20577"/>
        <pc:sldMkLst>
          <pc:docMk/>
          <pc:sldMk cId="3902800743" sldId="329"/>
        </pc:sldMkLst>
        <pc:spChg chg="mod">
          <ac:chgData name="Rebecca Meyer" userId="acbac7a1ef5388e1" providerId="LiveId" clId="{E56691ED-2A15-43D8-B94E-CE93B6063127}" dt="2025-05-23T22:21:31.275" v="4518" actId="20577"/>
          <ac:spMkLst>
            <pc:docMk/>
            <pc:sldMk cId="3902800743" sldId="329"/>
            <ac:spMk id="2" creationId="{788D3F3F-EEF7-B910-60F2-247BD0650904}"/>
          </ac:spMkLst>
        </pc:spChg>
        <pc:spChg chg="mod">
          <ac:chgData name="Rebecca Meyer" userId="acbac7a1ef5388e1" providerId="LiveId" clId="{E56691ED-2A15-43D8-B94E-CE93B6063127}" dt="2025-05-23T22:43:36.064" v="5385" actId="20577"/>
          <ac:spMkLst>
            <pc:docMk/>
            <pc:sldMk cId="3902800743" sldId="329"/>
            <ac:spMk id="4" creationId="{8E08FEFA-B1B8-8E5B-F053-B0E73AD6B29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9F941-D047-693D-FCE5-D624E6C19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34E87F-D4A9-0AA2-5229-3F6202C66E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AEC77E-4023-9682-CAE9-29D0EAABD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40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4AD94-D5E4-3D67-1580-9CD048B14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454C0F-4447-C9B2-9E57-F7F95E34E5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930B65-97B3-ACF0-1676-4ECD3C087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61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B0FBD-92F5-678F-AD34-A7E8BBD72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2E95C0-0428-4BFF-EF6D-F08AF4265A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45243A-05DB-88D8-4312-BE080AC57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93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688A6-49C3-B5FC-9275-5BA9835AB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335C6C-C14E-31A9-8D42-3E50990152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7AD163-8A1F-FDEF-C30E-40C8E4413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157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A1D41-4783-4355-EDCA-FD9C4ED17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E9E002-20D7-4346-D598-9B74B0F31D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61F744-4B8D-5A44-B484-2ADEFC5EA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77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41670-7362-2D3F-1A6C-592892C5A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180F77-7E65-02B4-BA84-A0813AC86B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966DF1-BF9E-BA23-9602-28B7C5B3E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49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rlwinterisu@gmail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public.tableau.com/app/profile/rebecca.meyer5351/viz/A3FinalStory/A3FinalStory?publish=y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Excel_Worksheet.xls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0747" y="0"/>
            <a:ext cx="6830505" cy="3831221"/>
          </a:xfrm>
        </p:spPr>
        <p:txBody>
          <a:bodyPr anchor="ctr"/>
          <a:lstStyle/>
          <a:p>
            <a:r>
              <a:rPr lang="en-US" dirty="0" err="1"/>
              <a:t>Rockbuster</a:t>
            </a:r>
            <a:br>
              <a:rPr lang="en-US" dirty="0"/>
            </a:br>
            <a:r>
              <a:rPr lang="en-US" dirty="0"/>
              <a:t>Stealth Data Analysis: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Launching Online Video Rental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3EB8FD5-9725-5B89-D949-DE7744DF66EE}"/>
              </a:ext>
            </a:extLst>
          </p:cNvPr>
          <p:cNvSpPr txBox="1">
            <a:spLocks/>
          </p:cNvSpPr>
          <p:nvPr/>
        </p:nvSpPr>
        <p:spPr>
          <a:xfrm>
            <a:off x="8624710" y="6276622"/>
            <a:ext cx="3780045" cy="688623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Rebecca Meyer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DDE0F1-B674-5DF2-CD64-87829861F546}"/>
              </a:ext>
            </a:extLst>
          </p:cNvPr>
          <p:cNvCxnSpPr>
            <a:cxnSpLocks/>
          </p:cNvCxnSpPr>
          <p:nvPr/>
        </p:nvCxnSpPr>
        <p:spPr>
          <a:xfrm>
            <a:off x="2861732" y="1885244"/>
            <a:ext cx="646853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9B27BB-C1D6-ECC3-8436-50D8F006344E}"/>
              </a:ext>
            </a:extLst>
          </p:cNvPr>
          <p:cNvSpPr txBox="1">
            <a:spLocks/>
          </p:cNvSpPr>
          <p:nvPr/>
        </p:nvSpPr>
        <p:spPr>
          <a:xfrm>
            <a:off x="3526873" y="534114"/>
            <a:ext cx="6583680" cy="553824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DB0609-DE0B-F8ED-F9EC-36D3EF605B3D}"/>
              </a:ext>
            </a:extLst>
          </p:cNvPr>
          <p:cNvSpPr txBox="1">
            <a:spLocks/>
          </p:cNvSpPr>
          <p:nvPr/>
        </p:nvSpPr>
        <p:spPr>
          <a:xfrm>
            <a:off x="3526873" y="1688167"/>
            <a:ext cx="8531778" cy="4826933"/>
          </a:xfrm>
          <a:prstGeom prst="rect">
            <a:avLst/>
          </a:prstGeom>
        </p:spPr>
        <p:txBody>
          <a:bodyPr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Through this analysis, we have gained valuable insights into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Rockbuster’s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top regions, top genres, and best (and least) selling rentals.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Highest grossing movie rental: Telegraph Voyage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Lowest grossing movie rentals: Duffel Apocalypse, Oklahoma Jumanji, and Texas Watch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Most Frequent Rating: PG-13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Average Rental Duration: 4.98 Days</a:t>
            </a:r>
          </a:p>
          <a:p>
            <a:pPr marL="633222" lvl="1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Thriller genre has the highest average rental duration at 6 days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Most customers are located in India, China, United States, Russian Federation, and Brazil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Customers with the Highest Lifetime Value are located in Mexico, Turkey, United States, and India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Highest total payments come from India, China, and the United States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C604F-A871-D333-05CE-412051655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3F3F-EEF7-B910-60F2-247BD065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259" y="692943"/>
            <a:ext cx="7191091" cy="756979"/>
          </a:xfrm>
        </p:spPr>
        <p:txBody>
          <a:bodyPr/>
          <a:lstStyle/>
          <a:p>
            <a:r>
              <a:rPr lang="en-US" dirty="0"/>
              <a:t>Next Steps and Recommendations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771B9D-EFFD-F10A-599B-47D448476E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8FEFA-B1B8-8E5B-F053-B0E73AD6B29C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743781" y="1708527"/>
            <a:ext cx="7682246" cy="481203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Gain customer feedback via customer survey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– why choose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Rockbuster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over Netflix or Amazon? How to improved moving forward.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Track what users are watching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– this will give insight into what continues to be popular. Provide recommendations based on watch history. 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Expand reach into different regions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– develop marketing budget and strategy. 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Expand rental library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– have new releases available and expand already existing genre and rental library.</a:t>
            </a:r>
          </a:p>
        </p:txBody>
      </p:sp>
    </p:spTree>
    <p:extLst>
      <p:ext uri="{BB962C8B-B14F-4D97-AF65-F5344CB8AC3E}">
        <p14:creationId xmlns:p14="http://schemas.microsoft.com/office/powerpoint/2010/main" val="3902800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Rebecca Meyer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rlwinterisu@gmail.com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Tableau Storyboard: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https://public.tableau.com/app/profile/rebecca.meyer5351/viz/A3FinalStory/A3FinalStory?publish=yes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9054" y="928688"/>
            <a:ext cx="7965461" cy="994164"/>
          </a:xfrm>
        </p:spPr>
        <p:txBody>
          <a:bodyPr/>
          <a:lstStyle/>
          <a:p>
            <a:r>
              <a:rPr lang="en-US" dirty="0"/>
              <a:t>Overview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01244" y="2303029"/>
            <a:ext cx="8524781" cy="3497698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Rockbuster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Stealth LLC is a movie rental company that previously had stores around the world. To keep up with competition such as Netflix and Amazon Prime,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Rockbuster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plans to use its existing movie licenses to launch their own online rental service.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purpose of this presentation is to determine, through data analysis, a strategy for the new online video service. 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484669"/>
            <a:ext cx="8839201" cy="700068"/>
          </a:xfrm>
        </p:spPr>
        <p:txBody>
          <a:bodyPr/>
          <a:lstStyle/>
          <a:p>
            <a:r>
              <a:rPr lang="en-US" dirty="0"/>
              <a:t>Questions and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883" y="2809824"/>
            <a:ext cx="8839201" cy="2555216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Which movies contributed the most/least to revenue gain?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was the average rental duration for all videos?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Which countries are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Rockbuster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customers based in?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Where are customers with a high lifetime value based?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 sales figures vary between geographic regions?</a:t>
            </a:r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860" y="388807"/>
            <a:ext cx="10863014" cy="999746"/>
          </a:xfrm>
        </p:spPr>
        <p:txBody>
          <a:bodyPr/>
          <a:lstStyle/>
          <a:p>
            <a:r>
              <a:rPr lang="en-US" sz="2800" dirty="0"/>
              <a:t>Which movies contributed the most to revenue gain? 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4655" y="1801410"/>
            <a:ext cx="3272440" cy="14530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These are the top 10 movies that contributed the most revenue, with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Telegraph Voyage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being the highest earner: $215.75.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627FB077-E12C-49E9-C72C-AC628FA99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407" y="1388553"/>
            <a:ext cx="8410632" cy="525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AF0E6-00CD-907A-DDAA-C4EFD111A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675FCD-D9B3-21D8-7988-3C6E66EFB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04" y="360937"/>
            <a:ext cx="9875463" cy="999746"/>
          </a:xfrm>
        </p:spPr>
        <p:txBody>
          <a:bodyPr/>
          <a:lstStyle/>
          <a:p>
            <a:r>
              <a:rPr lang="en-US" sz="2800" dirty="0"/>
              <a:t>Which movies contributed the Least to revenue gain?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65A6CD6-1460-0EA6-61F5-F32266067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7004" y="2047389"/>
            <a:ext cx="3591707" cy="3360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These are the bottom 10 movies, which contributed the least revenue. The bottom three movies all made $5.94: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Duffel Apocalypse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Oklahoma Jumanji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Texas Watch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90886D-1A83-609A-8E9F-6F4DBBD063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982EEC8F-2D82-7484-D5C6-53B4808C8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711" y="1684438"/>
            <a:ext cx="7983064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5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6120B-82D2-4107-7633-609963B67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87E0E9-4BBD-02A9-59BD-A6E79671EC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D628CDB-C00E-8126-E2B3-D4B5167DE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717" y="136895"/>
            <a:ext cx="10691113" cy="1222385"/>
          </a:xfrm>
        </p:spPr>
        <p:txBody>
          <a:bodyPr/>
          <a:lstStyle/>
          <a:p>
            <a:r>
              <a:rPr lang="en-US" sz="2800" dirty="0"/>
              <a:t>What was the average rental duration for all videos?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3238A78D-671C-B17E-BE39-1B262B522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786" y="3748304"/>
            <a:ext cx="5227910" cy="1388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average rental duration for all movies was 4.985 days. In the image on the right, we have also broken out the average rental duration by movie genre. </a:t>
            </a:r>
          </a:p>
        </p:txBody>
      </p:sp>
      <p:pic>
        <p:nvPicPr>
          <p:cNvPr id="11" name="Picture 10" descr="A graph of numbers and letters&#10;&#10;AI-generated content may be incorrect.">
            <a:extLst>
              <a:ext uri="{FF2B5EF4-FFF2-40B4-BE49-F238E27FC236}">
                <a16:creationId xmlns:a16="http://schemas.microsoft.com/office/drawing/2014/main" id="{F4FA4C20-1586-D2D4-1CC2-4D3C6A63A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7524"/>
            <a:ext cx="5969497" cy="50784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EA8D00-2FDE-DE5F-88EC-0487779D7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627" y="1875513"/>
            <a:ext cx="5248162" cy="138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8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5A0A4-87D6-1F8D-8546-143F753A6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4DBD76-1AED-2FD2-0BF9-E48936EE68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 descr="A map of the world with different countries/regions&#10;&#10;AI-generated content may be incorrect.">
            <a:extLst>
              <a:ext uri="{FF2B5EF4-FFF2-40B4-BE49-F238E27FC236}">
                <a16:creationId xmlns:a16="http://schemas.microsoft.com/office/drawing/2014/main" id="{FE0ECE67-5BCA-9779-3561-6185C8385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887" y="1321736"/>
            <a:ext cx="8695983" cy="5425017"/>
          </a:xfrm>
          <a:prstGeom prst="rect">
            <a:avLst/>
          </a:prstGeom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DB1478AD-9325-710E-0B18-E782BC79F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4216" y="1714784"/>
            <a:ext cx="2824773" cy="1581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Rockbuster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Customers are located around the world, but the top countries with the most customers are: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9FE95AAC-7040-488F-8E99-5A5F05EEFE28}"/>
              </a:ext>
            </a:extLst>
          </p:cNvPr>
          <p:cNvSpPr txBox="1">
            <a:spLocks/>
          </p:cNvSpPr>
          <p:nvPr/>
        </p:nvSpPr>
        <p:spPr>
          <a:xfrm>
            <a:off x="1207770" y="3364033"/>
            <a:ext cx="2010117" cy="2496975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India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China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United States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Mexico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Russian Federation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Brazil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8C595CE-30E3-769F-972B-7A9A8C73D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16" y="170448"/>
            <a:ext cx="10815386" cy="1151288"/>
          </a:xfrm>
        </p:spPr>
        <p:txBody>
          <a:bodyPr/>
          <a:lstStyle/>
          <a:p>
            <a:r>
              <a:rPr lang="en-US" sz="2800" dirty="0"/>
              <a:t>Which countries are </a:t>
            </a:r>
            <a:r>
              <a:rPr lang="en-US" sz="2800" dirty="0" err="1"/>
              <a:t>Rockbuster</a:t>
            </a:r>
            <a:r>
              <a:rPr lang="en-US" sz="2800" dirty="0"/>
              <a:t> customers based in?</a:t>
            </a:r>
          </a:p>
        </p:txBody>
      </p:sp>
    </p:spTree>
    <p:extLst>
      <p:ext uri="{BB962C8B-B14F-4D97-AF65-F5344CB8AC3E}">
        <p14:creationId xmlns:p14="http://schemas.microsoft.com/office/powerpoint/2010/main" val="349867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CDA34-C2A3-B243-CAFB-3AC5A9F1F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A67EB4-D4C7-2DF6-D9C9-F88E58AF44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AD1C838E-4D8A-6FE4-A246-7C1292211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61" y="246303"/>
            <a:ext cx="10793410" cy="1105043"/>
          </a:xfrm>
        </p:spPr>
        <p:txBody>
          <a:bodyPr/>
          <a:lstStyle/>
          <a:p>
            <a:r>
              <a:rPr lang="en-US" sz="2800" dirty="0"/>
              <a:t>Where are customers with a high lifetime value based?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06E8D91-24DD-8368-C582-F35BD7E8B4E2}"/>
              </a:ext>
            </a:extLst>
          </p:cNvPr>
          <p:cNvSpPr txBox="1">
            <a:spLocks/>
          </p:cNvSpPr>
          <p:nvPr/>
        </p:nvSpPr>
        <p:spPr>
          <a:xfrm>
            <a:off x="1659971" y="3567412"/>
            <a:ext cx="3706761" cy="2812025"/>
          </a:xfrm>
          <a:prstGeom prst="rect">
            <a:avLst/>
          </a:prstGeom>
        </p:spPr>
        <p:txBody>
          <a:bodyPr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Customers with the highest lifetime value are located in: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Atlixco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Mexico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Sivas, Turkey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Celaya, Mexico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Aurora, United States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Adoni, India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729A8E-4F3D-74CF-BF68-D1C8E3098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385" y="2595716"/>
            <a:ext cx="5872362" cy="4121863"/>
          </a:xfrm>
          <a:prstGeom prst="rect">
            <a:avLst/>
          </a:prstGeom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173728E-7C74-D5B8-3B82-4E0E2C9725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645380"/>
              </p:ext>
            </p:extLst>
          </p:nvPr>
        </p:nvGraphicFramePr>
        <p:xfrm>
          <a:off x="697230" y="1766136"/>
          <a:ext cx="7164310" cy="1463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5410271" imgH="1104813" progId="Excel.Sheet.12">
                  <p:embed/>
                </p:oleObj>
              </mc:Choice>
              <mc:Fallback>
                <p:oleObj name="Worksheet" r:id="rId4" imgW="5410271" imgH="1104813" progId="Excel.Sheet.12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6173728E-7C74-D5B8-3B82-4E0E2C9725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7230" y="1766136"/>
                        <a:ext cx="7164310" cy="1463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9485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6DF0B-6607-CE3B-554E-C0EB5AE5F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10EE35-FFFF-342F-2492-8410F993B6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43E0E26-3BDE-1D4E-5E93-DF75AA99DB35}"/>
              </a:ext>
            </a:extLst>
          </p:cNvPr>
          <p:cNvSpPr txBox="1">
            <a:spLocks/>
          </p:cNvSpPr>
          <p:nvPr/>
        </p:nvSpPr>
        <p:spPr>
          <a:xfrm>
            <a:off x="675744" y="1897626"/>
            <a:ext cx="3177158" cy="3040134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Yes, sales figures do vary between geographic regions.  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India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has the highest sales figures at $6,035.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Followed by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China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with $5,251 and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United States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$3,685.</a:t>
            </a:r>
          </a:p>
        </p:txBody>
      </p:sp>
      <p:pic>
        <p:nvPicPr>
          <p:cNvPr id="11" name="Picture 10" descr="A map of the world with green and white countries/regions&#10;&#10;AI-generated content may be incorrect.">
            <a:extLst>
              <a:ext uri="{FF2B5EF4-FFF2-40B4-BE49-F238E27FC236}">
                <a16:creationId xmlns:a16="http://schemas.microsoft.com/office/drawing/2014/main" id="{DAF4568F-EE89-D92B-A3AA-158330018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902" y="1275044"/>
            <a:ext cx="8183117" cy="5468113"/>
          </a:xfrm>
          <a:prstGeom prst="rect">
            <a:avLst/>
          </a:prstGeo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744E7256-912E-D381-CB96-B8D3071AE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55" y="438266"/>
            <a:ext cx="9879437" cy="980844"/>
          </a:xfrm>
        </p:spPr>
        <p:txBody>
          <a:bodyPr/>
          <a:lstStyle/>
          <a:p>
            <a:r>
              <a:rPr lang="en-US" sz="2800" dirty="0"/>
              <a:t>Do sales figures vary between geographic regions?</a:t>
            </a:r>
          </a:p>
        </p:txBody>
      </p:sp>
    </p:spTree>
    <p:extLst>
      <p:ext uri="{BB962C8B-B14F-4D97-AF65-F5344CB8AC3E}">
        <p14:creationId xmlns:p14="http://schemas.microsoft.com/office/powerpoint/2010/main" val="356733206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{8C844585-EF01-4143-994A-6A60AC0C3CD6}tf78438558_win32</Template>
  <TotalTime>5798</TotalTime>
  <Words>602</Words>
  <Application>Microsoft Office PowerPoint</Application>
  <PresentationFormat>Widescreen</PresentationFormat>
  <Paragraphs>70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Sabon Next LT</vt:lpstr>
      <vt:lpstr>Wingdings</vt:lpstr>
      <vt:lpstr>Custom</vt:lpstr>
      <vt:lpstr>Microsoft Excel Worksheet</vt:lpstr>
      <vt:lpstr>Rockbuster Stealth Data Analysis:  Launching Online Video Rental</vt:lpstr>
      <vt:lpstr>Overview of project</vt:lpstr>
      <vt:lpstr>Questions and objectives</vt:lpstr>
      <vt:lpstr>Which movies contributed the most to revenue gain? </vt:lpstr>
      <vt:lpstr>Which movies contributed the Least to revenue gain?</vt:lpstr>
      <vt:lpstr>What was the average rental duration for all videos?</vt:lpstr>
      <vt:lpstr>Which countries are Rockbuster customers based in?</vt:lpstr>
      <vt:lpstr>Where are customers with a high lifetime value based?</vt:lpstr>
      <vt:lpstr>Do sales figures vary between geographic regions?</vt:lpstr>
      <vt:lpstr>PowerPoint Presentation</vt:lpstr>
      <vt:lpstr>Next Steps and Recommendations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Rebecca Meyer</dc:creator>
  <cp:lastModifiedBy>Rebecca Meyer</cp:lastModifiedBy>
  <cp:revision>1</cp:revision>
  <dcterms:created xsi:type="dcterms:W3CDTF">2025-05-19T22:05:35Z</dcterms:created>
  <dcterms:modified xsi:type="dcterms:W3CDTF">2025-05-23T22:43:38Z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