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8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5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1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6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6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6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3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2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Hack-a-Thon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John Paul Welsh </a:t>
            </a:r>
          </a:p>
          <a:p>
            <a:r>
              <a:rPr lang="en-US" dirty="0" smtClean="0"/>
              <a:t>Rebecca Murphy</a:t>
            </a:r>
          </a:p>
          <a:p>
            <a:r>
              <a:rPr lang="en-US" dirty="0" smtClean="0"/>
              <a:t>Katie Craven</a:t>
            </a:r>
          </a:p>
          <a:p>
            <a:r>
              <a:rPr lang="en-US" dirty="0" smtClean="0"/>
              <a:t>Christina Ramos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1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works</a:t>
            </a:r>
          </a:p>
          <a:p>
            <a:r>
              <a:rPr lang="en-US" dirty="0" smtClean="0"/>
              <a:t>Moving 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2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servers forever</a:t>
            </a:r>
          </a:p>
          <a:p>
            <a:r>
              <a:rPr lang="en-US" dirty="0" smtClean="0"/>
              <a:t>Don’t worry, your network will be so fast that no one will ever go to any competitor</a:t>
            </a:r>
          </a:p>
          <a:p>
            <a:r>
              <a:rPr lang="en-US" dirty="0" smtClean="0"/>
              <a:t>Don’t worry about paying for the infrastructure, that stuff is free anyway,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GUI?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Hack-a-Thon</vt:lpstr>
      <vt:lpstr>Socket Code</vt:lpstr>
      <vt:lpstr>Algorithm</vt:lpstr>
      <vt:lpstr>GUI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Hack-a-Thon</dc:title>
  <dc:creator>Christina</dc:creator>
  <cp:lastModifiedBy>Christina</cp:lastModifiedBy>
  <cp:revision>1</cp:revision>
  <dcterms:created xsi:type="dcterms:W3CDTF">2013-05-05T18:44:36Z</dcterms:created>
  <dcterms:modified xsi:type="dcterms:W3CDTF">2013-05-05T18:55:22Z</dcterms:modified>
</cp:coreProperties>
</file>