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14000"/>
                <a:satMod val="280000"/>
              </a:schemeClr>
              <a:schemeClr val="bg2">
                <a:tint val="60000"/>
                <a:satMod val="12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4B8C708-5D84-4627-85B8-91F380789222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0CA264C-9051-4271-BC27-6C1BF0D637E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Hack-a-Thon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John Paul Welsh </a:t>
            </a:r>
          </a:p>
          <a:p>
            <a:r>
              <a:rPr lang="en-US" dirty="0" smtClean="0"/>
              <a:t>Rebecca Murphy</a:t>
            </a:r>
          </a:p>
          <a:p>
            <a:r>
              <a:rPr lang="en-US" dirty="0" smtClean="0"/>
              <a:t>Katie Craven</a:t>
            </a:r>
          </a:p>
          <a:p>
            <a:r>
              <a:rPr lang="en-US" dirty="0" smtClean="0"/>
              <a:t>Christina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works, so we can successfully communicate with the game and control servers being added</a:t>
            </a:r>
          </a:p>
          <a:p>
            <a:r>
              <a:rPr lang="en-US" dirty="0" smtClean="0"/>
              <a:t>It’s written in </a:t>
            </a:r>
            <a:r>
              <a:rPr lang="en-US" dirty="0" err="1" smtClean="0"/>
              <a:t>php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6096000" cy="3657599"/>
          </a:xfrm>
        </p:spPr>
        <p:txBody>
          <a:bodyPr/>
          <a:lstStyle/>
          <a:p>
            <a:r>
              <a:rPr lang="en-US" dirty="0" smtClean="0"/>
              <a:t>Adds servers forever</a:t>
            </a:r>
          </a:p>
          <a:p>
            <a:r>
              <a:rPr lang="en-US" dirty="0" smtClean="0"/>
              <a:t>Don’t worry, your network will be so fast that no one will ever go to any competitor</a:t>
            </a:r>
          </a:p>
          <a:p>
            <a:r>
              <a:rPr lang="en-US" dirty="0" smtClean="0"/>
              <a:t>Don’t worry about paying for the infrastructure, that stuff is free anyway, right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anything, give this code to Goldman Sachs.  You won’t be hearing from them for a while.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GUI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 you mean this </a:t>
            </a:r>
            <a:r>
              <a:rPr lang="en-US" dirty="0" err="1" smtClean="0"/>
              <a:t>powerpoint</a:t>
            </a:r>
            <a:r>
              <a:rPr lang="en-US" dirty="0" smtClean="0"/>
              <a:t> doesn’t count </a:t>
            </a:r>
            <a:r>
              <a:rPr lang="en-US" smtClean="0"/>
              <a:t>as a GUI?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</TotalTime>
  <Words>106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Hack-a-Thon</vt:lpstr>
      <vt:lpstr>Socket Code</vt:lpstr>
      <vt:lpstr>Algorithm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Hack-a-Thon</dc:title>
  <dc:creator>Christina</dc:creator>
  <cp:lastModifiedBy>Christina</cp:lastModifiedBy>
  <cp:revision>3</cp:revision>
  <dcterms:created xsi:type="dcterms:W3CDTF">2013-05-05T18:44:36Z</dcterms:created>
  <dcterms:modified xsi:type="dcterms:W3CDTF">2013-05-05T19:03:26Z</dcterms:modified>
</cp:coreProperties>
</file>