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826007" y="755523"/>
            <a:ext cx="4364736" cy="2220467"/>
            <a:chOff x="2916935" y="3810000"/>
            <a:chExt cx="4364736" cy="2220467"/>
          </a:xfrm>
        </p:grpSpPr>
        <p:grpSp>
          <p:nvGrpSpPr>
            <p:cNvPr id="85" name="Shape 85"/>
            <p:cNvGrpSpPr/>
            <p:nvPr/>
          </p:nvGrpSpPr>
          <p:grpSpPr>
            <a:xfrm>
              <a:off x="4181855" y="3810000"/>
              <a:ext cx="1828800" cy="1368171"/>
              <a:chOff x="4181855" y="3810000"/>
              <a:chExt cx="1828800" cy="1368171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4181855" y="3810000"/>
                <a:ext cx="1828800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Login</a:t>
                </a: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4181855" y="4084319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CustomerLogin</a:t>
                </a: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4181855" y="4355973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RestaurantLogin</a:t>
                </a: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181855" y="4629530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CustomerSignup</a:t>
                </a: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4181855" y="4903851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RestaurantSignup</a:t>
                </a:r>
              </a:p>
            </p:txBody>
          </p:sp>
        </p:grpSp>
        <p:grpSp>
          <p:nvGrpSpPr>
            <p:cNvPr id="91" name="Shape 91"/>
            <p:cNvGrpSpPr/>
            <p:nvPr/>
          </p:nvGrpSpPr>
          <p:grpSpPr>
            <a:xfrm>
              <a:off x="5452871" y="5481827"/>
              <a:ext cx="1828800" cy="548639"/>
              <a:chOff x="4181855" y="3810000"/>
              <a:chExt cx="1828800" cy="548639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4181855" y="3810000"/>
                <a:ext cx="1828800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CustomerRegister</a:t>
                </a: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181855" y="4084319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Submit</a:t>
                </a:r>
              </a:p>
            </p:txBody>
          </p:sp>
        </p:grpSp>
        <p:grpSp>
          <p:nvGrpSpPr>
            <p:cNvPr id="94" name="Shape 94"/>
            <p:cNvGrpSpPr/>
            <p:nvPr/>
          </p:nvGrpSpPr>
          <p:grpSpPr>
            <a:xfrm>
              <a:off x="2916935" y="5481827"/>
              <a:ext cx="1828800" cy="548639"/>
              <a:chOff x="4181855" y="3810000"/>
              <a:chExt cx="1828800" cy="548639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4181855" y="3810000"/>
                <a:ext cx="1828800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RestaurantRegister</a:t>
                </a: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4181855" y="4084319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Submit</a:t>
                </a:r>
              </a:p>
            </p:txBody>
          </p:sp>
        </p:grpSp>
        <p:cxnSp>
          <p:nvCxnSpPr>
            <p:cNvPr id="97" name="Shape 97"/>
            <p:cNvCxnSpPr>
              <a:stCxn id="90" idx="1"/>
              <a:endCxn id="95" idx="0"/>
            </p:cNvCxnSpPr>
            <p:nvPr/>
          </p:nvCxnSpPr>
          <p:spPr>
            <a:xfrm flipH="1">
              <a:off x="3831455" y="5041011"/>
              <a:ext cx="350400" cy="4407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98" name="Shape 98"/>
            <p:cNvCxnSpPr>
              <a:stCxn id="89" idx="3"/>
              <a:endCxn id="92" idx="0"/>
            </p:cNvCxnSpPr>
            <p:nvPr/>
          </p:nvCxnSpPr>
          <p:spPr>
            <a:xfrm>
              <a:off x="6010655" y="4766690"/>
              <a:ext cx="356700" cy="7152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99" name="Shape 99"/>
            <p:cNvCxnSpPr>
              <a:stCxn id="96" idx="1"/>
              <a:endCxn id="86" idx="0"/>
            </p:cNvCxnSpPr>
            <p:nvPr/>
          </p:nvCxnSpPr>
          <p:spPr>
            <a:xfrm flipH="1" rot="10800000">
              <a:off x="2916935" y="3810107"/>
              <a:ext cx="2179199" cy="2083200"/>
            </a:xfrm>
            <a:prstGeom prst="bentConnector4">
              <a:avLst>
                <a:gd fmla="val 85454" name="adj1"/>
                <a:gd fmla="val -3564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00" name="Shape 100"/>
            <p:cNvCxnSpPr>
              <a:stCxn id="93" idx="3"/>
              <a:endCxn id="86" idx="0"/>
            </p:cNvCxnSpPr>
            <p:nvPr/>
          </p:nvCxnSpPr>
          <p:spPr>
            <a:xfrm rot="10800000">
              <a:off x="5096171" y="3810107"/>
              <a:ext cx="2185500" cy="2083200"/>
            </a:xfrm>
            <a:prstGeom prst="bentConnector4">
              <a:avLst>
                <a:gd fmla="val -106136" name="adj1"/>
                <a:gd fmla="val -35644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01" name="Shape 101"/>
          <p:cNvSpPr/>
          <p:nvPr/>
        </p:nvSpPr>
        <p:spPr>
          <a:xfrm>
            <a:off x="338328" y="310895"/>
            <a:ext cx="5376600" cy="31637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098035" y="3091552"/>
            <a:ext cx="1519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Package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x="6979920" y="521207"/>
            <a:ext cx="1828800" cy="1362455"/>
            <a:chOff x="7967471" y="759714"/>
            <a:chExt cx="1828800" cy="1362455"/>
          </a:xfrm>
        </p:grpSpPr>
        <p:sp>
          <p:nvSpPr>
            <p:cNvPr id="104" name="Shape 104"/>
            <p:cNvSpPr/>
            <p:nvPr/>
          </p:nvSpPr>
          <p:spPr>
            <a:xfrm>
              <a:off x="7967471" y="759714"/>
              <a:ext cx="1828800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Search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7967471" y="1034034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 Search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7967471" y="1299973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List&lt;Button&gt; Restaurant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7967471" y="1573530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Order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7967471" y="1847850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Profile</a:t>
              </a:r>
            </a:p>
          </p:txBody>
        </p:sp>
      </p:grpSp>
      <p:cxnSp>
        <p:nvCxnSpPr>
          <p:cNvPr id="109" name="Shape 109"/>
          <p:cNvCxnSpPr>
            <a:stCxn id="105" idx="1"/>
            <a:endCxn id="104" idx="0"/>
          </p:cNvCxnSpPr>
          <p:nvPr/>
        </p:nvCxnSpPr>
        <p:spPr>
          <a:xfrm flipH="1" rot="10800000">
            <a:off x="6979920" y="521087"/>
            <a:ext cx="914400" cy="411600"/>
          </a:xfrm>
          <a:prstGeom prst="bentConnector4">
            <a:avLst>
              <a:gd fmla="val -25000" name="adj1"/>
              <a:gd fmla="val 15551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10" name="Shape 110"/>
          <p:cNvGrpSpPr/>
          <p:nvPr/>
        </p:nvGrpSpPr>
        <p:grpSpPr>
          <a:xfrm>
            <a:off x="9582911" y="2071497"/>
            <a:ext cx="1828800" cy="1371599"/>
            <a:chOff x="7967471" y="759714"/>
            <a:chExt cx="1828800" cy="1371599"/>
          </a:xfrm>
        </p:grpSpPr>
        <p:sp>
          <p:nvSpPr>
            <p:cNvPr id="111" name="Shape 111"/>
            <p:cNvSpPr/>
            <p:nvPr/>
          </p:nvSpPr>
          <p:spPr>
            <a:xfrm>
              <a:off x="7967471" y="759714"/>
              <a:ext cx="1828800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Order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7967471" y="1034034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 CancelOrder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7967471" y="1309116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 ConfirmOrder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7967471" y="1582675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Search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7967471" y="1856994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Profile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6979920" y="2345816"/>
            <a:ext cx="1828800" cy="1097280"/>
            <a:chOff x="7967471" y="759714"/>
            <a:chExt cx="1828800" cy="1097280"/>
          </a:xfrm>
        </p:grpSpPr>
        <p:sp>
          <p:nvSpPr>
            <p:cNvPr id="117" name="Shape 117"/>
            <p:cNvSpPr/>
            <p:nvPr/>
          </p:nvSpPr>
          <p:spPr>
            <a:xfrm>
              <a:off x="7967471" y="759714"/>
              <a:ext cx="1828800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Profile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7967471" y="1034034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 Submit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7967471" y="1309116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Search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7967471" y="1582675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Order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9582911" y="521206"/>
            <a:ext cx="1828800" cy="548639"/>
            <a:chOff x="7967471" y="759714"/>
            <a:chExt cx="1828800" cy="548639"/>
          </a:xfrm>
        </p:grpSpPr>
        <p:sp>
          <p:nvSpPr>
            <p:cNvPr id="122" name="Shape 122"/>
            <p:cNvSpPr/>
            <p:nvPr/>
          </p:nvSpPr>
          <p:spPr>
            <a:xfrm>
              <a:off x="7967471" y="759714"/>
              <a:ext cx="1828800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Place_Order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7967471" y="1034034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Button PlaceOrder</a:t>
              </a:r>
            </a:p>
          </p:txBody>
        </p:sp>
      </p:grpSp>
      <p:cxnSp>
        <p:nvCxnSpPr>
          <p:cNvPr id="124" name="Shape 124"/>
          <p:cNvCxnSpPr>
            <a:stCxn id="106" idx="3"/>
            <a:endCxn id="122" idx="0"/>
          </p:cNvCxnSpPr>
          <p:nvPr/>
        </p:nvCxnSpPr>
        <p:spPr>
          <a:xfrm flipH="1" rot="10800000">
            <a:off x="8808720" y="521226"/>
            <a:ext cx="1688700" cy="677400"/>
          </a:xfrm>
          <a:prstGeom prst="bentConnector4">
            <a:avLst>
              <a:gd fmla="val 22923" name="adj1"/>
              <a:gd fmla="val 13375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>
            <a:stCxn id="118" idx="3"/>
            <a:endCxn id="117" idx="0"/>
          </p:cNvCxnSpPr>
          <p:nvPr/>
        </p:nvCxnSpPr>
        <p:spPr>
          <a:xfrm rot="10800000">
            <a:off x="7894320" y="2345696"/>
            <a:ext cx="914400" cy="411600"/>
          </a:xfrm>
          <a:prstGeom prst="bentConnector4">
            <a:avLst>
              <a:gd fmla="val -12000" name="adj1"/>
              <a:gd fmla="val 15551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12" idx="3"/>
            <a:endCxn id="111" idx="0"/>
          </p:cNvCxnSpPr>
          <p:nvPr/>
        </p:nvCxnSpPr>
        <p:spPr>
          <a:xfrm rot="10800000">
            <a:off x="10497311" y="2071376"/>
            <a:ext cx="914400" cy="411600"/>
          </a:xfrm>
          <a:prstGeom prst="bentConnector4">
            <a:avLst>
              <a:gd fmla="val -41000" name="adj1"/>
              <a:gd fmla="val 19994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113" idx="3"/>
            <a:endCxn id="111" idx="0"/>
          </p:cNvCxnSpPr>
          <p:nvPr/>
        </p:nvCxnSpPr>
        <p:spPr>
          <a:xfrm rot="10800000">
            <a:off x="10497311" y="2071359"/>
            <a:ext cx="914400" cy="686700"/>
          </a:xfrm>
          <a:prstGeom prst="bentConnector4">
            <a:avLst>
              <a:gd fmla="val -22000" name="adj1"/>
              <a:gd fmla="val 133269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" name="Shape 128"/>
          <p:cNvCxnSpPr>
            <a:stCxn id="123" idx="1"/>
            <a:endCxn id="111" idx="1"/>
          </p:cNvCxnSpPr>
          <p:nvPr/>
        </p:nvCxnSpPr>
        <p:spPr>
          <a:xfrm>
            <a:off x="9582911" y="932686"/>
            <a:ext cx="600" cy="1275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9" name="Shape 129"/>
          <p:cNvSpPr/>
          <p:nvPr/>
        </p:nvSpPr>
        <p:spPr>
          <a:xfrm>
            <a:off x="6262116" y="184402"/>
            <a:ext cx="5716524" cy="396697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0048496" y="3798164"/>
            <a:ext cx="1930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Package</a:t>
            </a:r>
          </a:p>
        </p:txBody>
      </p:sp>
      <p:cxnSp>
        <p:nvCxnSpPr>
          <p:cNvPr id="131" name="Shape 131"/>
          <p:cNvCxnSpPr>
            <a:stCxn id="87" idx="3"/>
            <a:endCxn id="104" idx="1"/>
          </p:cNvCxnSpPr>
          <p:nvPr/>
        </p:nvCxnSpPr>
        <p:spPr>
          <a:xfrm flipH="1" rot="10800000">
            <a:off x="3919727" y="658502"/>
            <a:ext cx="3060299" cy="508500"/>
          </a:xfrm>
          <a:prstGeom prst="bentConnector3">
            <a:avLst>
              <a:gd fmla="val 5328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32" name="Shape 132"/>
          <p:cNvGrpSpPr/>
          <p:nvPr/>
        </p:nvGrpSpPr>
        <p:grpSpPr>
          <a:xfrm>
            <a:off x="5714999" y="4627841"/>
            <a:ext cx="1836419" cy="1645295"/>
            <a:chOff x="818389" y="4065132"/>
            <a:chExt cx="1836419" cy="1645295"/>
          </a:xfrm>
        </p:grpSpPr>
        <p:grpSp>
          <p:nvGrpSpPr>
            <p:cNvPr id="133" name="Shape 133"/>
            <p:cNvGrpSpPr/>
            <p:nvPr/>
          </p:nvGrpSpPr>
          <p:grpSpPr>
            <a:xfrm>
              <a:off x="826008" y="4065132"/>
              <a:ext cx="1828800" cy="1097417"/>
              <a:chOff x="1533144" y="4272777"/>
              <a:chExt cx="1828800" cy="1097417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1533144" y="4272914"/>
                <a:ext cx="1828800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Order</a:t>
                </a: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1533144" y="4547235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Detail</a:t>
                </a: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533144" y="4822317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Accept</a:t>
                </a: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1533144" y="5095875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Deliver</a:t>
                </a:r>
              </a:p>
            </p:txBody>
          </p:sp>
          <p:cxnSp>
            <p:nvCxnSpPr>
              <p:cNvPr id="138" name="Shape 138"/>
              <p:cNvCxnSpPr>
                <a:stCxn id="135" idx="3"/>
                <a:endCxn id="134" idx="0"/>
              </p:cNvCxnSpPr>
              <p:nvPr/>
            </p:nvCxnSpPr>
            <p:spPr>
              <a:xfrm rot="10800000">
                <a:off x="2447544" y="4272795"/>
                <a:ext cx="914400" cy="411600"/>
              </a:xfrm>
              <a:prstGeom prst="bentConnector4">
                <a:avLst>
                  <a:gd fmla="val -102333" name="adj1"/>
                  <a:gd fmla="val 105093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39" name="Shape 139"/>
              <p:cNvCxnSpPr>
                <a:stCxn id="136" idx="3"/>
                <a:endCxn id="134" idx="0"/>
              </p:cNvCxnSpPr>
              <p:nvPr/>
            </p:nvCxnSpPr>
            <p:spPr>
              <a:xfrm rot="10800000">
                <a:off x="2447544" y="4272777"/>
                <a:ext cx="914400" cy="686700"/>
              </a:xfrm>
              <a:prstGeom prst="bentConnector4">
                <a:avLst>
                  <a:gd fmla="val -102333" name="adj1"/>
                  <a:gd fmla="val 103052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40" name="Shape 140"/>
              <p:cNvCxnSpPr>
                <a:stCxn id="137" idx="3"/>
                <a:endCxn id="134" idx="0"/>
              </p:cNvCxnSpPr>
              <p:nvPr/>
            </p:nvCxnSpPr>
            <p:spPr>
              <a:xfrm rot="10800000">
                <a:off x="2447544" y="4273034"/>
                <a:ext cx="914400" cy="960000"/>
              </a:xfrm>
              <a:prstGeom prst="bentConnector4">
                <a:avLst>
                  <a:gd fmla="val -102333" name="adj1"/>
                  <a:gd fmla="val 102183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sp>
          <p:nvSpPr>
            <p:cNvPr id="141" name="Shape 141"/>
            <p:cNvSpPr/>
            <p:nvPr/>
          </p:nvSpPr>
          <p:spPr>
            <a:xfrm>
              <a:off x="818389" y="5162550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Menu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818389" y="5436107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Profile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673613" y="4626216"/>
            <a:ext cx="1828800" cy="1628799"/>
            <a:chOff x="3569207" y="4300845"/>
            <a:chExt cx="1828800" cy="1628799"/>
          </a:xfrm>
        </p:grpSpPr>
        <p:grpSp>
          <p:nvGrpSpPr>
            <p:cNvPr id="144" name="Shape 144"/>
            <p:cNvGrpSpPr/>
            <p:nvPr/>
          </p:nvGrpSpPr>
          <p:grpSpPr>
            <a:xfrm>
              <a:off x="3569208" y="4300845"/>
              <a:ext cx="1828800" cy="1088255"/>
              <a:chOff x="1533144" y="4272795"/>
              <a:chExt cx="1828800" cy="1088255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1533144" y="4272914"/>
                <a:ext cx="1828800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Menu</a:t>
                </a: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1533144" y="4547235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Add</a:t>
                </a: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1533144" y="4813173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Update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533144" y="5086730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Delete</a:t>
                </a:r>
              </a:p>
            </p:txBody>
          </p:sp>
          <p:cxnSp>
            <p:nvCxnSpPr>
              <p:cNvPr id="149" name="Shape 149"/>
              <p:cNvCxnSpPr>
                <a:stCxn id="146" idx="3"/>
                <a:endCxn id="145" idx="0"/>
              </p:cNvCxnSpPr>
              <p:nvPr/>
            </p:nvCxnSpPr>
            <p:spPr>
              <a:xfrm rot="10800000">
                <a:off x="2447544" y="4272795"/>
                <a:ext cx="914400" cy="411600"/>
              </a:xfrm>
              <a:prstGeom prst="bentConnector4">
                <a:avLst>
                  <a:gd fmla="val 197667" name="adj1"/>
                  <a:gd fmla="val 162373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50" name="Shape 150"/>
              <p:cNvCxnSpPr>
                <a:stCxn id="147" idx="3"/>
                <a:endCxn id="145" idx="0"/>
              </p:cNvCxnSpPr>
              <p:nvPr/>
            </p:nvCxnSpPr>
            <p:spPr>
              <a:xfrm rot="10800000">
                <a:off x="2447544" y="4272933"/>
                <a:ext cx="914400" cy="677400"/>
              </a:xfrm>
              <a:prstGeom prst="bentConnector4">
                <a:avLst>
                  <a:gd fmla="val 197667" name="adj1"/>
                  <a:gd fmla="val 137887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51" name="Shape 151"/>
              <p:cNvCxnSpPr>
                <a:stCxn id="148" idx="3"/>
                <a:endCxn id="145" idx="0"/>
              </p:cNvCxnSpPr>
              <p:nvPr/>
            </p:nvCxnSpPr>
            <p:spPr>
              <a:xfrm rot="10800000">
                <a:off x="2447544" y="4272890"/>
                <a:ext cx="914400" cy="951000"/>
              </a:xfrm>
              <a:prstGeom prst="bentConnector4">
                <a:avLst>
                  <a:gd fmla="val 197667" name="adj1"/>
                  <a:gd fmla="val 126988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sp>
          <p:nvSpPr>
            <p:cNvPr id="152" name="Shape 152"/>
            <p:cNvSpPr/>
            <p:nvPr/>
          </p:nvSpPr>
          <p:spPr>
            <a:xfrm>
              <a:off x="3569207" y="5381767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Order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3569207" y="5655325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Profile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3183636" y="4620221"/>
            <a:ext cx="1828800" cy="1904898"/>
            <a:chOff x="7193281" y="4711259"/>
            <a:chExt cx="1828800" cy="1904898"/>
          </a:xfrm>
        </p:grpSpPr>
        <p:grpSp>
          <p:nvGrpSpPr>
            <p:cNvPr id="155" name="Shape 155"/>
            <p:cNvGrpSpPr/>
            <p:nvPr/>
          </p:nvGrpSpPr>
          <p:grpSpPr>
            <a:xfrm>
              <a:off x="7193281" y="4711259"/>
              <a:ext cx="1828800" cy="1364689"/>
              <a:chOff x="6522720" y="5248517"/>
              <a:chExt cx="1828800" cy="1364689"/>
            </a:xfrm>
          </p:grpSpPr>
          <p:grpSp>
            <p:nvGrpSpPr>
              <p:cNvPr id="156" name="Shape 156"/>
              <p:cNvGrpSpPr/>
              <p:nvPr/>
            </p:nvGrpSpPr>
            <p:grpSpPr>
              <a:xfrm>
                <a:off x="6522720" y="5248517"/>
                <a:ext cx="1828800" cy="1097417"/>
                <a:chOff x="1533144" y="4272777"/>
                <a:chExt cx="1828800" cy="1097417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1533144" y="4272914"/>
                  <a:ext cx="1828800" cy="27431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b="1" lang="en-US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Profile</a:t>
                  </a: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1533144" y="4547235"/>
                  <a:ext cx="1828800" cy="274319"/>
                </a:xfrm>
                <a:prstGeom prst="rect">
                  <a:avLst/>
                </a:prstGeom>
                <a:solidFill>
                  <a:srgbClr val="C4E0B2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Button EditResInfo</a:t>
                  </a:r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1533144" y="4822317"/>
                  <a:ext cx="1828800" cy="274319"/>
                </a:xfrm>
                <a:prstGeom prst="rect">
                  <a:avLst/>
                </a:prstGeom>
                <a:solidFill>
                  <a:srgbClr val="C4E0B2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Button SaveResInfo</a:t>
                  </a:r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1533144" y="5095875"/>
                  <a:ext cx="1828800" cy="274319"/>
                </a:xfrm>
                <a:prstGeom prst="rect">
                  <a:avLst/>
                </a:prstGeom>
                <a:solidFill>
                  <a:srgbClr val="C4E0B2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SzPct val="25000"/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Button EditAccount</a:t>
                  </a:r>
                </a:p>
              </p:txBody>
            </p:sp>
            <p:cxnSp>
              <p:nvCxnSpPr>
                <p:cNvPr id="161" name="Shape 161"/>
                <p:cNvCxnSpPr>
                  <a:stCxn id="158" idx="3"/>
                  <a:endCxn id="157" idx="0"/>
                </p:cNvCxnSpPr>
                <p:nvPr/>
              </p:nvCxnSpPr>
              <p:spPr>
                <a:xfrm rot="10800000">
                  <a:off x="2447544" y="4272795"/>
                  <a:ext cx="914400" cy="411600"/>
                </a:xfrm>
                <a:prstGeom prst="bentConnector4">
                  <a:avLst>
                    <a:gd fmla="val 520667" name="adj1"/>
                    <a:gd fmla="val 392685" name="adj2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cxnSp>
              <p:nvCxnSpPr>
                <p:cNvPr id="162" name="Shape 162"/>
                <p:cNvCxnSpPr>
                  <a:stCxn id="159" idx="3"/>
                  <a:endCxn id="157" idx="0"/>
                </p:cNvCxnSpPr>
                <p:nvPr/>
              </p:nvCxnSpPr>
              <p:spPr>
                <a:xfrm rot="10800000">
                  <a:off x="2447544" y="4272777"/>
                  <a:ext cx="914400" cy="686700"/>
                </a:xfrm>
                <a:prstGeom prst="bentConnector4">
                  <a:avLst>
                    <a:gd fmla="val 520667" name="adj1"/>
                    <a:gd fmla="val 275416" name="adj2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  <p:cxnSp>
              <p:nvCxnSpPr>
                <p:cNvPr id="163" name="Shape 163"/>
                <p:cNvCxnSpPr>
                  <a:stCxn id="160" idx="3"/>
                  <a:endCxn id="157" idx="0"/>
                </p:cNvCxnSpPr>
                <p:nvPr/>
              </p:nvCxnSpPr>
              <p:spPr>
                <a:xfrm rot="10800000">
                  <a:off x="2447544" y="4273035"/>
                  <a:ext cx="914400" cy="960000"/>
                </a:xfrm>
                <a:prstGeom prst="bentConnector4">
                  <a:avLst>
                    <a:gd fmla="val 520667" name="adj1"/>
                    <a:gd fmla="val 225437" name="adj2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/>
                  <a:headEnd len="med" w="med" type="none"/>
                  <a:tailEnd len="lg" w="lg" type="triangle"/>
                </a:ln>
              </p:spPr>
            </p:cxnSp>
          </p:grpSp>
          <p:sp>
            <p:nvSpPr>
              <p:cNvPr id="164" name="Shape 164"/>
              <p:cNvSpPr/>
              <p:nvPr/>
            </p:nvSpPr>
            <p:spPr>
              <a:xfrm>
                <a:off x="6522721" y="6338887"/>
                <a:ext cx="1828800" cy="274319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Button SaveAccount</a:t>
                </a:r>
              </a:p>
            </p:txBody>
          </p:sp>
          <p:cxnSp>
            <p:nvCxnSpPr>
              <p:cNvPr id="165" name="Shape 165"/>
              <p:cNvCxnSpPr>
                <a:stCxn id="164" idx="3"/>
                <a:endCxn id="157" idx="0"/>
              </p:cNvCxnSpPr>
              <p:nvPr/>
            </p:nvCxnSpPr>
            <p:spPr>
              <a:xfrm rot="10800000">
                <a:off x="7437121" y="5248747"/>
                <a:ext cx="914400" cy="1227300"/>
              </a:xfrm>
              <a:prstGeom prst="bentConnector4">
                <a:avLst>
                  <a:gd fmla="val 48333" name="adj1"/>
                  <a:gd fmla="val 74853" name="adj2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sp>
          <p:nvSpPr>
            <p:cNvPr id="166" name="Shape 166"/>
            <p:cNvSpPr/>
            <p:nvPr/>
          </p:nvSpPr>
          <p:spPr>
            <a:xfrm>
              <a:off x="7193281" y="6068280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Order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7193281" y="6341837"/>
              <a:ext cx="1828800" cy="27431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TabButton Menu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374904" y="4266819"/>
            <a:ext cx="7790687" cy="244487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66902" y="6331182"/>
            <a:ext cx="2047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 Package</a:t>
            </a:r>
          </a:p>
        </p:txBody>
      </p:sp>
      <p:cxnSp>
        <p:nvCxnSpPr>
          <p:cNvPr id="170" name="Shape 170"/>
          <p:cNvCxnSpPr>
            <a:stCxn id="88" idx="3"/>
            <a:endCxn id="134" idx="0"/>
          </p:cNvCxnSpPr>
          <p:nvPr/>
        </p:nvCxnSpPr>
        <p:spPr>
          <a:xfrm>
            <a:off x="3919727" y="1438656"/>
            <a:ext cx="2717399" cy="31893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1" name="Shape 171"/>
          <p:cNvSpPr txBox="1"/>
          <p:nvPr/>
        </p:nvSpPr>
        <p:spPr>
          <a:xfrm>
            <a:off x="8418582" y="4409289"/>
            <a:ext cx="287425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TabButton will transfer to corresponding fragment within the same package, which does not display explicitly in diagram for clearness and simplicity.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create an intent for each switch between different activities.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667474" y="6331175"/>
            <a:ext cx="23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Tier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9566624" y="6340325"/>
            <a:ext cx="25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Logic Tier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1048009" y="514574"/>
            <a:ext cx="2494614" cy="2628610"/>
            <a:chOff x="782833" y="1833821"/>
            <a:chExt cx="2494614" cy="2628610"/>
          </a:xfrm>
        </p:grpSpPr>
        <p:sp>
          <p:nvSpPr>
            <p:cNvPr id="179" name="Shape 179"/>
            <p:cNvSpPr/>
            <p:nvPr/>
          </p:nvSpPr>
          <p:spPr>
            <a:xfrm>
              <a:off x="782833" y="1833821"/>
              <a:ext cx="2494614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782833" y="2108141"/>
              <a:ext cx="2494614" cy="122154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email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password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phone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card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address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782833" y="3329691"/>
              <a:ext cx="2494614" cy="1132741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createProfile()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readProfile()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updateProfile()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deleteProfile()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Getters and Setters</a:t>
              </a:r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4553999" y="514574"/>
            <a:ext cx="2396269" cy="2359175"/>
            <a:chOff x="3510753" y="425645"/>
            <a:chExt cx="2396269" cy="2359175"/>
          </a:xfrm>
        </p:grpSpPr>
        <p:sp>
          <p:nvSpPr>
            <p:cNvPr id="183" name="Shape 183"/>
            <p:cNvSpPr/>
            <p:nvPr/>
          </p:nvSpPr>
          <p:spPr>
            <a:xfrm>
              <a:off x="3510755" y="425645"/>
              <a:ext cx="2396268" cy="274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ORDER&lt;T&gt;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3510753" y="699962"/>
              <a:ext cx="2396269" cy="972243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orderId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timestamp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 price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status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ArrayList&lt;T&gt; dishes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3510753" y="1672207"/>
              <a:ext cx="2396269" cy="1112613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createOrder()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readOrder()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updateOrder()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deleteOrder()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Getters and Setters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9182432" y="514573"/>
            <a:ext cx="2480804" cy="1771785"/>
            <a:chOff x="6105410" y="425643"/>
            <a:chExt cx="2480804" cy="1771785"/>
          </a:xfrm>
        </p:grpSpPr>
        <p:sp>
          <p:nvSpPr>
            <p:cNvPr id="187" name="Shape 187"/>
            <p:cNvSpPr/>
            <p:nvPr/>
          </p:nvSpPr>
          <p:spPr>
            <a:xfrm>
              <a:off x="6105412" y="425643"/>
              <a:ext cx="2480803" cy="3300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MENU&lt;T&gt;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105412" y="755647"/>
              <a:ext cx="2480803" cy="330003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ArrayList&lt;T&gt; items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105410" y="1085650"/>
              <a:ext cx="2480803" cy="1111779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createFood()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readFood()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updateFood()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abstract boolean deleteFood()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Getters and Setters</a:t>
              </a: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258575" y="3666206"/>
            <a:ext cx="1954272" cy="1480052"/>
            <a:chOff x="782831" y="1833821"/>
            <a:chExt cx="2494615" cy="1480052"/>
          </a:xfrm>
        </p:grpSpPr>
        <p:sp>
          <p:nvSpPr>
            <p:cNvPr id="191" name="Shape 191"/>
            <p:cNvSpPr/>
            <p:nvPr/>
          </p:nvSpPr>
          <p:spPr>
            <a:xfrm>
              <a:off x="782833" y="1833821"/>
              <a:ext cx="2494614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782833" y="2108141"/>
              <a:ext cx="2494614" cy="250312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82831" y="2355028"/>
              <a:ext cx="2494614" cy="958845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createProfile()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readProfile()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updateProfile()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deleteProfile()</a:t>
              </a: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2879857" y="3666206"/>
            <a:ext cx="1920742" cy="2025621"/>
            <a:chOff x="782833" y="1833821"/>
            <a:chExt cx="2494614" cy="2025621"/>
          </a:xfrm>
        </p:grpSpPr>
        <p:sp>
          <p:nvSpPr>
            <p:cNvPr id="195" name="Shape 195"/>
            <p:cNvSpPr/>
            <p:nvPr/>
          </p:nvSpPr>
          <p:spPr>
            <a:xfrm>
              <a:off x="782833" y="1833821"/>
              <a:ext cx="2494614" cy="2743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RESTAURANT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782833" y="2108141"/>
              <a:ext cx="2494614" cy="804901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category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location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 picture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FOODMENU menu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782833" y="2900598"/>
              <a:ext cx="2494614" cy="958845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createProfile()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readProfile()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updateProfile()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deleteProfile()</a:t>
              </a:r>
            </a:p>
          </p:txBody>
        </p:sp>
      </p:grpSp>
      <p:cxnSp>
        <p:nvCxnSpPr>
          <p:cNvPr id="198" name="Shape 198"/>
          <p:cNvCxnSpPr>
            <a:stCxn id="191" idx="0"/>
            <a:endCxn id="181" idx="2"/>
          </p:cNvCxnSpPr>
          <p:nvPr/>
        </p:nvCxnSpPr>
        <p:spPr>
          <a:xfrm rot="-5400000">
            <a:off x="1504062" y="2874956"/>
            <a:ext cx="522900" cy="10596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95" idx="0"/>
            <a:endCxn id="181" idx="2"/>
          </p:cNvCxnSpPr>
          <p:nvPr/>
        </p:nvCxnSpPr>
        <p:spPr>
          <a:xfrm flipH="1" rot="5400000">
            <a:off x="2806278" y="2632256"/>
            <a:ext cx="522900" cy="15450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x="1088136" y="6190487"/>
            <a:ext cx="1252727" cy="0"/>
          </a:xfrm>
          <a:prstGeom prst="straightConnector1">
            <a:avLst/>
          </a:prstGeom>
          <a:noFill/>
          <a:ln cap="flat" cmpd="sng" w="28575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347643" y="6019975"/>
            <a:ext cx="688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5136168" y="3666205"/>
            <a:ext cx="2005296" cy="1418505"/>
            <a:chOff x="3510753" y="425645"/>
            <a:chExt cx="2396269" cy="1418505"/>
          </a:xfrm>
        </p:grpSpPr>
        <p:sp>
          <p:nvSpPr>
            <p:cNvPr id="203" name="Shape 203"/>
            <p:cNvSpPr/>
            <p:nvPr/>
          </p:nvSpPr>
          <p:spPr>
            <a:xfrm>
              <a:off x="3510755" y="425645"/>
              <a:ext cx="2396268" cy="274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FOODORDER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510753" y="699964"/>
              <a:ext cx="2396269" cy="24688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3510753" y="946853"/>
              <a:ext cx="2396269" cy="897296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createOrder()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readOrder()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updateOrder()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deleteOrder()</a:t>
              </a:r>
            </a:p>
          </p:txBody>
        </p:sp>
      </p:grpSp>
      <p:cxnSp>
        <p:nvCxnSpPr>
          <p:cNvPr id="206" name="Shape 206"/>
          <p:cNvCxnSpPr>
            <a:stCxn id="203" idx="0"/>
            <a:endCxn id="185" idx="2"/>
          </p:cNvCxnSpPr>
          <p:nvPr/>
        </p:nvCxnSpPr>
        <p:spPr>
          <a:xfrm flipH="1" rot="5400000">
            <a:off x="5549167" y="3076555"/>
            <a:ext cx="792600" cy="386700"/>
          </a:xfrm>
          <a:prstGeom prst="bentConnector3">
            <a:avLst>
              <a:gd fmla="val 49991" name="adj1"/>
            </a:avLst>
          </a:prstGeom>
          <a:noFill/>
          <a:ln cap="flat" cmpd="sng" w="28575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07" name="Shape 207"/>
          <p:cNvGrpSpPr/>
          <p:nvPr/>
        </p:nvGrpSpPr>
        <p:grpSpPr>
          <a:xfrm>
            <a:off x="9484184" y="3666205"/>
            <a:ext cx="1877301" cy="1546199"/>
            <a:chOff x="6105412" y="425643"/>
            <a:chExt cx="2480803" cy="1546199"/>
          </a:xfrm>
        </p:grpSpPr>
        <p:sp>
          <p:nvSpPr>
            <p:cNvPr id="208" name="Shape 208"/>
            <p:cNvSpPr/>
            <p:nvPr/>
          </p:nvSpPr>
          <p:spPr>
            <a:xfrm>
              <a:off x="6105412" y="425643"/>
              <a:ext cx="2480803" cy="3300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FOODMENU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6105412" y="755647"/>
              <a:ext cx="2480803" cy="285720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05412" y="1038926"/>
              <a:ext cx="2480803" cy="932916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createFood()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readFood()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updateFood()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boolean deleteFood()</a:t>
              </a:r>
            </a:p>
          </p:txBody>
        </p:sp>
      </p:grpSp>
      <p:cxnSp>
        <p:nvCxnSpPr>
          <p:cNvPr id="211" name="Shape 211"/>
          <p:cNvCxnSpPr>
            <a:stCxn id="208" idx="0"/>
            <a:endCxn id="189" idx="2"/>
          </p:cNvCxnSpPr>
          <p:nvPr/>
        </p:nvCxnSpPr>
        <p:spPr>
          <a:xfrm rot="-5400000">
            <a:off x="9733284" y="2976055"/>
            <a:ext cx="1379700" cy="6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548135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10456465" y="2643413"/>
            <a:ext cx="167058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(extend MENU&lt;FOOD&gt;)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5786072" y="3041375"/>
            <a:ext cx="200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(extend ORDER&lt;FOOD&gt;)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7568356" y="3666205"/>
            <a:ext cx="1542152" cy="1252046"/>
            <a:chOff x="3510753" y="425645"/>
            <a:chExt cx="2396269" cy="1252046"/>
          </a:xfrm>
        </p:grpSpPr>
        <p:sp>
          <p:nvSpPr>
            <p:cNvPr id="215" name="Shape 215"/>
            <p:cNvSpPr/>
            <p:nvPr/>
          </p:nvSpPr>
          <p:spPr>
            <a:xfrm>
              <a:off x="3510755" y="425645"/>
              <a:ext cx="2396268" cy="274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FOOD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3510753" y="699964"/>
              <a:ext cx="2396269" cy="703408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name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 price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 picture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510753" y="1403371"/>
              <a:ext cx="2396268" cy="274319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Getters and Setters</a:t>
              </a:r>
            </a:p>
          </p:txBody>
        </p:sp>
      </p:grpSp>
      <p:cxnSp>
        <p:nvCxnSpPr>
          <p:cNvPr id="218" name="Shape 218"/>
          <p:cNvCxnSpPr>
            <a:stCxn id="184" idx="3"/>
            <a:endCxn id="215" idx="0"/>
          </p:cNvCxnSpPr>
          <p:nvPr/>
        </p:nvCxnSpPr>
        <p:spPr>
          <a:xfrm>
            <a:off x="6950268" y="1275013"/>
            <a:ext cx="1389300" cy="23913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9" name="Shape 219"/>
          <p:cNvCxnSpPr>
            <a:stCxn id="189" idx="1"/>
            <a:endCxn id="215" idx="0"/>
          </p:cNvCxnSpPr>
          <p:nvPr/>
        </p:nvCxnSpPr>
        <p:spPr>
          <a:xfrm flipH="1">
            <a:off x="8339432" y="1730469"/>
            <a:ext cx="843000" cy="19356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1088136" y="6498264"/>
            <a:ext cx="125272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347643" y="6327751"/>
            <a:ext cx="7275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9566627" y="6340325"/>
            <a:ext cx="22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Tier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301752" y="268193"/>
            <a:ext cx="6903719" cy="2470904"/>
            <a:chOff x="502920" y="731518"/>
            <a:chExt cx="6903719" cy="2470904"/>
          </a:xfrm>
        </p:grpSpPr>
        <p:grpSp>
          <p:nvGrpSpPr>
            <p:cNvPr id="228" name="Shape 228"/>
            <p:cNvGrpSpPr/>
            <p:nvPr/>
          </p:nvGrpSpPr>
          <p:grpSpPr>
            <a:xfrm>
              <a:off x="737112" y="953486"/>
              <a:ext cx="6422638" cy="1665776"/>
              <a:chOff x="782833" y="1833821"/>
              <a:chExt cx="2494614" cy="1665776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782833" y="1833821"/>
                <a:ext cx="2494614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CLIENT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782833" y="2108141"/>
                <a:ext cx="2494614" cy="317530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ServerURL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782833" y="2425672"/>
                <a:ext cx="2494614" cy="1073926"/>
              </a:xfrm>
              <a:prstGeom prst="rect">
                <a:avLst/>
              </a:prstGeom>
              <a:solidFill>
                <a:srgbClr val="FEE59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static boolean createData(String tablename, HashMap&lt;String, String&gt; values)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static HashMap&lt;String, String&gt; readData(String tablename, HashMap&lt;String, String&gt; conditions)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static boolean updateData(String tablename, HashMap&lt;String, String&gt; values) 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static boolean deleteData(String tablename, HashMap&lt;String, String&gt; conditions)</a:t>
                </a:r>
              </a:p>
            </p:txBody>
          </p:sp>
        </p:grpSp>
        <p:sp>
          <p:nvSpPr>
            <p:cNvPr id="232" name="Shape 232"/>
            <p:cNvSpPr/>
            <p:nvPr/>
          </p:nvSpPr>
          <p:spPr>
            <a:xfrm>
              <a:off x="502920" y="731518"/>
              <a:ext cx="6903719" cy="24709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5623560" y="2812780"/>
              <a:ext cx="17739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Remote Package</a:t>
              </a: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4760975" y="3036216"/>
            <a:ext cx="6903719" cy="3303324"/>
            <a:chOff x="2246375" y="3800855"/>
            <a:chExt cx="6903719" cy="2741439"/>
          </a:xfrm>
        </p:grpSpPr>
        <p:grpSp>
          <p:nvGrpSpPr>
            <p:cNvPr id="235" name="Shape 235"/>
            <p:cNvGrpSpPr/>
            <p:nvPr/>
          </p:nvGrpSpPr>
          <p:grpSpPr>
            <a:xfrm>
              <a:off x="2486915" y="3985833"/>
              <a:ext cx="6422638" cy="2149488"/>
              <a:chOff x="785297" y="1796833"/>
              <a:chExt cx="2494614" cy="2149488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785297" y="1796833"/>
                <a:ext cx="2494614" cy="2743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SERVERSERVLET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85297" y="2071152"/>
                <a:ext cx="2494614" cy="837738"/>
              </a:xfrm>
              <a:prstGeom prst="rect">
                <a:avLst/>
              </a:pr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JDBC_DRIVER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DB_URL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USER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PASSWORD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Connection conn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785297" y="2908891"/>
                <a:ext cx="2494614" cy="1037429"/>
              </a:xfrm>
              <a:prstGeom prst="rect">
                <a:avLst/>
              </a:prstGeom>
              <a:solidFill>
                <a:srgbClr val="FEE59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void SERVERSERVLET() // initialize database connection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void doGet(request, response)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boolean createData(String tablename, HashMap&lt;String, String&gt; values)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HashMap&lt;String, String&gt; readData(String tablename, HashMap&lt;String, String&gt; conditions)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boolean updateData(String tablename, HashMap&lt;String, String&gt; values) 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 boolean deleteData(String tablename, HashMap&lt;String, String&gt; conditions)</a:t>
                </a:r>
              </a:p>
            </p:txBody>
          </p:sp>
        </p:grpSp>
        <p:sp>
          <p:nvSpPr>
            <p:cNvPr id="239" name="Shape 239"/>
            <p:cNvSpPr/>
            <p:nvPr/>
          </p:nvSpPr>
          <p:spPr>
            <a:xfrm>
              <a:off x="2246375" y="3800855"/>
              <a:ext cx="6903719" cy="2654807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7640832" y="6172962"/>
              <a:ext cx="14965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Package</a:t>
              </a:r>
            </a:p>
          </p:txBody>
        </p:sp>
      </p:grpSp>
      <p:cxnSp>
        <p:nvCxnSpPr>
          <p:cNvPr id="241" name="Shape 241"/>
          <p:cNvCxnSpPr>
            <a:stCxn id="232" idx="3"/>
            <a:endCxn id="239" idx="0"/>
          </p:cNvCxnSpPr>
          <p:nvPr/>
        </p:nvCxnSpPr>
        <p:spPr>
          <a:xfrm>
            <a:off x="7205471" y="1503645"/>
            <a:ext cx="1007400" cy="153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" name="Shape 242"/>
          <p:cNvSpPr txBox="1"/>
          <p:nvPr/>
        </p:nvSpPr>
        <p:spPr>
          <a:xfrm>
            <a:off x="8339328" y="2121372"/>
            <a:ext cx="18867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HTTP GET request</a:t>
            </a:r>
          </a:p>
        </p:txBody>
      </p:sp>
      <p:cxnSp>
        <p:nvCxnSpPr>
          <p:cNvPr id="243" name="Shape 243"/>
          <p:cNvCxnSpPr>
            <a:stCxn id="239" idx="1"/>
            <a:endCxn id="232" idx="2"/>
          </p:cNvCxnSpPr>
          <p:nvPr/>
        </p:nvCxnSpPr>
        <p:spPr>
          <a:xfrm rot="10800000">
            <a:off x="3753575" y="2739085"/>
            <a:ext cx="1007400" cy="1896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1814808" y="3902039"/>
            <a:ext cx="19929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HTTP GET 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