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71" r:id="rId5"/>
    <p:sldId id="260" r:id="rId6"/>
    <p:sldId id="269" r:id="rId7"/>
    <p:sldId id="268" r:id="rId8"/>
    <p:sldId id="270" r:id="rId9"/>
    <p:sldId id="262" r:id="rId10"/>
    <p:sldId id="267" r:id="rId11"/>
    <p:sldId id="261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6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41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1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36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65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81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5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7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3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1197A-8488-4A30-915B-79FE655071AF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15C3FD-0885-46AA-AC17-9522B7F9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6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305D-40D4-4DA4-ABF6-A1DF3D696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714A6-2D2D-4FE7-B144-1C8F7D84C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Rebecca Wieberdink</a:t>
            </a:r>
          </a:p>
          <a:p>
            <a:r>
              <a:rPr lang="en-US" dirty="0"/>
              <a:t>03/22/2019</a:t>
            </a:r>
          </a:p>
        </p:txBody>
      </p:sp>
    </p:spTree>
    <p:extLst>
      <p:ext uri="{BB962C8B-B14F-4D97-AF65-F5344CB8AC3E}">
        <p14:creationId xmlns:p14="http://schemas.microsoft.com/office/powerpoint/2010/main" val="231549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Console.log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console.log</a:t>
            </a:r>
            <a:r>
              <a:rPr lang="en-US" dirty="0"/>
              <a:t>() method writes a message to the console.</a:t>
            </a:r>
          </a:p>
          <a:p>
            <a:r>
              <a:rPr lang="en-US" dirty="0"/>
              <a:t>The console is useful for testing purposes.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console.log</a:t>
            </a:r>
            <a:r>
              <a:rPr lang="en-US" dirty="0"/>
              <a:t>(“this code here”);</a:t>
            </a:r>
          </a:p>
          <a:p>
            <a:pPr lvl="1"/>
            <a:r>
              <a:rPr lang="en-US" dirty="0"/>
              <a:t>That would show up in the console along with the line number.</a:t>
            </a:r>
          </a:p>
          <a:p>
            <a:r>
              <a:rPr lang="en-US" dirty="0"/>
              <a:t>Using </a:t>
            </a:r>
            <a:r>
              <a:rPr lang="en-US" dirty="0" err="1"/>
              <a:t>console.log</a:t>
            </a:r>
            <a:r>
              <a:rPr lang="en-US" dirty="0"/>
              <a:t>() helps to debug.</a:t>
            </a:r>
          </a:p>
        </p:txBody>
      </p:sp>
    </p:spTree>
    <p:extLst>
      <p:ext uri="{BB962C8B-B14F-4D97-AF65-F5344CB8AC3E}">
        <p14:creationId xmlns:p14="http://schemas.microsoft.com/office/powerpoint/2010/main" val="53846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A968-42B6-419C-A8A3-4C05265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0936-46E2-4237-B562-1F596FA74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64192"/>
          </a:xfrm>
        </p:spPr>
        <p:txBody>
          <a:bodyPr numCol="1">
            <a:normAutofit/>
          </a:bodyPr>
          <a:lstStyle/>
          <a:p>
            <a:r>
              <a:rPr lang="en-US" dirty="0"/>
              <a:t>Objects are variables too. But objects can contain many values.</a:t>
            </a:r>
          </a:p>
          <a:p>
            <a:r>
              <a:rPr lang="en-US" dirty="0"/>
              <a:t>This code assigns </a:t>
            </a:r>
            <a:r>
              <a:rPr lang="en-US" b="1" dirty="0"/>
              <a:t>many values</a:t>
            </a:r>
            <a:r>
              <a:rPr lang="en-US" dirty="0"/>
              <a:t> (Fiat, 500, white) to a </a:t>
            </a:r>
            <a:r>
              <a:rPr lang="en-US" b="1" dirty="0"/>
              <a:t>variable</a:t>
            </a:r>
            <a:r>
              <a:rPr lang="en-US" dirty="0"/>
              <a:t> named car:</a:t>
            </a:r>
          </a:p>
          <a:p>
            <a:r>
              <a:rPr lang="en-US" dirty="0" err="1"/>
              <a:t>var</a:t>
            </a:r>
            <a:r>
              <a:rPr lang="en-US" dirty="0"/>
              <a:t> car = {</a:t>
            </a:r>
            <a:r>
              <a:rPr lang="en-US" dirty="0" err="1"/>
              <a:t>type:”BMW</a:t>
            </a:r>
            <a:r>
              <a:rPr lang="en-US" dirty="0"/>
              <a:t>", model:”328i", </a:t>
            </a:r>
            <a:r>
              <a:rPr lang="en-US" dirty="0" err="1"/>
              <a:t>color:”silver</a:t>
            </a:r>
            <a:r>
              <a:rPr lang="en-US" dirty="0"/>
              <a:t>"};</a:t>
            </a:r>
          </a:p>
          <a:p>
            <a:r>
              <a:rPr lang="en-US" dirty="0"/>
              <a:t>The values are written as </a:t>
            </a:r>
            <a:r>
              <a:rPr lang="en-US" b="1" dirty="0" err="1"/>
              <a:t>name:value</a:t>
            </a:r>
            <a:r>
              <a:rPr lang="en-US" dirty="0"/>
              <a:t> pairs.</a:t>
            </a:r>
          </a:p>
        </p:txBody>
      </p:sp>
    </p:spTree>
    <p:extLst>
      <p:ext uri="{BB962C8B-B14F-4D97-AF65-F5344CB8AC3E}">
        <p14:creationId xmlns:p14="http://schemas.microsoft.com/office/powerpoint/2010/main" val="370001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F6B5-92EA-4D5D-A941-D249FE94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0BFB-D0CC-40AA-834C-ADDB4A0A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JavaScript function is a block of code designed to perform a particular task.</a:t>
            </a:r>
          </a:p>
          <a:p>
            <a:r>
              <a:rPr lang="en-US" dirty="0"/>
              <a:t>A JavaScript function is executed when "something" invokes it (calls it).</a:t>
            </a:r>
          </a:p>
          <a:p>
            <a:r>
              <a:rPr lang="en-US" dirty="0"/>
              <a:t>A JavaScript function is defined with the function keyword, followed by a </a:t>
            </a:r>
            <a:r>
              <a:rPr lang="en-US" b="1" dirty="0"/>
              <a:t>name</a:t>
            </a:r>
            <a:r>
              <a:rPr lang="en-US" dirty="0"/>
              <a:t>, followed by parentheses </a:t>
            </a:r>
            <a:r>
              <a:rPr lang="en-US" b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Function names can contain letters, digits, underscores, and dollar signs (same rules as variables).</a:t>
            </a:r>
          </a:p>
        </p:txBody>
      </p:sp>
    </p:spTree>
    <p:extLst>
      <p:ext uri="{BB962C8B-B14F-4D97-AF65-F5344CB8AC3E}">
        <p14:creationId xmlns:p14="http://schemas.microsoft.com/office/powerpoint/2010/main" val="220021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3A2A-AE1B-41FD-97F7-5BF4C87A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C225-8D5F-4CE7-AFD4-F3C934AB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parentheses may include parameter names separated by commas: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i="1" dirty="0"/>
              <a:t>parameter1, parameter2, ...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The code to be executed, by the function, is placed inside curly brackets: </a:t>
            </a:r>
            <a:r>
              <a:rPr lang="en-US" b="1" dirty="0"/>
              <a:t>{}</a:t>
            </a:r>
            <a:endParaRPr lang="en-US" dirty="0"/>
          </a:p>
          <a:p>
            <a:r>
              <a:rPr lang="en-US" dirty="0"/>
              <a:t>function </a:t>
            </a:r>
            <a:r>
              <a:rPr lang="en-US" i="1" dirty="0"/>
              <a:t>name</a:t>
            </a:r>
            <a:r>
              <a:rPr lang="en-US" dirty="0"/>
              <a:t>(</a:t>
            </a:r>
            <a:r>
              <a:rPr lang="en-US" i="1" dirty="0"/>
              <a:t>parameter1, parameter2, parameter3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// </a:t>
            </a:r>
            <a:r>
              <a:rPr lang="en-US" i="1" dirty="0"/>
              <a:t>code to be executed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70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4267-4EE6-43E9-8BA6-843F44B9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3E9D-101A-4ACC-AF72-51856F6D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Conditionals</a:t>
            </a:r>
            <a:r>
              <a:rPr lang="en-US" dirty="0"/>
              <a:t> control behavior in JavaScript and determine whether or not pieces of code can run.</a:t>
            </a:r>
          </a:p>
          <a:p>
            <a:r>
              <a:rPr lang="en-US" b="1" dirty="0"/>
              <a:t>if</a:t>
            </a:r>
            <a:r>
              <a:rPr lang="en-US" dirty="0"/>
              <a:t> The most common type of conditional is the if statement, which only runs if the </a:t>
            </a:r>
            <a:r>
              <a:rPr lang="en-US" b="1" dirty="0"/>
              <a:t>condition</a:t>
            </a:r>
            <a:r>
              <a:rPr lang="en-US" dirty="0"/>
              <a:t> enclosed in parentheses () is true.</a:t>
            </a:r>
          </a:p>
          <a:p>
            <a:r>
              <a:rPr lang="is-IS" dirty="0"/>
              <a:t>Example:</a:t>
            </a:r>
          </a:p>
          <a:p>
            <a:pPr lvl="1"/>
            <a:r>
              <a:rPr lang="is-IS" dirty="0"/>
              <a:t>if (10 &gt; 5) {</a:t>
            </a:r>
            <a:br>
              <a:rPr lang="is-IS" dirty="0"/>
            </a:br>
            <a:r>
              <a:rPr lang="is-IS" dirty="0"/>
              <a:t>      var outcome = "if block";</a:t>
            </a:r>
            <a:br>
              <a:rPr lang="is-IS" dirty="0"/>
            </a:br>
            <a:r>
              <a:rPr lang="is-I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0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Conditionals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is used along side an if statement referred to as an “if/else” statement.</a:t>
            </a:r>
          </a:p>
          <a:p>
            <a:r>
              <a:rPr lang="en-US" dirty="0"/>
              <a:t>You can extend an if statement with an else statement, which adds another block to run when the if conditional doesn’t pass.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is-IS" dirty="0"/>
              <a:t>if ("cat" === "dog") {</a:t>
            </a:r>
            <a:br>
              <a:rPr lang="is-IS" dirty="0"/>
            </a:br>
            <a:r>
              <a:rPr lang="is-IS" dirty="0"/>
              <a:t>      var outcome = "if block";</a:t>
            </a:r>
            <a:br>
              <a:rPr lang="is-IS" dirty="0"/>
            </a:br>
            <a:r>
              <a:rPr lang="is-IS" dirty="0"/>
              <a:t>} else {</a:t>
            </a:r>
            <a:br>
              <a:rPr lang="is-IS" dirty="0"/>
            </a:br>
            <a:r>
              <a:rPr lang="is-IS" dirty="0"/>
              <a:t>      var outcome = "else block";</a:t>
            </a:r>
            <a:br>
              <a:rPr lang="is-IS" dirty="0"/>
            </a:br>
            <a:r>
              <a:rPr lang="is-IS" dirty="0"/>
              <a:t>}</a:t>
            </a:r>
            <a:endParaRPr lang="en-US" dirty="0"/>
          </a:p>
          <a:p>
            <a:r>
              <a:rPr lang="en-US" dirty="0"/>
              <a:t>The result would be the outcome from the else statement.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89428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4C97-31E2-465B-A77E-F95C98D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E696-A052-4160-BE39-D88DCD26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2900"/>
            <a:ext cx="9905999" cy="4178301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programming language that provides functionality and interactivity to a webpage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Widely used, has lots of frameworks and libraries that make programming easier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Can make dynamic changes to the webpage, provide animation, understand user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7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D87E-CC4E-4205-835F-0B60B969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Variable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33DFE-DBC7-4074-9473-5C7C426A285E}"/>
              </a:ext>
            </a:extLst>
          </p:cNvPr>
          <p:cNvSpPr txBox="1"/>
          <p:nvPr/>
        </p:nvSpPr>
        <p:spPr>
          <a:xfrm>
            <a:off x="1338262" y="2097088"/>
            <a:ext cx="95123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Variables can be…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Test within quotation marks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var name = “Jessica”;</a:t>
            </a:r>
          </a:p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Number values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var age = 27;</a:t>
            </a:r>
          </a:p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Booleans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True or False outside of quotation marks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isHealthy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= true;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54139-2E80-4FC5-9EA1-85912847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091" y="618517"/>
            <a:ext cx="4688707" cy="14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1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2C50-7D39-466B-9C71-85A34C4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syntax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E46E44-3F8E-4074-9927-AD6D5DE0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78" y="3236579"/>
            <a:ext cx="9100466" cy="231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7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F920-4F13-4F56-B5C6-DD5F0401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108930"/>
            <a:ext cx="9905998" cy="1478570"/>
          </a:xfrm>
        </p:spPr>
        <p:txBody>
          <a:bodyPr/>
          <a:lstStyle/>
          <a:p>
            <a:r>
              <a:rPr lang="en-US" dirty="0"/>
              <a:t>Including JavaScript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DCB738-437C-4221-9CA0-1B982426C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94793"/>
              </p:ext>
            </p:extLst>
          </p:nvPr>
        </p:nvGraphicFramePr>
        <p:xfrm>
          <a:off x="203200" y="1137951"/>
          <a:ext cx="11684000" cy="490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1282">
                  <a:extLst>
                    <a:ext uri="{9D8B030D-6E8A-4147-A177-3AD203B41FA5}">
                      <a16:colId xmlns:a16="http://schemas.microsoft.com/office/drawing/2014/main" val="903303626"/>
                    </a:ext>
                  </a:extLst>
                </a:gridCol>
                <a:gridCol w="5422718">
                  <a:extLst>
                    <a:ext uri="{9D8B030D-6E8A-4147-A177-3AD203B41FA5}">
                      <a16:colId xmlns:a16="http://schemas.microsoft.com/office/drawing/2014/main" val="1453796993"/>
                    </a:ext>
                  </a:extLst>
                </a:gridCol>
              </a:tblGrid>
              <a:tr h="49094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Written in an external .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linked to the HTML page</a:t>
                      </a:r>
                    </a:p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Written in the HTML file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script tags</a:t>
                      </a:r>
                    </a:p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1796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C6CD5DC-BDAC-4D0E-A30C-BE146740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72" y="2676780"/>
            <a:ext cx="4964868" cy="3239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D8367-19C2-4290-AE46-41DC36B9A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65326"/>
            <a:ext cx="6108010" cy="3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6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Alert()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alert() method displays an alert box with a specified message and an OK button.</a:t>
            </a:r>
          </a:p>
          <a:p>
            <a:r>
              <a:rPr lang="en-US"/>
              <a:t>An alert box is often used if you want to make sure information comes through to the user.</a:t>
            </a:r>
          </a:p>
        </p:txBody>
      </p:sp>
    </p:spTree>
    <p:extLst>
      <p:ext uri="{BB962C8B-B14F-4D97-AF65-F5344CB8AC3E}">
        <p14:creationId xmlns:p14="http://schemas.microsoft.com/office/powerpoint/2010/main" val="105812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Prompt()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prompt function is used to get textual or numerical (or both) data from the user. It will just put up a dialogue box on screen with any message you’d like to display along with a text box allowing them to input anything they like.</a:t>
            </a:r>
          </a:p>
          <a:p>
            <a:r>
              <a:rPr lang="en-US" b="1" dirty="0" err="1"/>
              <a:t>var</a:t>
            </a:r>
            <a:r>
              <a:rPr lang="en-US" dirty="0"/>
              <a:t> response = prompt("Hey there, what's your name?");  </a:t>
            </a:r>
          </a:p>
          <a:p>
            <a:r>
              <a:rPr lang="en-US"/>
              <a:t>alert("You typed: " + response);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Confirm()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confirm function is used in a very similar fashion as the alert function, but with one big difference. The confirm function will show an alert box with two options “OK” and “Cancel”.</a:t>
            </a:r>
          </a:p>
          <a:p>
            <a:r>
              <a:rPr lang="en-US" dirty="0"/>
              <a:t>Example:</a:t>
            </a:r>
          </a:p>
          <a:p>
            <a:r>
              <a:rPr lang="en-US" b="1" dirty="0"/>
              <a:t>var</a:t>
            </a:r>
            <a:r>
              <a:rPr lang="en-US" dirty="0"/>
              <a:t> response = confirm("Hey there, do you want to learn more about JavaScript?");  </a:t>
            </a:r>
          </a:p>
          <a:p>
            <a:r>
              <a:rPr lang="en-US" dirty="0"/>
              <a:t>alert("Your response was: " + response);  </a:t>
            </a:r>
          </a:p>
          <a:p>
            <a:r>
              <a:rPr lang="en-US" dirty="0"/>
              <a:t>When the user clicks “OK” the response variable will be true, if the user clicks “Cancel” the response variable will be false.</a:t>
            </a:r>
          </a:p>
        </p:txBody>
      </p:sp>
    </p:spTree>
    <p:extLst>
      <p:ext uri="{BB962C8B-B14F-4D97-AF65-F5344CB8AC3E}">
        <p14:creationId xmlns:p14="http://schemas.microsoft.com/office/powerpoint/2010/main" val="184394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9723-4EF4-459D-AC34-EDC2BB39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D2795-9DDC-4141-AD63-52E24B86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time.</a:t>
            </a:r>
          </a:p>
          <a:p>
            <a:r>
              <a:rPr lang="en-US" dirty="0"/>
              <a:t>An array can hold many values under a single name, and you can access the values by referring to an index number.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 cars = ["Saab", "Volvo", "BMW"];</a:t>
            </a:r>
          </a:p>
          <a:p>
            <a:pPr lvl="1"/>
            <a:r>
              <a:rPr lang="en-US" dirty="0"/>
              <a:t>The value of cars[2] would be “BMW”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00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500</TotalTime>
  <Words>369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Intro to JavaScript</vt:lpstr>
      <vt:lpstr>What is JavaScript?</vt:lpstr>
      <vt:lpstr>JavaScript Variable </vt:lpstr>
      <vt:lpstr>Variable syntax</vt:lpstr>
      <vt:lpstr>Including JavaScript</vt:lpstr>
      <vt:lpstr>JavaScript Alert()</vt:lpstr>
      <vt:lpstr>JavaScript Prompt()</vt:lpstr>
      <vt:lpstr>JavaScript Confirm()</vt:lpstr>
      <vt:lpstr>JavaScript Array</vt:lpstr>
      <vt:lpstr>JavaScript Console.log</vt:lpstr>
      <vt:lpstr>JavaScript Object</vt:lpstr>
      <vt:lpstr>JavaScript Function</vt:lpstr>
      <vt:lpstr>JavaScript Function (continued)</vt:lpstr>
      <vt:lpstr>JavaScript Conditionals</vt:lpstr>
      <vt:lpstr>JavaScript Conditionals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Andrew Wieberdink</dc:creator>
  <cp:lastModifiedBy>Andrew Wieberdink</cp:lastModifiedBy>
  <cp:revision>16</cp:revision>
  <dcterms:created xsi:type="dcterms:W3CDTF">2019-03-22T05:11:54Z</dcterms:created>
  <dcterms:modified xsi:type="dcterms:W3CDTF">2019-03-22T14:04:11Z</dcterms:modified>
</cp:coreProperties>
</file>