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A6"/>
    <a:srgbClr val="182B4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552" y="8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93B3B-6FBE-5746-B713-960B76D77ACA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50C8D-9669-9D49-8D3E-C46EFB320A2D}">
      <dgm:prSet phldrT="[Text]" custT="1"/>
      <dgm:spPr>
        <a:solidFill>
          <a:srgbClr val="007EA6"/>
        </a:solidFill>
      </dgm:spPr>
      <dgm:t>
        <a:bodyPr/>
        <a:lstStyle/>
        <a:p>
          <a:r>
            <a:rPr lang="en-US" sz="1600" dirty="0" smtClean="0"/>
            <a:t>Career/</a:t>
          </a:r>
          <a:br>
            <a:rPr lang="en-US" sz="1600" dirty="0" smtClean="0"/>
          </a:br>
          <a:r>
            <a:rPr lang="en-US" sz="1600" dirty="0" smtClean="0"/>
            <a:t>Business</a:t>
          </a:r>
          <a:endParaRPr lang="en-US" sz="1600" dirty="0"/>
        </a:p>
      </dgm:t>
    </dgm:pt>
    <dgm:pt modelId="{914E655A-E4B7-7348-9FDF-987D77F68F31}" type="parTrans" cxnId="{5F75499D-C04A-6F4E-94AD-FF7DD54CAF58}">
      <dgm:prSet/>
      <dgm:spPr/>
      <dgm:t>
        <a:bodyPr/>
        <a:lstStyle/>
        <a:p>
          <a:endParaRPr lang="en-US"/>
        </a:p>
      </dgm:t>
    </dgm:pt>
    <dgm:pt modelId="{92B7A4B1-93B1-3441-A5C9-FC34E107B2E2}" type="sibTrans" cxnId="{5F75499D-C04A-6F4E-94AD-FF7DD54CAF58}">
      <dgm:prSet/>
      <dgm:spPr>
        <a:solidFill>
          <a:srgbClr val="182B4C"/>
        </a:solidFill>
      </dgm:spPr>
      <dgm:t>
        <a:bodyPr/>
        <a:lstStyle/>
        <a:p>
          <a:endParaRPr lang="en-US"/>
        </a:p>
      </dgm:t>
    </dgm:pt>
    <dgm:pt modelId="{751D2FB3-062E-2D4C-86EE-9194B5D67BFC}">
      <dgm:prSet phldrT="[Text]" custT="1"/>
      <dgm:spPr>
        <a:solidFill>
          <a:srgbClr val="007EA6"/>
        </a:solidFill>
      </dgm:spPr>
      <dgm:t>
        <a:bodyPr/>
        <a:lstStyle/>
        <a:p>
          <a:r>
            <a:rPr lang="en-US" sz="1600" dirty="0" smtClean="0"/>
            <a:t>Personal Character</a:t>
          </a:r>
          <a:endParaRPr lang="en-US" sz="1600" dirty="0"/>
        </a:p>
      </dgm:t>
    </dgm:pt>
    <dgm:pt modelId="{18E46112-5724-664A-A14B-B50E065FA87A}" type="parTrans" cxnId="{8D8F0928-27DF-754A-A1DA-9AA285FD6F19}">
      <dgm:prSet/>
      <dgm:spPr/>
      <dgm:t>
        <a:bodyPr/>
        <a:lstStyle/>
        <a:p>
          <a:endParaRPr lang="en-US"/>
        </a:p>
      </dgm:t>
    </dgm:pt>
    <dgm:pt modelId="{E6B87395-D77C-7747-9E62-6F6A2707372C}" type="sibTrans" cxnId="{8D8F0928-27DF-754A-A1DA-9AA285FD6F19}">
      <dgm:prSet/>
      <dgm:spPr>
        <a:solidFill>
          <a:srgbClr val="182B4C"/>
        </a:solidFill>
      </dgm:spPr>
      <dgm:t>
        <a:bodyPr/>
        <a:lstStyle/>
        <a:p>
          <a:endParaRPr lang="en-US"/>
        </a:p>
      </dgm:t>
    </dgm:pt>
    <dgm:pt modelId="{7E618174-F1ED-B448-88B3-6C6A4C5BDE1A}">
      <dgm:prSet phldrT="[Text]" custT="1"/>
      <dgm:spPr>
        <a:solidFill>
          <a:srgbClr val="007EA6"/>
        </a:solidFill>
      </dgm:spPr>
      <dgm:t>
        <a:bodyPr/>
        <a:lstStyle/>
        <a:p>
          <a:r>
            <a:rPr lang="en-US" sz="1600" dirty="0" smtClean="0"/>
            <a:t>Relationships</a:t>
          </a:r>
          <a:endParaRPr lang="en-US" sz="1600" dirty="0"/>
        </a:p>
      </dgm:t>
    </dgm:pt>
    <dgm:pt modelId="{D3216454-8832-C540-94CB-21C337C1C8DD}" type="parTrans" cxnId="{0D51E610-398C-C54F-8C40-398CCEBE25A7}">
      <dgm:prSet/>
      <dgm:spPr/>
      <dgm:t>
        <a:bodyPr/>
        <a:lstStyle/>
        <a:p>
          <a:endParaRPr lang="en-US"/>
        </a:p>
      </dgm:t>
    </dgm:pt>
    <dgm:pt modelId="{919F094F-0C8C-AF4A-954B-5F829FED41E6}" type="sibTrans" cxnId="{0D51E610-398C-C54F-8C40-398CCEBE25A7}">
      <dgm:prSet/>
      <dgm:spPr>
        <a:solidFill>
          <a:srgbClr val="182B4C"/>
        </a:solidFill>
      </dgm:spPr>
      <dgm:t>
        <a:bodyPr/>
        <a:lstStyle/>
        <a:p>
          <a:endParaRPr lang="en-US"/>
        </a:p>
      </dgm:t>
    </dgm:pt>
    <dgm:pt modelId="{63537337-4AC6-5845-A95F-415DC32AAEF1}">
      <dgm:prSet phldrT="[Text]" custT="1"/>
      <dgm:spPr>
        <a:solidFill>
          <a:srgbClr val="007EA6"/>
        </a:solidFill>
      </dgm:spPr>
      <dgm:t>
        <a:bodyPr/>
        <a:lstStyle/>
        <a:p>
          <a:r>
            <a:rPr lang="en-US" sz="1600" dirty="0" smtClean="0"/>
            <a:t>Leisure Time</a:t>
          </a:r>
          <a:endParaRPr lang="en-US" sz="1600" dirty="0"/>
        </a:p>
      </dgm:t>
    </dgm:pt>
    <dgm:pt modelId="{207D8C59-1582-3441-87A3-ED8FC2D35067}" type="parTrans" cxnId="{BBCE5EC6-83F9-114E-A791-51F77ECF71CB}">
      <dgm:prSet/>
      <dgm:spPr/>
      <dgm:t>
        <a:bodyPr/>
        <a:lstStyle/>
        <a:p>
          <a:endParaRPr lang="en-US"/>
        </a:p>
      </dgm:t>
    </dgm:pt>
    <dgm:pt modelId="{562285ED-D045-3D42-9765-90F9D9B5A91E}" type="sibTrans" cxnId="{BBCE5EC6-83F9-114E-A791-51F77ECF71CB}">
      <dgm:prSet/>
      <dgm:spPr>
        <a:solidFill>
          <a:srgbClr val="182B4C"/>
        </a:solidFill>
      </dgm:spPr>
      <dgm:t>
        <a:bodyPr/>
        <a:lstStyle/>
        <a:p>
          <a:endParaRPr lang="en-US"/>
        </a:p>
      </dgm:t>
    </dgm:pt>
    <dgm:pt modelId="{1F079845-BDFA-D742-B05B-61593B45F638}">
      <dgm:prSet phldrT="[Text]" custT="1"/>
      <dgm:spPr>
        <a:solidFill>
          <a:srgbClr val="007EA6"/>
        </a:solidFill>
      </dgm:spPr>
      <dgm:t>
        <a:bodyPr/>
        <a:lstStyle/>
        <a:p>
          <a:r>
            <a:rPr lang="en-US" sz="1600" dirty="0" smtClean="0"/>
            <a:t>Finances</a:t>
          </a:r>
          <a:endParaRPr lang="en-US" sz="1600" dirty="0"/>
        </a:p>
      </dgm:t>
    </dgm:pt>
    <dgm:pt modelId="{CE5BEBD5-D2F8-D141-931A-95564A0091E8}" type="parTrans" cxnId="{6897F4C0-67D1-D242-B814-B8A3A49E5562}">
      <dgm:prSet/>
      <dgm:spPr/>
      <dgm:t>
        <a:bodyPr/>
        <a:lstStyle/>
        <a:p>
          <a:endParaRPr lang="en-US"/>
        </a:p>
      </dgm:t>
    </dgm:pt>
    <dgm:pt modelId="{6A5E729F-A17D-7148-9AEB-1E0AE87E6F92}" type="sibTrans" cxnId="{6897F4C0-67D1-D242-B814-B8A3A49E5562}">
      <dgm:prSet/>
      <dgm:spPr>
        <a:solidFill>
          <a:srgbClr val="182B4C"/>
        </a:solidFill>
      </dgm:spPr>
      <dgm:t>
        <a:bodyPr/>
        <a:lstStyle/>
        <a:p>
          <a:endParaRPr lang="en-US"/>
        </a:p>
      </dgm:t>
    </dgm:pt>
    <dgm:pt modelId="{EC2AD876-AD87-7840-B4C6-F6DCF550E57C}">
      <dgm:prSet phldrT="[Text]" custT="1"/>
      <dgm:spPr>
        <a:solidFill>
          <a:srgbClr val="007EA6"/>
        </a:solidFill>
      </dgm:spPr>
      <dgm:t>
        <a:bodyPr/>
        <a:lstStyle/>
        <a:p>
          <a:r>
            <a:rPr lang="en-US" sz="1600" dirty="0" smtClean="0"/>
            <a:t>Self-care</a:t>
          </a:r>
          <a:endParaRPr lang="en-US" sz="1600" dirty="0"/>
        </a:p>
      </dgm:t>
    </dgm:pt>
    <dgm:pt modelId="{072F5106-78F6-BF43-BC27-92811AA1C0A3}" type="parTrans" cxnId="{4863A9D4-E131-1841-B05B-5AC78DE4F0B2}">
      <dgm:prSet/>
      <dgm:spPr/>
      <dgm:t>
        <a:bodyPr/>
        <a:lstStyle/>
        <a:p>
          <a:endParaRPr lang="en-US"/>
        </a:p>
      </dgm:t>
    </dgm:pt>
    <dgm:pt modelId="{F139E7D2-AC68-574E-A1D7-ECC1679248F7}" type="sibTrans" cxnId="{4863A9D4-E131-1841-B05B-5AC78DE4F0B2}">
      <dgm:prSet/>
      <dgm:spPr>
        <a:solidFill>
          <a:srgbClr val="182B4C"/>
        </a:solidFill>
      </dgm:spPr>
      <dgm:t>
        <a:bodyPr/>
        <a:lstStyle/>
        <a:p>
          <a:endParaRPr lang="en-US"/>
        </a:p>
      </dgm:t>
    </dgm:pt>
    <dgm:pt modelId="{4CB5DDE1-FDA1-414A-AEDC-8B95A0D0FFFF}">
      <dgm:prSet phldrT="[Text]" custT="1"/>
      <dgm:spPr>
        <a:solidFill>
          <a:srgbClr val="007EA6"/>
        </a:solidFill>
      </dgm:spPr>
      <dgm:t>
        <a:bodyPr/>
        <a:lstStyle/>
        <a:p>
          <a:r>
            <a:rPr lang="en-US" sz="1600" dirty="0" smtClean="0"/>
            <a:t>Learning</a:t>
          </a:r>
          <a:endParaRPr lang="en-US" sz="1600" dirty="0"/>
        </a:p>
      </dgm:t>
    </dgm:pt>
    <dgm:pt modelId="{E062B2BA-38BE-7C41-8F32-F3F1DA6F540A}" type="parTrans" cxnId="{748633E8-0CAA-884C-AA34-F470D0B2487A}">
      <dgm:prSet/>
      <dgm:spPr/>
      <dgm:t>
        <a:bodyPr/>
        <a:lstStyle/>
        <a:p>
          <a:endParaRPr lang="en-US"/>
        </a:p>
      </dgm:t>
    </dgm:pt>
    <dgm:pt modelId="{76324513-C9FD-684E-991A-20C4B956AE4F}" type="sibTrans" cxnId="{748633E8-0CAA-884C-AA34-F470D0B2487A}">
      <dgm:prSet/>
      <dgm:spPr>
        <a:solidFill>
          <a:srgbClr val="182B4C"/>
        </a:solidFill>
      </dgm:spPr>
      <dgm:t>
        <a:bodyPr/>
        <a:lstStyle/>
        <a:p>
          <a:endParaRPr lang="en-US"/>
        </a:p>
      </dgm:t>
    </dgm:pt>
    <dgm:pt modelId="{70D1EFEE-5E8B-5944-B0EC-A6F1A83AB48B}">
      <dgm:prSet phldrT="[Text]" custT="1"/>
      <dgm:spPr>
        <a:solidFill>
          <a:srgbClr val="007EA6"/>
        </a:solidFill>
      </dgm:spPr>
      <dgm:t>
        <a:bodyPr/>
        <a:lstStyle/>
        <a:p>
          <a:r>
            <a:rPr lang="en-US" sz="1600" dirty="0" smtClean="0"/>
            <a:t>Legal</a:t>
          </a:r>
          <a:endParaRPr lang="en-US" sz="1600" dirty="0"/>
        </a:p>
      </dgm:t>
    </dgm:pt>
    <dgm:pt modelId="{3F10C346-916A-ED42-9469-AB9AEE761FE1}" type="parTrans" cxnId="{EF6392F0-AC4B-244E-95AE-E96AE5F71D39}">
      <dgm:prSet/>
      <dgm:spPr/>
      <dgm:t>
        <a:bodyPr/>
        <a:lstStyle/>
        <a:p>
          <a:endParaRPr lang="en-US"/>
        </a:p>
      </dgm:t>
    </dgm:pt>
    <dgm:pt modelId="{95EA9A29-6D22-2247-A745-EFADC5EE1A2C}" type="sibTrans" cxnId="{EF6392F0-AC4B-244E-95AE-E96AE5F71D39}">
      <dgm:prSet/>
      <dgm:spPr>
        <a:solidFill>
          <a:srgbClr val="182B4C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6E9BDA-54A1-BC45-B8B9-6464B2C300D3}">
      <dgm:prSet phldrT="[Text]" custT="1"/>
      <dgm:spPr>
        <a:solidFill>
          <a:srgbClr val="007EA6"/>
        </a:solidFill>
      </dgm:spPr>
      <dgm:t>
        <a:bodyPr/>
        <a:lstStyle/>
        <a:p>
          <a:r>
            <a:rPr lang="en-US" sz="1600" dirty="0" smtClean="0"/>
            <a:t>Family</a:t>
          </a:r>
          <a:r>
            <a:rPr lang="en-US" sz="1600" dirty="0" smtClean="0"/>
            <a:t>/</a:t>
          </a:r>
          <a:br>
            <a:rPr lang="en-US" sz="1600" dirty="0" smtClean="0"/>
          </a:br>
          <a:r>
            <a:rPr lang="en-US" sz="1600" dirty="0" smtClean="0"/>
            <a:t>Home </a:t>
          </a:r>
          <a:r>
            <a:rPr lang="en-US" sz="1600" dirty="0" smtClean="0"/>
            <a:t>Life</a:t>
          </a:r>
          <a:endParaRPr lang="en-US" sz="1600" dirty="0"/>
        </a:p>
      </dgm:t>
    </dgm:pt>
    <dgm:pt modelId="{48290AF4-FD2D-BF48-829B-5DE399CD8C4C}" type="parTrans" cxnId="{98907131-F2E8-D848-9D84-C3E915048649}">
      <dgm:prSet/>
      <dgm:spPr/>
      <dgm:t>
        <a:bodyPr/>
        <a:lstStyle/>
        <a:p>
          <a:endParaRPr lang="en-US"/>
        </a:p>
      </dgm:t>
    </dgm:pt>
    <dgm:pt modelId="{6FD9A67E-DA24-DB41-8C9C-F13C9617DDBD}" type="sibTrans" cxnId="{98907131-F2E8-D848-9D84-C3E915048649}">
      <dgm:prSet/>
      <dgm:spPr>
        <a:solidFill>
          <a:srgbClr val="182B4C"/>
        </a:solidFill>
      </dgm:spPr>
      <dgm:t>
        <a:bodyPr/>
        <a:lstStyle/>
        <a:p>
          <a:endParaRPr lang="en-US"/>
        </a:p>
      </dgm:t>
    </dgm:pt>
    <dgm:pt modelId="{2FB71F88-3D22-1848-B82D-4239E19798A0}" type="pres">
      <dgm:prSet presAssocID="{8D693B3B-6FBE-5746-B713-960B76D77A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80CEB1-3A8A-E84C-A720-04B6B3A8B3C0}" type="pres">
      <dgm:prSet presAssocID="{396E9BDA-54A1-BC45-B8B9-6464B2C300D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47148-71E8-C94C-BDB6-7558B1997B58}" type="pres">
      <dgm:prSet presAssocID="{6FD9A67E-DA24-DB41-8C9C-F13C9617DDBD}" presName="sibTrans" presStyleLbl="sibTrans2D1" presStyleIdx="0" presStyleCnt="9"/>
      <dgm:spPr/>
      <dgm:t>
        <a:bodyPr/>
        <a:lstStyle/>
        <a:p>
          <a:endParaRPr lang="en-US"/>
        </a:p>
      </dgm:t>
    </dgm:pt>
    <dgm:pt modelId="{1FFF9AE2-DAE4-964C-8B7D-3065D6B859CF}" type="pres">
      <dgm:prSet presAssocID="{6FD9A67E-DA24-DB41-8C9C-F13C9617DDBD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5BD56BC2-7A92-384A-BDAD-BB34FC2F2DAB}" type="pres">
      <dgm:prSet presAssocID="{1F079845-BDFA-D742-B05B-61593B45F63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4EBCA-DF93-734C-8B5C-E055498BD6D9}" type="pres">
      <dgm:prSet presAssocID="{6A5E729F-A17D-7148-9AEB-1E0AE87E6F92}" presName="sibTrans" presStyleLbl="sibTrans2D1" presStyleIdx="1" presStyleCnt="9"/>
      <dgm:spPr/>
      <dgm:t>
        <a:bodyPr/>
        <a:lstStyle/>
        <a:p>
          <a:endParaRPr lang="en-US"/>
        </a:p>
      </dgm:t>
    </dgm:pt>
    <dgm:pt modelId="{86823A31-2FF5-9B40-95C8-6BE58F995B0E}" type="pres">
      <dgm:prSet presAssocID="{6A5E729F-A17D-7148-9AEB-1E0AE87E6F92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DE1128A-EF12-2C44-A3A4-6A983B281AB5}" type="pres">
      <dgm:prSet presAssocID="{36250C8D-9669-9D49-8D3E-C46EFB320A2D}" presName="node" presStyleLbl="node1" presStyleIdx="2" presStyleCnt="9" custRadScaleRad="101326" custRadScaleInc="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72E3B-5106-E24A-AC06-ACE2CD802542}" type="pres">
      <dgm:prSet presAssocID="{92B7A4B1-93B1-3441-A5C9-FC34E107B2E2}" presName="sibTrans" presStyleLbl="sibTrans2D1" presStyleIdx="2" presStyleCnt="9"/>
      <dgm:spPr/>
      <dgm:t>
        <a:bodyPr/>
        <a:lstStyle/>
        <a:p>
          <a:endParaRPr lang="en-US"/>
        </a:p>
      </dgm:t>
    </dgm:pt>
    <dgm:pt modelId="{81CDA19A-7686-9D42-A490-5A701C423894}" type="pres">
      <dgm:prSet presAssocID="{92B7A4B1-93B1-3441-A5C9-FC34E107B2E2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AC13E63F-F3AD-F143-A4E8-702E39D0DB3D}" type="pres">
      <dgm:prSet presAssocID="{751D2FB3-062E-2D4C-86EE-9194B5D67BFC}" presName="node" presStyleLbl="node1" presStyleIdx="3" presStyleCnt="9" custScaleX="111539" custScaleY="106789" custRadScaleRad="101168" custRadScaleInc="-19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77F83-08CF-054E-A733-BD785A49DBD5}" type="pres">
      <dgm:prSet presAssocID="{E6B87395-D77C-7747-9E62-6F6A2707372C}" presName="sibTrans" presStyleLbl="sibTrans2D1" presStyleIdx="3" presStyleCnt="9"/>
      <dgm:spPr/>
      <dgm:t>
        <a:bodyPr/>
        <a:lstStyle/>
        <a:p>
          <a:endParaRPr lang="en-US"/>
        </a:p>
      </dgm:t>
    </dgm:pt>
    <dgm:pt modelId="{D9282A8E-ABF7-B447-B675-EABB13F0199A}" type="pres">
      <dgm:prSet presAssocID="{E6B87395-D77C-7747-9E62-6F6A2707372C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60EC9F60-9F01-FA49-B7C2-CFA68CD88206}" type="pres">
      <dgm:prSet presAssocID="{7E618174-F1ED-B448-88B3-6C6A4C5BDE1A}" presName="node" presStyleLbl="node1" presStyleIdx="4" presStyleCnt="9" custRadScaleRad="100468" custRadScaleInc="-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AB0C6-D8D5-BB45-8572-8B2BC522EEE8}" type="pres">
      <dgm:prSet presAssocID="{919F094F-0C8C-AF4A-954B-5F829FED41E6}" presName="sibTrans" presStyleLbl="sibTrans2D1" presStyleIdx="4" presStyleCnt="9"/>
      <dgm:spPr/>
      <dgm:t>
        <a:bodyPr/>
        <a:lstStyle/>
        <a:p>
          <a:endParaRPr lang="en-US"/>
        </a:p>
      </dgm:t>
    </dgm:pt>
    <dgm:pt modelId="{B89C5BA9-3D53-364E-9A2B-A7A4F4473ED4}" type="pres">
      <dgm:prSet presAssocID="{919F094F-0C8C-AF4A-954B-5F829FED41E6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09A9A8D9-EACF-B24A-BEF0-A952911531C0}" type="pres">
      <dgm:prSet presAssocID="{63537337-4AC6-5845-A95F-415DC32AAEF1}" presName="node" presStyleLbl="node1" presStyleIdx="5" presStyleCnt="9" custRadScaleRad="99548" custRadScaleInc="-36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91C6B-DBB6-FE48-B9A9-FF60EC2B69CC}" type="pres">
      <dgm:prSet presAssocID="{562285ED-D045-3D42-9765-90F9D9B5A91E}" presName="sibTrans" presStyleLbl="sibTrans2D1" presStyleIdx="5" presStyleCnt="9"/>
      <dgm:spPr/>
      <dgm:t>
        <a:bodyPr/>
        <a:lstStyle/>
        <a:p>
          <a:endParaRPr lang="en-US"/>
        </a:p>
      </dgm:t>
    </dgm:pt>
    <dgm:pt modelId="{92057CBF-CF38-0B4F-8548-D44F7DECE798}" type="pres">
      <dgm:prSet presAssocID="{562285ED-D045-3D42-9765-90F9D9B5A91E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5C69267F-E187-584A-A769-5B9FC033035D}" type="pres">
      <dgm:prSet presAssocID="{EC2AD876-AD87-7840-B4C6-F6DCF550E57C}" presName="node" presStyleLbl="node1" presStyleIdx="6" presStyleCnt="9" custRadScaleRad="98836" custRadScaleInc="-1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70CD4-3ABA-5E4D-A580-03E8EEEE33B5}" type="pres">
      <dgm:prSet presAssocID="{F139E7D2-AC68-574E-A1D7-ECC1679248F7}" presName="sibTrans" presStyleLbl="sibTrans2D1" presStyleIdx="6" presStyleCnt="9"/>
      <dgm:spPr/>
      <dgm:t>
        <a:bodyPr/>
        <a:lstStyle/>
        <a:p>
          <a:endParaRPr lang="en-US"/>
        </a:p>
      </dgm:t>
    </dgm:pt>
    <dgm:pt modelId="{9B9B7257-4534-D640-8A31-53D3089B379C}" type="pres">
      <dgm:prSet presAssocID="{F139E7D2-AC68-574E-A1D7-ECC1679248F7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E279D89C-772A-874B-AC4F-AF125A86EEC4}" type="pres">
      <dgm:prSet presAssocID="{4CB5DDE1-FDA1-414A-AEDC-8B95A0D0FFFF}" presName="node" presStyleLbl="node1" presStyleIdx="7" presStyleCnt="9" custRadScaleRad="98674" custRadScaleInc="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840DF-72EE-724B-B0C0-9125561D1359}" type="pres">
      <dgm:prSet presAssocID="{76324513-C9FD-684E-991A-20C4B956AE4F}" presName="sibTrans" presStyleLbl="sibTrans2D1" presStyleIdx="7" presStyleCnt="9"/>
      <dgm:spPr/>
      <dgm:t>
        <a:bodyPr/>
        <a:lstStyle/>
        <a:p>
          <a:endParaRPr lang="en-US"/>
        </a:p>
      </dgm:t>
    </dgm:pt>
    <dgm:pt modelId="{454F8AA0-A673-064B-A71F-16BA00380DB1}" type="pres">
      <dgm:prSet presAssocID="{76324513-C9FD-684E-991A-20C4B956AE4F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A00A085-CC86-6541-A2DE-102D78C312D5}" type="pres">
      <dgm:prSet presAssocID="{70D1EFEE-5E8B-5944-B0EC-A6F1A83AB48B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A8666-158F-0C4E-B6D0-48BA53E71156}" type="pres">
      <dgm:prSet presAssocID="{95EA9A29-6D22-2247-A745-EFADC5EE1A2C}" presName="sibTrans" presStyleLbl="sibTrans2D1" presStyleIdx="8" presStyleCnt="9"/>
      <dgm:spPr/>
      <dgm:t>
        <a:bodyPr/>
        <a:lstStyle/>
        <a:p>
          <a:endParaRPr lang="en-US"/>
        </a:p>
      </dgm:t>
    </dgm:pt>
    <dgm:pt modelId="{ACCDDA85-8EF5-8344-B0AC-D156104C57E4}" type="pres">
      <dgm:prSet presAssocID="{95EA9A29-6D22-2247-A745-EFADC5EE1A2C}" presName="connectorText" presStyleLbl="sibTrans2D1" presStyleIdx="8" presStyleCnt="9"/>
      <dgm:spPr/>
      <dgm:t>
        <a:bodyPr/>
        <a:lstStyle/>
        <a:p>
          <a:endParaRPr lang="en-US"/>
        </a:p>
      </dgm:t>
    </dgm:pt>
  </dgm:ptLst>
  <dgm:cxnLst>
    <dgm:cxn modelId="{EA34D5CF-4ABF-4744-9FAA-C683C844726F}" type="presOf" srcId="{4CB5DDE1-FDA1-414A-AEDC-8B95A0D0FFFF}" destId="{E279D89C-772A-874B-AC4F-AF125A86EEC4}" srcOrd="0" destOrd="0" presId="urn:microsoft.com/office/officeart/2005/8/layout/cycle2"/>
    <dgm:cxn modelId="{63B8F859-3704-6544-987A-36EB85B157C8}" type="presOf" srcId="{76324513-C9FD-684E-991A-20C4B956AE4F}" destId="{C65840DF-72EE-724B-B0C0-9125561D1359}" srcOrd="0" destOrd="0" presId="urn:microsoft.com/office/officeart/2005/8/layout/cycle2"/>
    <dgm:cxn modelId="{37FFED7B-A797-B448-8642-2BCDA4D5A5AF}" type="presOf" srcId="{919F094F-0C8C-AF4A-954B-5F829FED41E6}" destId="{81BAB0C6-D8D5-BB45-8572-8B2BC522EEE8}" srcOrd="0" destOrd="0" presId="urn:microsoft.com/office/officeart/2005/8/layout/cycle2"/>
    <dgm:cxn modelId="{8BB0A540-8504-A34B-A6E0-92633AB945FD}" type="presOf" srcId="{63537337-4AC6-5845-A95F-415DC32AAEF1}" destId="{09A9A8D9-EACF-B24A-BEF0-A952911531C0}" srcOrd="0" destOrd="0" presId="urn:microsoft.com/office/officeart/2005/8/layout/cycle2"/>
    <dgm:cxn modelId="{EF548496-B4F9-CB40-9445-FAC3709DFC37}" type="presOf" srcId="{36250C8D-9669-9D49-8D3E-C46EFB320A2D}" destId="{BDE1128A-EF12-2C44-A3A4-6A983B281AB5}" srcOrd="0" destOrd="0" presId="urn:microsoft.com/office/officeart/2005/8/layout/cycle2"/>
    <dgm:cxn modelId="{8D8F0928-27DF-754A-A1DA-9AA285FD6F19}" srcId="{8D693B3B-6FBE-5746-B713-960B76D77ACA}" destId="{751D2FB3-062E-2D4C-86EE-9194B5D67BFC}" srcOrd="3" destOrd="0" parTransId="{18E46112-5724-664A-A14B-B50E065FA87A}" sibTransId="{E6B87395-D77C-7747-9E62-6F6A2707372C}"/>
    <dgm:cxn modelId="{175000D1-6371-8045-8BC4-A68849566D79}" type="presOf" srcId="{95EA9A29-6D22-2247-A745-EFADC5EE1A2C}" destId="{384A8666-158F-0C4E-B6D0-48BA53E71156}" srcOrd="0" destOrd="0" presId="urn:microsoft.com/office/officeart/2005/8/layout/cycle2"/>
    <dgm:cxn modelId="{3C1E11CE-447D-4D4C-8028-73590A8D1309}" type="presOf" srcId="{6FD9A67E-DA24-DB41-8C9C-F13C9617DDBD}" destId="{1FFF9AE2-DAE4-964C-8B7D-3065D6B859CF}" srcOrd="1" destOrd="0" presId="urn:microsoft.com/office/officeart/2005/8/layout/cycle2"/>
    <dgm:cxn modelId="{A7E6A72E-FDD4-4E4A-B8CF-B5A28701B60E}" type="presOf" srcId="{751D2FB3-062E-2D4C-86EE-9194B5D67BFC}" destId="{AC13E63F-F3AD-F143-A4E8-702E39D0DB3D}" srcOrd="0" destOrd="0" presId="urn:microsoft.com/office/officeart/2005/8/layout/cycle2"/>
    <dgm:cxn modelId="{BD41E1C8-E994-B34A-9E40-F9FB101E5FF7}" type="presOf" srcId="{7E618174-F1ED-B448-88B3-6C6A4C5BDE1A}" destId="{60EC9F60-9F01-FA49-B7C2-CFA68CD88206}" srcOrd="0" destOrd="0" presId="urn:microsoft.com/office/officeart/2005/8/layout/cycle2"/>
    <dgm:cxn modelId="{EF6392F0-AC4B-244E-95AE-E96AE5F71D39}" srcId="{8D693B3B-6FBE-5746-B713-960B76D77ACA}" destId="{70D1EFEE-5E8B-5944-B0EC-A6F1A83AB48B}" srcOrd="8" destOrd="0" parTransId="{3F10C346-916A-ED42-9469-AB9AEE761FE1}" sibTransId="{95EA9A29-6D22-2247-A745-EFADC5EE1A2C}"/>
    <dgm:cxn modelId="{C22A45F4-7430-5A47-B7AF-CAD3C85C3AF6}" type="presOf" srcId="{70D1EFEE-5E8B-5944-B0EC-A6F1A83AB48B}" destId="{FA00A085-CC86-6541-A2DE-102D78C312D5}" srcOrd="0" destOrd="0" presId="urn:microsoft.com/office/officeart/2005/8/layout/cycle2"/>
    <dgm:cxn modelId="{97CED886-B23A-2844-8239-F96EDB21CF8B}" type="presOf" srcId="{92B7A4B1-93B1-3441-A5C9-FC34E107B2E2}" destId="{46A72E3B-5106-E24A-AC06-ACE2CD802542}" srcOrd="0" destOrd="0" presId="urn:microsoft.com/office/officeart/2005/8/layout/cycle2"/>
    <dgm:cxn modelId="{D33A8D8A-DAB8-1B4A-B25F-F352CF9D9417}" type="presOf" srcId="{E6B87395-D77C-7747-9E62-6F6A2707372C}" destId="{68277F83-08CF-054E-A733-BD785A49DBD5}" srcOrd="0" destOrd="0" presId="urn:microsoft.com/office/officeart/2005/8/layout/cycle2"/>
    <dgm:cxn modelId="{BBCE5EC6-83F9-114E-A791-51F77ECF71CB}" srcId="{8D693B3B-6FBE-5746-B713-960B76D77ACA}" destId="{63537337-4AC6-5845-A95F-415DC32AAEF1}" srcOrd="5" destOrd="0" parTransId="{207D8C59-1582-3441-87A3-ED8FC2D35067}" sibTransId="{562285ED-D045-3D42-9765-90F9D9B5A91E}"/>
    <dgm:cxn modelId="{0D51E610-398C-C54F-8C40-398CCEBE25A7}" srcId="{8D693B3B-6FBE-5746-B713-960B76D77ACA}" destId="{7E618174-F1ED-B448-88B3-6C6A4C5BDE1A}" srcOrd="4" destOrd="0" parTransId="{D3216454-8832-C540-94CB-21C337C1C8DD}" sibTransId="{919F094F-0C8C-AF4A-954B-5F829FED41E6}"/>
    <dgm:cxn modelId="{5F75499D-C04A-6F4E-94AD-FF7DD54CAF58}" srcId="{8D693B3B-6FBE-5746-B713-960B76D77ACA}" destId="{36250C8D-9669-9D49-8D3E-C46EFB320A2D}" srcOrd="2" destOrd="0" parTransId="{914E655A-E4B7-7348-9FDF-987D77F68F31}" sibTransId="{92B7A4B1-93B1-3441-A5C9-FC34E107B2E2}"/>
    <dgm:cxn modelId="{73DDCFF3-E12A-F745-B09E-084DFEC11D4C}" type="presOf" srcId="{F139E7D2-AC68-574E-A1D7-ECC1679248F7}" destId="{83770CD4-3ABA-5E4D-A580-03E8EEEE33B5}" srcOrd="0" destOrd="0" presId="urn:microsoft.com/office/officeart/2005/8/layout/cycle2"/>
    <dgm:cxn modelId="{2526F3E2-F0AF-6041-88C2-DF4ED07E0CCE}" type="presOf" srcId="{76324513-C9FD-684E-991A-20C4B956AE4F}" destId="{454F8AA0-A673-064B-A71F-16BA00380DB1}" srcOrd="1" destOrd="0" presId="urn:microsoft.com/office/officeart/2005/8/layout/cycle2"/>
    <dgm:cxn modelId="{270B10B5-7C77-2740-8C6E-D7D0BA8BF36A}" type="presOf" srcId="{E6B87395-D77C-7747-9E62-6F6A2707372C}" destId="{D9282A8E-ABF7-B447-B675-EABB13F0199A}" srcOrd="1" destOrd="0" presId="urn:microsoft.com/office/officeart/2005/8/layout/cycle2"/>
    <dgm:cxn modelId="{E567B40C-F530-0D4F-8672-1C80928F0D0D}" type="presOf" srcId="{EC2AD876-AD87-7840-B4C6-F6DCF550E57C}" destId="{5C69267F-E187-584A-A769-5B9FC033035D}" srcOrd="0" destOrd="0" presId="urn:microsoft.com/office/officeart/2005/8/layout/cycle2"/>
    <dgm:cxn modelId="{138E5491-D6BC-0F4E-88A7-0B404C2BF88A}" type="presOf" srcId="{8D693B3B-6FBE-5746-B713-960B76D77ACA}" destId="{2FB71F88-3D22-1848-B82D-4239E19798A0}" srcOrd="0" destOrd="0" presId="urn:microsoft.com/office/officeart/2005/8/layout/cycle2"/>
    <dgm:cxn modelId="{2CBBD3A6-689E-AA4B-9799-6DD49F7684A3}" type="presOf" srcId="{562285ED-D045-3D42-9765-90F9D9B5A91E}" destId="{92057CBF-CF38-0B4F-8548-D44F7DECE798}" srcOrd="1" destOrd="0" presId="urn:microsoft.com/office/officeart/2005/8/layout/cycle2"/>
    <dgm:cxn modelId="{7ECA885D-207F-1C4D-AA50-40001DA91AEE}" type="presOf" srcId="{92B7A4B1-93B1-3441-A5C9-FC34E107B2E2}" destId="{81CDA19A-7686-9D42-A490-5A701C423894}" srcOrd="1" destOrd="0" presId="urn:microsoft.com/office/officeart/2005/8/layout/cycle2"/>
    <dgm:cxn modelId="{7DD069A2-EAE3-2D40-9446-F84A71FA69F5}" type="presOf" srcId="{919F094F-0C8C-AF4A-954B-5F829FED41E6}" destId="{B89C5BA9-3D53-364E-9A2B-A7A4F4473ED4}" srcOrd="1" destOrd="0" presId="urn:microsoft.com/office/officeart/2005/8/layout/cycle2"/>
    <dgm:cxn modelId="{584E9952-D9D2-E44E-A7F3-760FD67867FC}" type="presOf" srcId="{6A5E729F-A17D-7148-9AEB-1E0AE87E6F92}" destId="{86823A31-2FF5-9B40-95C8-6BE58F995B0E}" srcOrd="1" destOrd="0" presId="urn:microsoft.com/office/officeart/2005/8/layout/cycle2"/>
    <dgm:cxn modelId="{ECFBAD97-AA32-5143-BC18-05B7A7F7F5DA}" type="presOf" srcId="{396E9BDA-54A1-BC45-B8B9-6464B2C300D3}" destId="{0080CEB1-3A8A-E84C-A720-04B6B3A8B3C0}" srcOrd="0" destOrd="0" presId="urn:microsoft.com/office/officeart/2005/8/layout/cycle2"/>
    <dgm:cxn modelId="{6897F4C0-67D1-D242-B814-B8A3A49E5562}" srcId="{8D693B3B-6FBE-5746-B713-960B76D77ACA}" destId="{1F079845-BDFA-D742-B05B-61593B45F638}" srcOrd="1" destOrd="0" parTransId="{CE5BEBD5-D2F8-D141-931A-95564A0091E8}" sibTransId="{6A5E729F-A17D-7148-9AEB-1E0AE87E6F92}"/>
    <dgm:cxn modelId="{BB81A5D9-6F8C-D544-8FE5-2248CEF8EBD5}" type="presOf" srcId="{F139E7D2-AC68-574E-A1D7-ECC1679248F7}" destId="{9B9B7257-4534-D640-8A31-53D3089B379C}" srcOrd="1" destOrd="0" presId="urn:microsoft.com/office/officeart/2005/8/layout/cycle2"/>
    <dgm:cxn modelId="{1B0647A3-DDFA-054F-976F-7BC72966439B}" type="presOf" srcId="{562285ED-D045-3D42-9765-90F9D9B5A91E}" destId="{64D91C6B-DBB6-FE48-B9A9-FF60EC2B69CC}" srcOrd="0" destOrd="0" presId="urn:microsoft.com/office/officeart/2005/8/layout/cycle2"/>
    <dgm:cxn modelId="{C58BE16E-F823-1D41-A000-2279AB747C4F}" type="presOf" srcId="{95EA9A29-6D22-2247-A745-EFADC5EE1A2C}" destId="{ACCDDA85-8EF5-8344-B0AC-D156104C57E4}" srcOrd="1" destOrd="0" presId="urn:microsoft.com/office/officeart/2005/8/layout/cycle2"/>
    <dgm:cxn modelId="{042CA44E-7C71-5041-A61D-7DC439F8A672}" type="presOf" srcId="{6A5E729F-A17D-7148-9AEB-1E0AE87E6F92}" destId="{2804EBCA-DF93-734C-8B5C-E055498BD6D9}" srcOrd="0" destOrd="0" presId="urn:microsoft.com/office/officeart/2005/8/layout/cycle2"/>
    <dgm:cxn modelId="{9A079DBB-BF0B-F14D-ACBF-91243ED4FAF5}" type="presOf" srcId="{1F079845-BDFA-D742-B05B-61593B45F638}" destId="{5BD56BC2-7A92-384A-BDAD-BB34FC2F2DAB}" srcOrd="0" destOrd="0" presId="urn:microsoft.com/office/officeart/2005/8/layout/cycle2"/>
    <dgm:cxn modelId="{BD0D37D9-BFD3-994F-BC2E-229847DA9A89}" type="presOf" srcId="{6FD9A67E-DA24-DB41-8C9C-F13C9617DDBD}" destId="{B8047148-71E8-C94C-BDB6-7558B1997B58}" srcOrd="0" destOrd="0" presId="urn:microsoft.com/office/officeart/2005/8/layout/cycle2"/>
    <dgm:cxn modelId="{98907131-F2E8-D848-9D84-C3E915048649}" srcId="{8D693B3B-6FBE-5746-B713-960B76D77ACA}" destId="{396E9BDA-54A1-BC45-B8B9-6464B2C300D3}" srcOrd="0" destOrd="0" parTransId="{48290AF4-FD2D-BF48-829B-5DE399CD8C4C}" sibTransId="{6FD9A67E-DA24-DB41-8C9C-F13C9617DDBD}"/>
    <dgm:cxn modelId="{4863A9D4-E131-1841-B05B-5AC78DE4F0B2}" srcId="{8D693B3B-6FBE-5746-B713-960B76D77ACA}" destId="{EC2AD876-AD87-7840-B4C6-F6DCF550E57C}" srcOrd="6" destOrd="0" parTransId="{072F5106-78F6-BF43-BC27-92811AA1C0A3}" sibTransId="{F139E7D2-AC68-574E-A1D7-ECC1679248F7}"/>
    <dgm:cxn modelId="{748633E8-0CAA-884C-AA34-F470D0B2487A}" srcId="{8D693B3B-6FBE-5746-B713-960B76D77ACA}" destId="{4CB5DDE1-FDA1-414A-AEDC-8B95A0D0FFFF}" srcOrd="7" destOrd="0" parTransId="{E062B2BA-38BE-7C41-8F32-F3F1DA6F540A}" sibTransId="{76324513-C9FD-684E-991A-20C4B956AE4F}"/>
    <dgm:cxn modelId="{096A5769-044B-1940-AEA8-2D0D8D3BB28B}" type="presParOf" srcId="{2FB71F88-3D22-1848-B82D-4239E19798A0}" destId="{0080CEB1-3A8A-E84C-A720-04B6B3A8B3C0}" srcOrd="0" destOrd="0" presId="urn:microsoft.com/office/officeart/2005/8/layout/cycle2"/>
    <dgm:cxn modelId="{E4C3BF49-002C-D847-BC70-A3F386DAE71B}" type="presParOf" srcId="{2FB71F88-3D22-1848-B82D-4239E19798A0}" destId="{B8047148-71E8-C94C-BDB6-7558B1997B58}" srcOrd="1" destOrd="0" presId="urn:microsoft.com/office/officeart/2005/8/layout/cycle2"/>
    <dgm:cxn modelId="{00D16B84-CEA0-3344-805E-54FFBC353D2F}" type="presParOf" srcId="{B8047148-71E8-C94C-BDB6-7558B1997B58}" destId="{1FFF9AE2-DAE4-964C-8B7D-3065D6B859CF}" srcOrd="0" destOrd="0" presId="urn:microsoft.com/office/officeart/2005/8/layout/cycle2"/>
    <dgm:cxn modelId="{2121E870-CDA0-CD4E-9098-D23016E60A88}" type="presParOf" srcId="{2FB71F88-3D22-1848-B82D-4239E19798A0}" destId="{5BD56BC2-7A92-384A-BDAD-BB34FC2F2DAB}" srcOrd="2" destOrd="0" presId="urn:microsoft.com/office/officeart/2005/8/layout/cycle2"/>
    <dgm:cxn modelId="{BA230909-8AB0-334D-B2D9-9BD81688C78F}" type="presParOf" srcId="{2FB71F88-3D22-1848-B82D-4239E19798A0}" destId="{2804EBCA-DF93-734C-8B5C-E055498BD6D9}" srcOrd="3" destOrd="0" presId="urn:microsoft.com/office/officeart/2005/8/layout/cycle2"/>
    <dgm:cxn modelId="{746B2968-0481-3449-842A-F218EE2C0469}" type="presParOf" srcId="{2804EBCA-DF93-734C-8B5C-E055498BD6D9}" destId="{86823A31-2FF5-9B40-95C8-6BE58F995B0E}" srcOrd="0" destOrd="0" presId="urn:microsoft.com/office/officeart/2005/8/layout/cycle2"/>
    <dgm:cxn modelId="{D1B7EF91-A8F5-9041-A1D1-3EEDA31F3A46}" type="presParOf" srcId="{2FB71F88-3D22-1848-B82D-4239E19798A0}" destId="{BDE1128A-EF12-2C44-A3A4-6A983B281AB5}" srcOrd="4" destOrd="0" presId="urn:microsoft.com/office/officeart/2005/8/layout/cycle2"/>
    <dgm:cxn modelId="{A1C1953F-C06A-DB45-929A-F33173B89762}" type="presParOf" srcId="{2FB71F88-3D22-1848-B82D-4239E19798A0}" destId="{46A72E3B-5106-E24A-AC06-ACE2CD802542}" srcOrd="5" destOrd="0" presId="urn:microsoft.com/office/officeart/2005/8/layout/cycle2"/>
    <dgm:cxn modelId="{F88A125E-B434-9841-A38C-9245F9A655A3}" type="presParOf" srcId="{46A72E3B-5106-E24A-AC06-ACE2CD802542}" destId="{81CDA19A-7686-9D42-A490-5A701C423894}" srcOrd="0" destOrd="0" presId="urn:microsoft.com/office/officeart/2005/8/layout/cycle2"/>
    <dgm:cxn modelId="{8EA7462D-4806-9642-9CAF-D8E1BE9B67A6}" type="presParOf" srcId="{2FB71F88-3D22-1848-B82D-4239E19798A0}" destId="{AC13E63F-F3AD-F143-A4E8-702E39D0DB3D}" srcOrd="6" destOrd="0" presId="urn:microsoft.com/office/officeart/2005/8/layout/cycle2"/>
    <dgm:cxn modelId="{1044115D-85D1-9542-82C2-A0E524034040}" type="presParOf" srcId="{2FB71F88-3D22-1848-B82D-4239E19798A0}" destId="{68277F83-08CF-054E-A733-BD785A49DBD5}" srcOrd="7" destOrd="0" presId="urn:microsoft.com/office/officeart/2005/8/layout/cycle2"/>
    <dgm:cxn modelId="{B6175A24-2CDD-C542-B212-E964E529937F}" type="presParOf" srcId="{68277F83-08CF-054E-A733-BD785A49DBD5}" destId="{D9282A8E-ABF7-B447-B675-EABB13F0199A}" srcOrd="0" destOrd="0" presId="urn:microsoft.com/office/officeart/2005/8/layout/cycle2"/>
    <dgm:cxn modelId="{69EBF9CC-406C-6549-AFEE-B33189F86DB2}" type="presParOf" srcId="{2FB71F88-3D22-1848-B82D-4239E19798A0}" destId="{60EC9F60-9F01-FA49-B7C2-CFA68CD88206}" srcOrd="8" destOrd="0" presId="urn:microsoft.com/office/officeart/2005/8/layout/cycle2"/>
    <dgm:cxn modelId="{BBE88379-4115-8A44-990A-33124B83437D}" type="presParOf" srcId="{2FB71F88-3D22-1848-B82D-4239E19798A0}" destId="{81BAB0C6-D8D5-BB45-8572-8B2BC522EEE8}" srcOrd="9" destOrd="0" presId="urn:microsoft.com/office/officeart/2005/8/layout/cycle2"/>
    <dgm:cxn modelId="{DF55C8DA-6EF3-ED46-BBB9-8A449BD46B8B}" type="presParOf" srcId="{81BAB0C6-D8D5-BB45-8572-8B2BC522EEE8}" destId="{B89C5BA9-3D53-364E-9A2B-A7A4F4473ED4}" srcOrd="0" destOrd="0" presId="urn:microsoft.com/office/officeart/2005/8/layout/cycle2"/>
    <dgm:cxn modelId="{EA151767-97A7-BB46-8639-B51163B42FA0}" type="presParOf" srcId="{2FB71F88-3D22-1848-B82D-4239E19798A0}" destId="{09A9A8D9-EACF-B24A-BEF0-A952911531C0}" srcOrd="10" destOrd="0" presId="urn:microsoft.com/office/officeart/2005/8/layout/cycle2"/>
    <dgm:cxn modelId="{B59AAFAB-5EAD-3A4B-A067-3C2B760F4B11}" type="presParOf" srcId="{2FB71F88-3D22-1848-B82D-4239E19798A0}" destId="{64D91C6B-DBB6-FE48-B9A9-FF60EC2B69CC}" srcOrd="11" destOrd="0" presId="urn:microsoft.com/office/officeart/2005/8/layout/cycle2"/>
    <dgm:cxn modelId="{476C1C7E-A8C1-F342-9590-0BADB67F45FC}" type="presParOf" srcId="{64D91C6B-DBB6-FE48-B9A9-FF60EC2B69CC}" destId="{92057CBF-CF38-0B4F-8548-D44F7DECE798}" srcOrd="0" destOrd="0" presId="urn:microsoft.com/office/officeart/2005/8/layout/cycle2"/>
    <dgm:cxn modelId="{5AA3EE04-14AA-CE45-B929-509DCD3FC8F8}" type="presParOf" srcId="{2FB71F88-3D22-1848-B82D-4239E19798A0}" destId="{5C69267F-E187-584A-A769-5B9FC033035D}" srcOrd="12" destOrd="0" presId="urn:microsoft.com/office/officeart/2005/8/layout/cycle2"/>
    <dgm:cxn modelId="{7E96A2E9-FC9F-4C41-86B2-9BD6BFAE8066}" type="presParOf" srcId="{2FB71F88-3D22-1848-B82D-4239E19798A0}" destId="{83770CD4-3ABA-5E4D-A580-03E8EEEE33B5}" srcOrd="13" destOrd="0" presId="urn:microsoft.com/office/officeart/2005/8/layout/cycle2"/>
    <dgm:cxn modelId="{A8C38A50-A6D3-A742-9E44-DE5F1EEC4A26}" type="presParOf" srcId="{83770CD4-3ABA-5E4D-A580-03E8EEEE33B5}" destId="{9B9B7257-4534-D640-8A31-53D3089B379C}" srcOrd="0" destOrd="0" presId="urn:microsoft.com/office/officeart/2005/8/layout/cycle2"/>
    <dgm:cxn modelId="{C1A0478E-F3E3-D84D-A7CD-E2B4EB9CC011}" type="presParOf" srcId="{2FB71F88-3D22-1848-B82D-4239E19798A0}" destId="{E279D89C-772A-874B-AC4F-AF125A86EEC4}" srcOrd="14" destOrd="0" presId="urn:microsoft.com/office/officeart/2005/8/layout/cycle2"/>
    <dgm:cxn modelId="{4DFA9AEE-8F0B-8B4A-B28F-637844A71285}" type="presParOf" srcId="{2FB71F88-3D22-1848-B82D-4239E19798A0}" destId="{C65840DF-72EE-724B-B0C0-9125561D1359}" srcOrd="15" destOrd="0" presId="urn:microsoft.com/office/officeart/2005/8/layout/cycle2"/>
    <dgm:cxn modelId="{F267C402-B315-B241-B32C-5657AAF744FD}" type="presParOf" srcId="{C65840DF-72EE-724B-B0C0-9125561D1359}" destId="{454F8AA0-A673-064B-A71F-16BA00380DB1}" srcOrd="0" destOrd="0" presId="urn:microsoft.com/office/officeart/2005/8/layout/cycle2"/>
    <dgm:cxn modelId="{4DA5CCBC-942F-A14C-B167-224E25095514}" type="presParOf" srcId="{2FB71F88-3D22-1848-B82D-4239E19798A0}" destId="{FA00A085-CC86-6541-A2DE-102D78C312D5}" srcOrd="16" destOrd="0" presId="urn:microsoft.com/office/officeart/2005/8/layout/cycle2"/>
    <dgm:cxn modelId="{752DB738-D59E-0D47-902B-941685BA67E6}" type="presParOf" srcId="{2FB71F88-3D22-1848-B82D-4239E19798A0}" destId="{384A8666-158F-0C4E-B6D0-48BA53E71156}" srcOrd="17" destOrd="0" presId="urn:microsoft.com/office/officeart/2005/8/layout/cycle2"/>
    <dgm:cxn modelId="{9C3A8A15-376E-BE4F-89E3-9A6A2BC9A23B}" type="presParOf" srcId="{384A8666-158F-0C4E-B6D0-48BA53E71156}" destId="{ACCDDA85-8EF5-8344-B0AC-D156104C57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80CEB1-3A8A-E84C-A720-04B6B3A8B3C0}">
      <dsp:nvSpPr>
        <dsp:cNvPr id="0" name=""/>
        <dsp:cNvSpPr/>
      </dsp:nvSpPr>
      <dsp:spPr>
        <a:xfrm>
          <a:off x="2512730" y="2756"/>
          <a:ext cx="1146739" cy="1146739"/>
        </a:xfrm>
        <a:prstGeom prst="ellipse">
          <a:avLst/>
        </a:prstGeom>
        <a:solidFill>
          <a:srgbClr val="007E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Family</a:t>
          </a:r>
          <a:r>
            <a:rPr lang="en-US" sz="1600" kern="1200" dirty="0" smtClean="0"/>
            <a:t>/</a:t>
          </a:r>
          <a:br>
            <a:rPr lang="en-US" sz="1600" kern="1200" dirty="0" smtClean="0"/>
          </a:br>
          <a:r>
            <a:rPr lang="en-US" sz="1600" kern="1200" dirty="0" smtClean="0"/>
            <a:t>Home </a:t>
          </a:r>
          <a:r>
            <a:rPr lang="en-US" sz="1600" kern="1200" dirty="0" smtClean="0"/>
            <a:t>Life</a:t>
          </a:r>
          <a:endParaRPr lang="en-US" sz="1600" kern="1200" dirty="0"/>
        </a:p>
      </dsp:txBody>
      <dsp:txXfrm>
        <a:off x="2512730" y="2756"/>
        <a:ext cx="1146739" cy="1146739"/>
      </dsp:txXfrm>
    </dsp:sp>
    <dsp:sp modelId="{B8047148-71E8-C94C-BDB6-7558B1997B58}">
      <dsp:nvSpPr>
        <dsp:cNvPr id="0" name=""/>
        <dsp:cNvSpPr/>
      </dsp:nvSpPr>
      <dsp:spPr>
        <a:xfrm rot="1200000">
          <a:off x="3734581" y="674105"/>
          <a:ext cx="304774" cy="387024"/>
        </a:xfrm>
        <a:prstGeom prst="rightArrow">
          <a:avLst>
            <a:gd name="adj1" fmla="val 60000"/>
            <a:gd name="adj2" fmla="val 50000"/>
          </a:avLst>
        </a:prstGeom>
        <a:solidFill>
          <a:srgbClr val="182B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200000">
        <a:off x="3734581" y="674105"/>
        <a:ext cx="304774" cy="387024"/>
      </dsp:txXfrm>
    </dsp:sp>
    <dsp:sp modelId="{5BD56BC2-7A92-384A-BDAD-BB34FC2F2DAB}">
      <dsp:nvSpPr>
        <dsp:cNvPr id="0" name=""/>
        <dsp:cNvSpPr/>
      </dsp:nvSpPr>
      <dsp:spPr>
        <a:xfrm>
          <a:off x="4130679" y="591641"/>
          <a:ext cx="1146739" cy="1146739"/>
        </a:xfrm>
        <a:prstGeom prst="ellipse">
          <a:avLst/>
        </a:prstGeom>
        <a:solidFill>
          <a:srgbClr val="007E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Finances</a:t>
          </a:r>
          <a:endParaRPr lang="en-US" sz="1600" kern="1200" dirty="0"/>
        </a:p>
      </dsp:txBody>
      <dsp:txXfrm>
        <a:off x="4130679" y="591641"/>
        <a:ext cx="1146739" cy="1146739"/>
      </dsp:txXfrm>
    </dsp:sp>
    <dsp:sp modelId="{2804EBCA-DF93-734C-8B5C-E055498BD6D9}">
      <dsp:nvSpPr>
        <dsp:cNvPr id="0" name=""/>
        <dsp:cNvSpPr/>
      </dsp:nvSpPr>
      <dsp:spPr>
        <a:xfrm rot="3541987">
          <a:off x="4989924" y="1709436"/>
          <a:ext cx="313885" cy="387024"/>
        </a:xfrm>
        <a:prstGeom prst="rightArrow">
          <a:avLst>
            <a:gd name="adj1" fmla="val 60000"/>
            <a:gd name="adj2" fmla="val 50000"/>
          </a:avLst>
        </a:prstGeom>
        <a:solidFill>
          <a:srgbClr val="182B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3541987">
        <a:off x="4989924" y="1709436"/>
        <a:ext cx="313885" cy="387024"/>
      </dsp:txXfrm>
    </dsp:sp>
    <dsp:sp modelId="{BDE1128A-EF12-2C44-A3A4-6A983B281AB5}">
      <dsp:nvSpPr>
        <dsp:cNvPr id="0" name=""/>
        <dsp:cNvSpPr/>
      </dsp:nvSpPr>
      <dsp:spPr>
        <a:xfrm>
          <a:off x="5025456" y="2082752"/>
          <a:ext cx="1146739" cy="1146739"/>
        </a:xfrm>
        <a:prstGeom prst="ellipse">
          <a:avLst/>
        </a:prstGeom>
        <a:solidFill>
          <a:srgbClr val="007E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Career/</a:t>
          </a:r>
          <a:br>
            <a:rPr lang="en-US" sz="1600" kern="1200" dirty="0" smtClean="0"/>
          </a:br>
          <a:r>
            <a:rPr lang="en-US" sz="1600" kern="1200" dirty="0" smtClean="0"/>
            <a:t>Business</a:t>
          </a:r>
          <a:endParaRPr lang="en-US" sz="1600" kern="1200" dirty="0"/>
        </a:p>
      </dsp:txBody>
      <dsp:txXfrm>
        <a:off x="5025456" y="2082752"/>
        <a:ext cx="1146739" cy="1146739"/>
      </dsp:txXfrm>
    </dsp:sp>
    <dsp:sp modelId="{46A72E3B-5106-E24A-AC06-ACE2CD802542}">
      <dsp:nvSpPr>
        <dsp:cNvPr id="0" name=""/>
        <dsp:cNvSpPr/>
      </dsp:nvSpPr>
      <dsp:spPr>
        <a:xfrm rot="6000004">
          <a:off x="5312307" y="3282967"/>
          <a:ext cx="283734" cy="387024"/>
        </a:xfrm>
        <a:prstGeom prst="rightArrow">
          <a:avLst>
            <a:gd name="adj1" fmla="val 60000"/>
            <a:gd name="adj2" fmla="val 50000"/>
          </a:avLst>
        </a:prstGeom>
        <a:solidFill>
          <a:srgbClr val="182B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6000004">
        <a:off x="5312307" y="3282967"/>
        <a:ext cx="283734" cy="387024"/>
      </dsp:txXfrm>
    </dsp:sp>
    <dsp:sp modelId="{AC13E63F-F3AD-F143-A4E8-702E39D0DB3D}">
      <dsp:nvSpPr>
        <dsp:cNvPr id="0" name=""/>
        <dsp:cNvSpPr/>
      </dsp:nvSpPr>
      <dsp:spPr>
        <a:xfrm>
          <a:off x="4660309" y="3739452"/>
          <a:ext cx="1279061" cy="1224591"/>
        </a:xfrm>
        <a:prstGeom prst="ellipse">
          <a:avLst/>
        </a:prstGeom>
        <a:solidFill>
          <a:srgbClr val="007E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Personal Character</a:t>
          </a:r>
          <a:endParaRPr lang="en-US" sz="1600" kern="1200" dirty="0"/>
        </a:p>
      </dsp:txBody>
      <dsp:txXfrm>
        <a:off x="4660309" y="3739452"/>
        <a:ext cx="1279061" cy="1224591"/>
      </dsp:txXfrm>
    </dsp:sp>
    <dsp:sp modelId="{68277F83-08CF-054E-A733-BD785A49DBD5}">
      <dsp:nvSpPr>
        <dsp:cNvPr id="0" name=""/>
        <dsp:cNvSpPr/>
      </dsp:nvSpPr>
      <dsp:spPr>
        <a:xfrm rot="8400010">
          <a:off x="4487528" y="4724090"/>
          <a:ext cx="275897" cy="387024"/>
        </a:xfrm>
        <a:prstGeom prst="rightArrow">
          <a:avLst>
            <a:gd name="adj1" fmla="val 60000"/>
            <a:gd name="adj2" fmla="val 50000"/>
          </a:avLst>
        </a:prstGeom>
        <a:solidFill>
          <a:srgbClr val="182B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8400010">
        <a:off x="4487528" y="4724090"/>
        <a:ext cx="275897" cy="387024"/>
      </dsp:txXfrm>
    </dsp:sp>
    <dsp:sp modelId="{60EC9F60-9F01-FA49-B7C2-CFA68CD88206}">
      <dsp:nvSpPr>
        <dsp:cNvPr id="0" name=""/>
        <dsp:cNvSpPr/>
      </dsp:nvSpPr>
      <dsp:spPr>
        <a:xfrm>
          <a:off x="3407511" y="4885109"/>
          <a:ext cx="1146739" cy="1146739"/>
        </a:xfrm>
        <a:prstGeom prst="ellipse">
          <a:avLst/>
        </a:prstGeom>
        <a:solidFill>
          <a:srgbClr val="007E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Relationships</a:t>
          </a:r>
          <a:endParaRPr lang="en-US" sz="1600" kern="1200" dirty="0"/>
        </a:p>
      </dsp:txBody>
      <dsp:txXfrm>
        <a:off x="3407511" y="4885109"/>
        <a:ext cx="1146739" cy="1146739"/>
      </dsp:txXfrm>
    </dsp:sp>
    <dsp:sp modelId="{81BAB0C6-D8D5-BB45-8572-8B2BC522EEE8}">
      <dsp:nvSpPr>
        <dsp:cNvPr id="0" name=""/>
        <dsp:cNvSpPr/>
      </dsp:nvSpPr>
      <dsp:spPr>
        <a:xfrm rot="10799956">
          <a:off x="2976224" y="5264978"/>
          <a:ext cx="304775" cy="387024"/>
        </a:xfrm>
        <a:prstGeom prst="rightArrow">
          <a:avLst>
            <a:gd name="adj1" fmla="val 60000"/>
            <a:gd name="adj2" fmla="val 50000"/>
          </a:avLst>
        </a:prstGeom>
        <a:solidFill>
          <a:srgbClr val="182B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799956">
        <a:off x="2976224" y="5264978"/>
        <a:ext cx="304775" cy="387024"/>
      </dsp:txXfrm>
    </dsp:sp>
    <dsp:sp modelId="{09A9A8D9-EACF-B24A-BEF0-A952911531C0}">
      <dsp:nvSpPr>
        <dsp:cNvPr id="0" name=""/>
        <dsp:cNvSpPr/>
      </dsp:nvSpPr>
      <dsp:spPr>
        <a:xfrm>
          <a:off x="1685722" y="4885132"/>
          <a:ext cx="1146739" cy="1146739"/>
        </a:xfrm>
        <a:prstGeom prst="ellipse">
          <a:avLst/>
        </a:prstGeom>
        <a:solidFill>
          <a:srgbClr val="007E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Leisure Time</a:t>
          </a:r>
          <a:endParaRPr lang="en-US" sz="1600" kern="1200" dirty="0"/>
        </a:p>
      </dsp:txBody>
      <dsp:txXfrm>
        <a:off x="1685722" y="4885132"/>
        <a:ext cx="1146739" cy="1146739"/>
      </dsp:txXfrm>
    </dsp:sp>
    <dsp:sp modelId="{64D91C6B-DBB6-FE48-B9A9-FF60EC2B69CC}">
      <dsp:nvSpPr>
        <dsp:cNvPr id="0" name=""/>
        <dsp:cNvSpPr/>
      </dsp:nvSpPr>
      <dsp:spPr>
        <a:xfrm rot="13200037">
          <a:off x="1453834" y="4717154"/>
          <a:ext cx="304776" cy="387024"/>
        </a:xfrm>
        <a:prstGeom prst="rightArrow">
          <a:avLst>
            <a:gd name="adj1" fmla="val 60000"/>
            <a:gd name="adj2" fmla="val 50000"/>
          </a:avLst>
        </a:prstGeom>
        <a:solidFill>
          <a:srgbClr val="182B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3200037">
        <a:off x="1453834" y="4717154"/>
        <a:ext cx="304776" cy="387024"/>
      </dsp:txXfrm>
    </dsp:sp>
    <dsp:sp modelId="{5C69267F-E187-584A-A769-5B9FC033035D}">
      <dsp:nvSpPr>
        <dsp:cNvPr id="0" name=""/>
        <dsp:cNvSpPr/>
      </dsp:nvSpPr>
      <dsp:spPr>
        <a:xfrm>
          <a:off x="366767" y="3778373"/>
          <a:ext cx="1146739" cy="1146739"/>
        </a:xfrm>
        <a:prstGeom prst="ellipse">
          <a:avLst/>
        </a:prstGeom>
        <a:solidFill>
          <a:srgbClr val="007E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Self-care</a:t>
          </a:r>
          <a:endParaRPr lang="en-US" sz="1600" kern="1200" dirty="0"/>
        </a:p>
      </dsp:txBody>
      <dsp:txXfrm>
        <a:off x="366767" y="3778373"/>
        <a:ext cx="1146739" cy="1146739"/>
      </dsp:txXfrm>
    </dsp:sp>
    <dsp:sp modelId="{83770CD4-3ABA-5E4D-A580-03E8EEEE33B5}">
      <dsp:nvSpPr>
        <dsp:cNvPr id="0" name=""/>
        <dsp:cNvSpPr/>
      </dsp:nvSpPr>
      <dsp:spPr>
        <a:xfrm rot="15600006">
          <a:off x="639759" y="3318914"/>
          <a:ext cx="304771" cy="387024"/>
        </a:xfrm>
        <a:prstGeom prst="rightArrow">
          <a:avLst>
            <a:gd name="adj1" fmla="val 60000"/>
            <a:gd name="adj2" fmla="val 50000"/>
          </a:avLst>
        </a:prstGeom>
        <a:solidFill>
          <a:srgbClr val="182B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5600006">
        <a:off x="639759" y="3318914"/>
        <a:ext cx="304771" cy="387024"/>
      </dsp:txXfrm>
    </dsp:sp>
    <dsp:sp modelId="{E279D89C-772A-874B-AC4F-AF125A86EEC4}">
      <dsp:nvSpPr>
        <dsp:cNvPr id="0" name=""/>
        <dsp:cNvSpPr/>
      </dsp:nvSpPr>
      <dsp:spPr>
        <a:xfrm>
          <a:off x="67786" y="2082751"/>
          <a:ext cx="1146739" cy="1146739"/>
        </a:xfrm>
        <a:prstGeom prst="ellipse">
          <a:avLst/>
        </a:prstGeom>
        <a:solidFill>
          <a:srgbClr val="007E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Learning</a:t>
          </a:r>
          <a:endParaRPr lang="en-US" sz="1600" kern="1200" dirty="0"/>
        </a:p>
      </dsp:txBody>
      <dsp:txXfrm>
        <a:off x="67786" y="2082751"/>
        <a:ext cx="1146739" cy="1146739"/>
      </dsp:txXfrm>
    </dsp:sp>
    <dsp:sp modelId="{C65840DF-72EE-724B-B0C0-9125561D1359}">
      <dsp:nvSpPr>
        <dsp:cNvPr id="0" name=""/>
        <dsp:cNvSpPr/>
      </dsp:nvSpPr>
      <dsp:spPr>
        <a:xfrm rot="17940809">
          <a:off x="902628" y="1724377"/>
          <a:ext cx="295925" cy="387024"/>
        </a:xfrm>
        <a:prstGeom prst="rightArrow">
          <a:avLst>
            <a:gd name="adj1" fmla="val 60000"/>
            <a:gd name="adj2" fmla="val 50000"/>
          </a:avLst>
        </a:prstGeom>
        <a:solidFill>
          <a:srgbClr val="182B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7940809">
        <a:off x="902628" y="1724377"/>
        <a:ext cx="295925" cy="387024"/>
      </dsp:txXfrm>
    </dsp:sp>
    <dsp:sp modelId="{FA00A085-CC86-6541-A2DE-102D78C312D5}">
      <dsp:nvSpPr>
        <dsp:cNvPr id="0" name=""/>
        <dsp:cNvSpPr/>
      </dsp:nvSpPr>
      <dsp:spPr>
        <a:xfrm>
          <a:off x="894781" y="591641"/>
          <a:ext cx="1146739" cy="1146739"/>
        </a:xfrm>
        <a:prstGeom prst="ellipse">
          <a:avLst/>
        </a:prstGeom>
        <a:solidFill>
          <a:srgbClr val="007E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Legal</a:t>
          </a:r>
          <a:endParaRPr lang="en-US" sz="1600" kern="1200" dirty="0"/>
        </a:p>
      </dsp:txBody>
      <dsp:txXfrm>
        <a:off x="894781" y="591641"/>
        <a:ext cx="1146739" cy="1146739"/>
      </dsp:txXfrm>
    </dsp:sp>
    <dsp:sp modelId="{384A8666-158F-0C4E-B6D0-48BA53E71156}">
      <dsp:nvSpPr>
        <dsp:cNvPr id="0" name=""/>
        <dsp:cNvSpPr/>
      </dsp:nvSpPr>
      <dsp:spPr>
        <a:xfrm rot="20400000">
          <a:off x="2116632" y="680006"/>
          <a:ext cx="304774" cy="387024"/>
        </a:xfrm>
        <a:prstGeom prst="rightArrow">
          <a:avLst>
            <a:gd name="adj1" fmla="val 60000"/>
            <a:gd name="adj2" fmla="val 50000"/>
          </a:avLst>
        </a:prstGeom>
        <a:solidFill>
          <a:srgbClr val="182B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 rot="20400000">
        <a:off x="2116632" y="680006"/>
        <a:ext cx="304774" cy="387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4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01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7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0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8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647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57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02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67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49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54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BC9B-9CCB-D747-AC2F-9D7E4A07AEBF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E26E-62BD-DC40-AA73-D5EE40C4FA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0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Zones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82567126"/>
              </p:ext>
            </p:extLst>
          </p:nvPr>
        </p:nvGraphicFramePr>
        <p:xfrm>
          <a:off x="342900" y="1978624"/>
          <a:ext cx="6172200" cy="603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45084" y="8695196"/>
            <a:ext cx="176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© ThinkResults, 2014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2218267" y="3894666"/>
            <a:ext cx="2387600" cy="2252133"/>
          </a:xfrm>
          <a:prstGeom prst="ellipse">
            <a:avLst/>
          </a:prstGeom>
          <a:solidFill>
            <a:srgbClr val="007EA6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82B4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3733" y="4504266"/>
            <a:ext cx="208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Where are you now in each zone? Where do you want to be? By when?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37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Life Zones</vt:lpstr>
    </vt:vector>
  </TitlesOfParts>
  <Company>ThinkResults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Zones List</dc:title>
  <dc:creator>Jennifer LeBlanc</dc:creator>
  <cp:lastModifiedBy>Sue</cp:lastModifiedBy>
  <cp:revision>6</cp:revision>
  <dcterms:created xsi:type="dcterms:W3CDTF">2014-01-07T00:16:12Z</dcterms:created>
  <dcterms:modified xsi:type="dcterms:W3CDTF">2014-01-09T00:04:49Z</dcterms:modified>
</cp:coreProperties>
</file>