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540" r:id="rId2"/>
    <p:sldId id="3639" r:id="rId3"/>
    <p:sldId id="3530" r:id="rId4"/>
    <p:sldId id="3638" r:id="rId5"/>
    <p:sldId id="3640" r:id="rId6"/>
    <p:sldId id="3641" r:id="rId7"/>
    <p:sldId id="330" r:id="rId8"/>
    <p:sldId id="32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s" id="{C31904C3-9490-4C71-A96B-EC7C453681B7}">
          <p14:sldIdLst>
            <p14:sldId id="3540"/>
            <p14:sldId id="3639"/>
            <p14:sldId id="3530"/>
            <p14:sldId id="3638"/>
            <p14:sldId id="3640"/>
            <p14:sldId id="3641"/>
            <p14:sldId id="330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1572" userDrawn="1">
          <p15:clr>
            <a:srgbClr val="A4A3A4"/>
          </p15:clr>
        </p15:guide>
        <p15:guide id="3" pos="3205" userDrawn="1">
          <p15:clr>
            <a:srgbClr val="A4A3A4"/>
          </p15:clr>
        </p15:guide>
        <p15:guide id="4" pos="6221" userDrawn="1">
          <p15:clr>
            <a:srgbClr val="A4A3A4"/>
          </p15:clr>
        </p15:guide>
        <p15:guide id="5" pos="4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12CF"/>
    <a:srgbClr val="EBE31B"/>
    <a:srgbClr val="70EED6"/>
    <a:srgbClr val="CF4554"/>
    <a:srgbClr val="D14351"/>
    <a:srgbClr val="4472C4"/>
    <a:srgbClr val="FF3399"/>
    <a:srgbClr val="F5F5F5"/>
    <a:srgbClr val="58267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5" autoAdjust="0"/>
    <p:restoredTop sz="75366"/>
  </p:normalViewPr>
  <p:slideViewPr>
    <p:cSldViewPr snapToGrid="0">
      <p:cViewPr>
        <p:scale>
          <a:sx n="90" d="100"/>
          <a:sy n="90" d="100"/>
        </p:scale>
        <p:origin x="252" y="-78"/>
      </p:cViewPr>
      <p:guideLst>
        <p:guide orient="horz" pos="1253"/>
        <p:guide pos="1572"/>
        <p:guide pos="3205"/>
        <p:guide pos="6221"/>
        <p:guide pos="45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inicia. Agencia de Marketing, SL Reina 17 1 28004 Madrid - CIF B86880598" userId="yR1yE0PVqk3ERvCY+B5fSeJg6g83AwMWnDr6OIkad/U=" providerId="None" clId="Web-{2DC4B54B-7AD3-4707-9CC2-8413A089E8A6}"/>
    <pc:docChg chg="modSld">
      <pc:chgData name="Reinicia. Agencia de Marketing, SL Reina 17 1 28004 Madrid - CIF B86880598" userId="yR1yE0PVqk3ERvCY+B5fSeJg6g83AwMWnDr6OIkad/U=" providerId="None" clId="Web-{2DC4B54B-7AD3-4707-9CC2-8413A089E8A6}" dt="2020-12-30T20:41:44.138" v="1"/>
      <pc:docMkLst>
        <pc:docMk/>
      </pc:docMkLst>
      <pc:sldChg chg="addSp delSp modSp">
        <pc:chgData name="Reinicia. Agencia de Marketing, SL Reina 17 1 28004 Madrid - CIF B86880598" userId="yR1yE0PVqk3ERvCY+B5fSeJg6g83AwMWnDr6OIkad/U=" providerId="None" clId="Web-{2DC4B54B-7AD3-4707-9CC2-8413A089E8A6}" dt="2020-12-30T20:41:44.138" v="1"/>
        <pc:sldMkLst>
          <pc:docMk/>
          <pc:sldMk cId="2622474057" sldId="256"/>
        </pc:sldMkLst>
        <pc:spChg chg="del">
          <ac:chgData name="Reinicia. Agencia de Marketing, SL Reina 17 1 28004 Madrid - CIF B86880598" userId="yR1yE0PVqk3ERvCY+B5fSeJg6g83AwMWnDr6OIkad/U=" providerId="None" clId="Web-{2DC4B54B-7AD3-4707-9CC2-8413A089E8A6}" dt="2020-12-30T20:41:40.685" v="0"/>
          <ac:spMkLst>
            <pc:docMk/>
            <pc:sldMk cId="2622474057" sldId="256"/>
            <ac:spMk id="3" creationId="{91F866C0-906D-4FAA-9965-D345E56B6382}"/>
          </ac:spMkLst>
        </pc:spChg>
        <pc:spChg chg="add mod">
          <ac:chgData name="Reinicia. Agencia de Marketing, SL Reina 17 1 28004 Madrid - CIF B86880598" userId="yR1yE0PVqk3ERvCY+B5fSeJg6g83AwMWnDr6OIkad/U=" providerId="None" clId="Web-{2DC4B54B-7AD3-4707-9CC2-8413A089E8A6}" dt="2020-12-30T20:41:44.138" v="1"/>
          <ac:spMkLst>
            <pc:docMk/>
            <pc:sldMk cId="2622474057" sldId="256"/>
            <ac:spMk id="6" creationId="{76BB1825-D0FD-43A6-98FA-7880B648CB2E}"/>
          </ac:spMkLst>
        </pc:spChg>
        <pc:picChg chg="add del mod ord modCrop">
          <ac:chgData name="Reinicia. Agencia de Marketing, SL Reina 17 1 28004 Madrid - CIF B86880598" userId="yR1yE0PVqk3ERvCY+B5fSeJg6g83AwMWnDr6OIkad/U=" providerId="None" clId="Web-{2DC4B54B-7AD3-4707-9CC2-8413A089E8A6}" dt="2020-12-30T20:41:44.138" v="1"/>
          <ac:picMkLst>
            <pc:docMk/>
            <pc:sldMk cId="2622474057" sldId="256"/>
            <ac:picMk id="2" creationId="{DFAE54B0-69AE-444B-828E-D6EF06A049DC}"/>
          </ac:picMkLst>
        </pc:picChg>
      </pc:sldChg>
    </pc:docChg>
  </pc:docChgLst>
  <pc:docChgLst>
    <pc:chgData name="Reinicia. Agencia de Marketing, SL Reina 17 1 28004 Madrid - CIF B86880598" userId="yR1yE0PVqk3ERvCY+B5fSeJg6g83AwMWnDr6OIkad/U=" providerId="None" clId="Web-{F3635404-6713-4151-9C98-381C6B5E5120}"/>
    <pc:docChg chg="modSld">
      <pc:chgData name="Reinicia. Agencia de Marketing, SL Reina 17 1 28004 Madrid - CIF B86880598" userId="yR1yE0PVqk3ERvCY+B5fSeJg6g83AwMWnDr6OIkad/U=" providerId="None" clId="Web-{F3635404-6713-4151-9C98-381C6B5E5120}" dt="2020-12-18T18:21:59.503" v="220" actId="20577"/>
      <pc:docMkLst>
        <pc:docMk/>
      </pc:docMkLst>
      <pc:sldChg chg="modSp">
        <pc:chgData name="Reinicia. Agencia de Marketing, SL Reina 17 1 28004 Madrid - CIF B86880598" userId="yR1yE0PVqk3ERvCY+B5fSeJg6g83AwMWnDr6OIkad/U=" providerId="None" clId="Web-{F3635404-6713-4151-9C98-381C6B5E5120}" dt="2020-12-18T18:01:43.805" v="41" actId="20577"/>
        <pc:sldMkLst>
          <pc:docMk/>
          <pc:sldMk cId="2622474057" sldId="256"/>
        </pc:sldMkLst>
        <pc:spChg chg="mod">
          <ac:chgData name="Reinicia. Agencia de Marketing, SL Reina 17 1 28004 Madrid - CIF B86880598" userId="yR1yE0PVqk3ERvCY+B5fSeJg6g83AwMWnDr6OIkad/U=" providerId="None" clId="Web-{F3635404-6713-4151-9C98-381C6B5E5120}" dt="2020-12-18T17:59:14.438" v="9" actId="20577"/>
          <ac:spMkLst>
            <pc:docMk/>
            <pc:sldMk cId="2622474057" sldId="256"/>
            <ac:spMk id="5" creationId="{B5805801-BE62-4025-8437-05EF2FB6B501}"/>
          </ac:spMkLst>
        </pc:spChg>
        <pc:spChg chg="mod">
          <ac:chgData name="Reinicia. Agencia de Marketing, SL Reina 17 1 28004 Madrid - CIF B86880598" userId="yR1yE0PVqk3ERvCY+B5fSeJg6g83AwMWnDr6OIkad/U=" providerId="None" clId="Web-{F3635404-6713-4151-9C98-381C6B5E5120}" dt="2020-12-18T18:01:23.648" v="17" actId="20577"/>
          <ac:spMkLst>
            <pc:docMk/>
            <pc:sldMk cId="2622474057" sldId="256"/>
            <ac:spMk id="8" creationId="{91487F9E-B512-4BAC-BB35-5DA28E223EB3}"/>
          </ac:spMkLst>
        </pc:spChg>
        <pc:spChg chg="mod">
          <ac:chgData name="Reinicia. Agencia de Marketing, SL Reina 17 1 28004 Madrid - CIF B86880598" userId="yR1yE0PVqk3ERvCY+B5fSeJg6g83AwMWnDr6OIkad/U=" providerId="None" clId="Web-{F3635404-6713-4151-9C98-381C6B5E5120}" dt="2020-12-18T18:01:43.805" v="41" actId="20577"/>
          <ac:spMkLst>
            <pc:docMk/>
            <pc:sldMk cId="2622474057" sldId="256"/>
            <ac:spMk id="11" creationId="{EB6D6D81-F043-4174-9DD1-6DEDAF186050}"/>
          </ac:spMkLst>
        </pc:spChg>
      </pc:sldChg>
      <pc:sldChg chg="delSp modSp">
        <pc:chgData name="Reinicia. Agencia de Marketing, SL Reina 17 1 28004 Madrid - CIF B86880598" userId="yR1yE0PVqk3ERvCY+B5fSeJg6g83AwMWnDr6OIkad/U=" providerId="None" clId="Web-{F3635404-6713-4151-9C98-381C6B5E5120}" dt="2020-12-18T18:21:03.065" v="205" actId="20577"/>
        <pc:sldMkLst>
          <pc:docMk/>
          <pc:sldMk cId="3218261202" sldId="259"/>
        </pc:sldMkLst>
        <pc:spChg chg="mod">
          <ac:chgData name="Reinicia. Agencia de Marketing, SL Reina 17 1 28004 Madrid - CIF B86880598" userId="yR1yE0PVqk3ERvCY+B5fSeJg6g83AwMWnDr6OIkad/U=" providerId="None" clId="Web-{F3635404-6713-4151-9C98-381C6B5E5120}" dt="2020-12-18T18:20:11.471" v="129" actId="20577"/>
          <ac:spMkLst>
            <pc:docMk/>
            <pc:sldMk cId="3218261202" sldId="259"/>
            <ac:spMk id="8" creationId="{C11F827C-A1D7-4833-A8A8-306EE71C52FA}"/>
          </ac:spMkLst>
        </pc:spChg>
        <pc:spChg chg="mod">
          <ac:chgData name="Reinicia. Agencia de Marketing, SL Reina 17 1 28004 Madrid - CIF B86880598" userId="yR1yE0PVqk3ERvCY+B5fSeJg6g83AwMWnDr6OIkad/U=" providerId="None" clId="Web-{F3635404-6713-4151-9C98-381C6B5E5120}" dt="2020-12-18T18:20:20.096" v="151" actId="20577"/>
          <ac:spMkLst>
            <pc:docMk/>
            <pc:sldMk cId="3218261202" sldId="259"/>
            <ac:spMk id="9" creationId="{0D745718-20F7-40F2-8A80-66373A5E0437}"/>
          </ac:spMkLst>
        </pc:spChg>
        <pc:spChg chg="del">
          <ac:chgData name="Reinicia. Agencia de Marketing, SL Reina 17 1 28004 Madrid - CIF B86880598" userId="yR1yE0PVqk3ERvCY+B5fSeJg6g83AwMWnDr6OIkad/U=" providerId="None" clId="Web-{F3635404-6713-4151-9C98-381C6B5E5120}" dt="2020-12-18T18:20:45.971" v="167"/>
          <ac:spMkLst>
            <pc:docMk/>
            <pc:sldMk cId="3218261202" sldId="259"/>
            <ac:spMk id="10" creationId="{A3B9A380-1203-46B8-B108-DD2E5F20C7B4}"/>
          </ac:spMkLst>
        </pc:spChg>
        <pc:spChg chg="del">
          <ac:chgData name="Reinicia. Agencia de Marketing, SL Reina 17 1 28004 Madrid - CIF B86880598" userId="yR1yE0PVqk3ERvCY+B5fSeJg6g83AwMWnDr6OIkad/U=" providerId="None" clId="Web-{F3635404-6713-4151-9C98-381C6B5E5120}" dt="2020-12-18T18:20:45.956" v="166"/>
          <ac:spMkLst>
            <pc:docMk/>
            <pc:sldMk cId="3218261202" sldId="259"/>
            <ac:spMk id="11" creationId="{85CB9700-9E89-464D-A7EA-F298805F170E}"/>
          </ac:spMkLst>
        </pc:spChg>
        <pc:spChg chg="mod">
          <ac:chgData name="Reinicia. Agencia de Marketing, SL Reina 17 1 28004 Madrid - CIF B86880598" userId="yR1yE0PVqk3ERvCY+B5fSeJg6g83AwMWnDr6OIkad/U=" providerId="None" clId="Web-{F3635404-6713-4151-9C98-381C6B5E5120}" dt="2020-12-18T18:20:29.955" v="156" actId="20577"/>
          <ac:spMkLst>
            <pc:docMk/>
            <pc:sldMk cId="3218261202" sldId="259"/>
            <ac:spMk id="12" creationId="{DA2644D6-52C5-4A70-93D4-EF799DF0BA54}"/>
          </ac:spMkLst>
        </pc:spChg>
        <pc:spChg chg="mod">
          <ac:chgData name="Reinicia. Agencia de Marketing, SL Reina 17 1 28004 Madrid - CIF B86880598" userId="yR1yE0PVqk3ERvCY+B5fSeJg6g83AwMWnDr6OIkad/U=" providerId="None" clId="Web-{F3635404-6713-4151-9C98-381C6B5E5120}" dt="2020-12-18T18:20:38.237" v="162" actId="20577"/>
          <ac:spMkLst>
            <pc:docMk/>
            <pc:sldMk cId="3218261202" sldId="259"/>
            <ac:spMk id="13" creationId="{0EF578C0-221F-4D8F-8DA2-471C0572F19D}"/>
          </ac:spMkLst>
        </pc:spChg>
        <pc:spChg chg="del">
          <ac:chgData name="Reinicia. Agencia de Marketing, SL Reina 17 1 28004 Madrid - CIF B86880598" userId="yR1yE0PVqk3ERvCY+B5fSeJg6g83AwMWnDr6OIkad/U=" providerId="None" clId="Web-{F3635404-6713-4151-9C98-381C6B5E5120}" dt="2020-12-18T18:20:45.956" v="165"/>
          <ac:spMkLst>
            <pc:docMk/>
            <pc:sldMk cId="3218261202" sldId="259"/>
            <ac:spMk id="14" creationId="{8EFF1F01-61FB-440E-A813-501C6F2E0E87}"/>
          </ac:spMkLst>
        </pc:spChg>
        <pc:spChg chg="del">
          <ac:chgData name="Reinicia. Agencia de Marketing, SL Reina 17 1 28004 Madrid - CIF B86880598" userId="yR1yE0PVqk3ERvCY+B5fSeJg6g83AwMWnDr6OIkad/U=" providerId="None" clId="Web-{F3635404-6713-4151-9C98-381C6B5E5120}" dt="2020-12-18T18:20:45.956" v="164"/>
          <ac:spMkLst>
            <pc:docMk/>
            <pc:sldMk cId="3218261202" sldId="259"/>
            <ac:spMk id="15" creationId="{50043342-7780-4CE1-9286-42FDE07EF3F4}"/>
          </ac:spMkLst>
        </pc:spChg>
        <pc:spChg chg="mod">
          <ac:chgData name="Reinicia. Agencia de Marketing, SL Reina 17 1 28004 Madrid - CIF B86880598" userId="yR1yE0PVqk3ERvCY+B5fSeJg6g83AwMWnDr6OIkad/U=" providerId="None" clId="Web-{F3635404-6713-4151-9C98-381C6B5E5120}" dt="2020-12-18T18:20:05.471" v="126" actId="20577"/>
          <ac:spMkLst>
            <pc:docMk/>
            <pc:sldMk cId="3218261202" sldId="259"/>
            <ac:spMk id="16" creationId="{4B7CA429-1DA7-4DE0-B851-08ED1738FE26}"/>
          </ac:spMkLst>
        </pc:spChg>
        <pc:spChg chg="mod">
          <ac:chgData name="Reinicia. Agencia de Marketing, SL Reina 17 1 28004 Madrid - CIF B86880598" userId="yR1yE0PVqk3ERvCY+B5fSeJg6g83AwMWnDr6OIkad/U=" providerId="None" clId="Web-{F3635404-6713-4151-9C98-381C6B5E5120}" dt="2020-12-18T18:19:56.096" v="107" actId="20577"/>
          <ac:spMkLst>
            <pc:docMk/>
            <pc:sldMk cId="3218261202" sldId="259"/>
            <ac:spMk id="17" creationId="{C426F637-51D7-4666-8064-14B44DA9AB08}"/>
          </ac:spMkLst>
        </pc:spChg>
        <pc:spChg chg="mod">
          <ac:chgData name="Reinicia. Agencia de Marketing, SL Reina 17 1 28004 Madrid - CIF B86880598" userId="yR1yE0PVqk3ERvCY+B5fSeJg6g83AwMWnDr6OIkad/U=" providerId="None" clId="Web-{F3635404-6713-4151-9C98-381C6B5E5120}" dt="2020-12-18T18:20:55.674" v="179" actId="20577"/>
          <ac:spMkLst>
            <pc:docMk/>
            <pc:sldMk cId="3218261202" sldId="259"/>
            <ac:spMk id="20" creationId="{A08F8D98-0D71-40FB-82D2-2DDAB4D728E5}"/>
          </ac:spMkLst>
        </pc:spChg>
        <pc:spChg chg="mod">
          <ac:chgData name="Reinicia. Agencia de Marketing, SL Reina 17 1 28004 Madrid - CIF B86880598" userId="yR1yE0PVqk3ERvCY+B5fSeJg6g83AwMWnDr6OIkad/U=" providerId="None" clId="Web-{F3635404-6713-4151-9C98-381C6B5E5120}" dt="2020-12-18T18:21:03.065" v="205" actId="20577"/>
          <ac:spMkLst>
            <pc:docMk/>
            <pc:sldMk cId="3218261202" sldId="259"/>
            <ac:spMk id="21" creationId="{E95A1669-4393-40AC-A05B-DF37FD95C9E3}"/>
          </ac:spMkLst>
        </pc:spChg>
      </pc:sldChg>
      <pc:sldChg chg="modSp">
        <pc:chgData name="Reinicia. Agencia de Marketing, SL Reina 17 1 28004 Madrid - CIF B86880598" userId="yR1yE0PVqk3ERvCY+B5fSeJg6g83AwMWnDr6OIkad/U=" providerId="None" clId="Web-{F3635404-6713-4151-9C98-381C6B5E5120}" dt="2020-12-18T18:03:04.090" v="103" actId="14100"/>
        <pc:sldMkLst>
          <pc:docMk/>
          <pc:sldMk cId="1083367361" sldId="264"/>
        </pc:sldMkLst>
        <pc:spChg chg="mod">
          <ac:chgData name="Reinicia. Agencia de Marketing, SL Reina 17 1 28004 Madrid - CIF B86880598" userId="yR1yE0PVqk3ERvCY+B5fSeJg6g83AwMWnDr6OIkad/U=" providerId="None" clId="Web-{F3635404-6713-4151-9C98-381C6B5E5120}" dt="2020-12-18T18:02:47.417" v="97" actId="20577"/>
          <ac:spMkLst>
            <pc:docMk/>
            <pc:sldMk cId="1083367361" sldId="264"/>
            <ac:spMk id="10" creationId="{87FC3184-9A74-487E-A514-254F7332FDE5}"/>
          </ac:spMkLst>
        </pc:spChg>
        <pc:spChg chg="mod">
          <ac:chgData name="Reinicia. Agencia de Marketing, SL Reina 17 1 28004 Madrid - CIF B86880598" userId="yR1yE0PVqk3ERvCY+B5fSeJg6g83AwMWnDr6OIkad/U=" providerId="None" clId="Web-{F3635404-6713-4151-9C98-381C6B5E5120}" dt="2020-12-18T18:02:27.963" v="82" actId="14100"/>
          <ac:spMkLst>
            <pc:docMk/>
            <pc:sldMk cId="1083367361" sldId="264"/>
            <ac:spMk id="18" creationId="{CAA377CD-437B-4635-8324-7FF60F987B95}"/>
          </ac:spMkLst>
        </pc:spChg>
        <pc:spChg chg="mod">
          <ac:chgData name="Reinicia. Agencia de Marketing, SL Reina 17 1 28004 Madrid - CIF B86880598" userId="yR1yE0PVqk3ERvCY+B5fSeJg6g83AwMWnDr6OIkad/U=" providerId="None" clId="Web-{F3635404-6713-4151-9C98-381C6B5E5120}" dt="2020-12-18T18:03:04.090" v="103" actId="14100"/>
          <ac:spMkLst>
            <pc:docMk/>
            <pc:sldMk cId="1083367361" sldId="264"/>
            <ac:spMk id="27" creationId="{BDF565F8-97DE-4D76-8B72-547A80C3FF3B}"/>
          </ac:spMkLst>
        </pc:spChg>
      </pc:sldChg>
      <pc:sldChg chg="modSp">
        <pc:chgData name="Reinicia. Agencia de Marketing, SL Reina 17 1 28004 Madrid - CIF B86880598" userId="yR1yE0PVqk3ERvCY+B5fSeJg6g83AwMWnDr6OIkad/U=" providerId="None" clId="Web-{F3635404-6713-4151-9C98-381C6B5E5120}" dt="2020-12-18T18:21:59.487" v="219" actId="20577"/>
        <pc:sldMkLst>
          <pc:docMk/>
          <pc:sldMk cId="2326940061" sldId="266"/>
        </pc:sldMkLst>
        <pc:spChg chg="mod">
          <ac:chgData name="Reinicia. Agencia de Marketing, SL Reina 17 1 28004 Madrid - CIF B86880598" userId="yR1yE0PVqk3ERvCY+B5fSeJg6g83AwMWnDr6OIkad/U=" providerId="None" clId="Web-{F3635404-6713-4151-9C98-381C6B5E5120}" dt="2020-12-18T18:21:59.487" v="219" actId="20577"/>
          <ac:spMkLst>
            <pc:docMk/>
            <pc:sldMk cId="2326940061" sldId="266"/>
            <ac:spMk id="23" creationId="{79A2E1DD-816A-4363-B091-32254DAE72E0}"/>
          </ac:spMkLst>
        </pc:spChg>
      </pc:sldChg>
    </pc:docChg>
  </pc:docChgLst>
  <pc:docChgLst>
    <pc:chgData name="Reinicia. Agencia de Marketing, SL Reina 17 1 28004 Madrid - CIF B86880598" userId="yR1yE0PVqk3ERvCY+B5fSeJg6g83AwMWnDr6OIkad/U=" providerId="None" clId="Web-{2EF43319-C2F0-44B5-A4B5-5D23D7FDFC2F}"/>
    <pc:docChg chg="addSld modSection">
      <pc:chgData name="Reinicia. Agencia de Marketing, SL Reina 17 1 28004 Madrid - CIF B86880598" userId="yR1yE0PVqk3ERvCY+B5fSeJg6g83AwMWnDr6OIkad/U=" providerId="None" clId="Web-{2EF43319-C2F0-44B5-A4B5-5D23D7FDFC2F}" dt="2020-12-30T20:44:42.998" v="5"/>
      <pc:docMkLst>
        <pc:docMk/>
      </pc:docMkLst>
      <pc:sldChg chg="add">
        <pc:chgData name="Reinicia. Agencia de Marketing, SL Reina 17 1 28004 Madrid - CIF B86880598" userId="yR1yE0PVqk3ERvCY+B5fSeJg6g83AwMWnDr6OIkad/U=" providerId="None" clId="Web-{2EF43319-C2F0-44B5-A4B5-5D23D7FDFC2F}" dt="2020-12-30T20:44:41.920" v="0"/>
        <pc:sldMkLst>
          <pc:docMk/>
          <pc:sldMk cId="3021806211" sldId="317"/>
        </pc:sldMkLst>
      </pc:sldChg>
      <pc:sldChg chg="add">
        <pc:chgData name="Reinicia. Agencia de Marketing, SL Reina 17 1 28004 Madrid - CIF B86880598" userId="yR1yE0PVqk3ERvCY+B5fSeJg6g83AwMWnDr6OIkad/U=" providerId="None" clId="Web-{2EF43319-C2F0-44B5-A4B5-5D23D7FDFC2F}" dt="2020-12-30T20:44:42.248" v="1"/>
        <pc:sldMkLst>
          <pc:docMk/>
          <pc:sldMk cId="3461249992" sldId="318"/>
        </pc:sldMkLst>
      </pc:sldChg>
      <pc:sldChg chg="add">
        <pc:chgData name="Reinicia. Agencia de Marketing, SL Reina 17 1 28004 Madrid - CIF B86880598" userId="yR1yE0PVqk3ERvCY+B5fSeJg6g83AwMWnDr6OIkad/U=" providerId="None" clId="Web-{2EF43319-C2F0-44B5-A4B5-5D23D7FDFC2F}" dt="2020-12-30T20:44:42.373" v="2"/>
        <pc:sldMkLst>
          <pc:docMk/>
          <pc:sldMk cId="846885084" sldId="319"/>
        </pc:sldMkLst>
      </pc:sldChg>
      <pc:sldChg chg="add">
        <pc:chgData name="Reinicia. Agencia de Marketing, SL Reina 17 1 28004 Madrid - CIF B86880598" userId="yR1yE0PVqk3ERvCY+B5fSeJg6g83AwMWnDr6OIkad/U=" providerId="None" clId="Web-{2EF43319-C2F0-44B5-A4B5-5D23D7FDFC2F}" dt="2020-12-30T20:44:42.733" v="3"/>
        <pc:sldMkLst>
          <pc:docMk/>
          <pc:sldMk cId="379741139" sldId="320"/>
        </pc:sldMkLst>
      </pc:sldChg>
      <pc:sldChg chg="add">
        <pc:chgData name="Reinicia. Agencia de Marketing, SL Reina 17 1 28004 Madrid - CIF B86880598" userId="yR1yE0PVqk3ERvCY+B5fSeJg6g83AwMWnDr6OIkad/U=" providerId="None" clId="Web-{2EF43319-C2F0-44B5-A4B5-5D23D7FDFC2F}" dt="2020-12-30T20:44:42.920" v="4"/>
        <pc:sldMkLst>
          <pc:docMk/>
          <pc:sldMk cId="3503596559" sldId="321"/>
        </pc:sldMkLst>
      </pc:sldChg>
      <pc:sldChg chg="add">
        <pc:chgData name="Reinicia. Agencia de Marketing, SL Reina 17 1 28004 Madrid - CIF B86880598" userId="yR1yE0PVqk3ERvCY+B5fSeJg6g83AwMWnDr6OIkad/U=" providerId="None" clId="Web-{2EF43319-C2F0-44B5-A4B5-5D23D7FDFC2F}" dt="2020-12-30T20:44:42.998" v="5"/>
        <pc:sldMkLst>
          <pc:docMk/>
          <pc:sldMk cId="1426988895" sldId="322"/>
        </pc:sldMkLst>
      </pc:sldChg>
    </pc:docChg>
  </pc:docChgLst>
  <pc:docChgLst>
    <pc:chgData name="Reinicia. Agencia de Marketing, SL Reina 17 1 28004 Madrid - CIF B86880598" userId="yR1yE0PVqk3ERvCY+B5fSeJg6g83AwMWnDr6OIkad/U=" providerId="None" clId="Web-{947F9F64-1D1E-43BA-A339-A8DF1FB97E4F}"/>
    <pc:docChg chg="addSld delSld modSld sldOrd modSection">
      <pc:chgData name="Reinicia. Agencia de Marketing, SL Reina 17 1 28004 Madrid - CIF B86880598" userId="yR1yE0PVqk3ERvCY+B5fSeJg6g83AwMWnDr6OIkad/U=" providerId="None" clId="Web-{947F9F64-1D1E-43BA-A339-A8DF1FB97E4F}" dt="2020-12-30T20:49:36.920" v="151" actId="20577"/>
      <pc:docMkLst>
        <pc:docMk/>
      </pc:docMkLst>
      <pc:sldChg chg="del">
        <pc:chgData name="Reinicia. Agencia de Marketing, SL Reina 17 1 28004 Madrid - CIF B86880598" userId="yR1yE0PVqk3ERvCY+B5fSeJg6g83AwMWnDr6OIkad/U=" providerId="None" clId="Web-{947F9F64-1D1E-43BA-A339-A8DF1FB97E4F}" dt="2020-12-30T20:46:04.713" v="0"/>
        <pc:sldMkLst>
          <pc:docMk/>
          <pc:sldMk cId="2622474057" sldId="256"/>
        </pc:sldMkLst>
      </pc:sldChg>
      <pc:sldChg chg="del">
        <pc:chgData name="Reinicia. Agencia de Marketing, SL Reina 17 1 28004 Madrid - CIF B86880598" userId="yR1yE0PVqk3ERvCY+B5fSeJg6g83AwMWnDr6OIkad/U=" providerId="None" clId="Web-{947F9F64-1D1E-43BA-A339-A8DF1FB97E4F}" dt="2020-12-30T20:46:37.229" v="8"/>
        <pc:sldMkLst>
          <pc:docMk/>
          <pc:sldMk cId="4236930322" sldId="317"/>
        </pc:sldMkLst>
      </pc:sldChg>
      <pc:sldChg chg="del">
        <pc:chgData name="Reinicia. Agencia de Marketing, SL Reina 17 1 28004 Madrid - CIF B86880598" userId="yR1yE0PVqk3ERvCY+B5fSeJg6g83AwMWnDr6OIkad/U=" providerId="None" clId="Web-{947F9F64-1D1E-43BA-A339-A8DF1FB97E4F}" dt="2020-12-30T20:46:37.229" v="9"/>
        <pc:sldMkLst>
          <pc:docMk/>
          <pc:sldMk cId="350427164" sldId="318"/>
        </pc:sldMkLst>
      </pc:sldChg>
      <pc:sldChg chg="del">
        <pc:chgData name="Reinicia. Agencia de Marketing, SL Reina 17 1 28004 Madrid - CIF B86880598" userId="yR1yE0PVqk3ERvCY+B5fSeJg6g83AwMWnDr6OIkad/U=" providerId="None" clId="Web-{947F9F64-1D1E-43BA-A339-A8DF1FB97E4F}" dt="2020-12-30T20:46:37.229" v="10"/>
        <pc:sldMkLst>
          <pc:docMk/>
          <pc:sldMk cId="3739642303" sldId="319"/>
        </pc:sldMkLst>
      </pc:sldChg>
      <pc:sldChg chg="del">
        <pc:chgData name="Reinicia. Agencia de Marketing, SL Reina 17 1 28004 Madrid - CIF B86880598" userId="yR1yE0PVqk3ERvCY+B5fSeJg6g83AwMWnDr6OIkad/U=" providerId="None" clId="Web-{947F9F64-1D1E-43BA-A339-A8DF1FB97E4F}" dt="2020-12-30T20:46:37.229" v="11"/>
        <pc:sldMkLst>
          <pc:docMk/>
          <pc:sldMk cId="3454684863" sldId="320"/>
        </pc:sldMkLst>
      </pc:sldChg>
      <pc:sldChg chg="del">
        <pc:chgData name="Reinicia. Agencia de Marketing, SL Reina 17 1 28004 Madrid - CIF B86880598" userId="yR1yE0PVqk3ERvCY+B5fSeJg6g83AwMWnDr6OIkad/U=" providerId="None" clId="Web-{947F9F64-1D1E-43BA-A339-A8DF1FB97E4F}" dt="2020-12-30T20:46:37.229" v="12"/>
        <pc:sldMkLst>
          <pc:docMk/>
          <pc:sldMk cId="3769458641" sldId="321"/>
        </pc:sldMkLst>
      </pc:sldChg>
      <pc:sldChg chg="delSp">
        <pc:chgData name="Reinicia. Agencia de Marketing, SL Reina 17 1 28004 Madrid - CIF B86880598" userId="yR1yE0PVqk3ERvCY+B5fSeJg6g83AwMWnDr6OIkad/U=" providerId="None" clId="Web-{947F9F64-1D1E-43BA-A339-A8DF1FB97E4F}" dt="2020-12-30T20:46:11.900" v="2"/>
        <pc:sldMkLst>
          <pc:docMk/>
          <pc:sldMk cId="3052600442" sldId="322"/>
        </pc:sldMkLst>
        <pc:picChg chg="del">
          <ac:chgData name="Reinicia. Agencia de Marketing, SL Reina 17 1 28004 Madrid - CIF B86880598" userId="yR1yE0PVqk3ERvCY+B5fSeJg6g83AwMWnDr6OIkad/U=" providerId="None" clId="Web-{947F9F64-1D1E-43BA-A339-A8DF1FB97E4F}" dt="2020-12-30T20:46:11.900" v="2"/>
          <ac:picMkLst>
            <pc:docMk/>
            <pc:sldMk cId="3052600442" sldId="322"/>
            <ac:picMk id="14" creationId="{AB73A5CB-AB04-42FB-B491-F1ED9C1B0648}"/>
          </ac:picMkLst>
        </pc:picChg>
      </pc:sldChg>
      <pc:sldChg chg="del">
        <pc:chgData name="Reinicia. Agencia de Marketing, SL Reina 17 1 28004 Madrid - CIF B86880598" userId="yR1yE0PVqk3ERvCY+B5fSeJg6g83AwMWnDr6OIkad/U=" providerId="None" clId="Web-{947F9F64-1D1E-43BA-A339-A8DF1FB97E4F}" dt="2020-12-30T20:46:47.291" v="18"/>
        <pc:sldMkLst>
          <pc:docMk/>
          <pc:sldMk cId="1426988895" sldId="323"/>
        </pc:sldMkLst>
      </pc:sldChg>
      <pc:sldChg chg="del">
        <pc:chgData name="Reinicia. Agencia de Marketing, SL Reina 17 1 28004 Madrid - CIF B86880598" userId="yR1yE0PVqk3ERvCY+B5fSeJg6g83AwMWnDr6OIkad/U=" providerId="None" clId="Web-{947F9F64-1D1E-43BA-A339-A8DF1FB97E4F}" dt="2020-12-30T20:46:47.291" v="17"/>
        <pc:sldMkLst>
          <pc:docMk/>
          <pc:sldMk cId="3503596559" sldId="324"/>
        </pc:sldMkLst>
      </pc:sldChg>
      <pc:sldChg chg="del">
        <pc:chgData name="Reinicia. Agencia de Marketing, SL Reina 17 1 28004 Madrid - CIF B86880598" userId="yR1yE0PVqk3ERvCY+B5fSeJg6g83AwMWnDr6OIkad/U=" providerId="None" clId="Web-{947F9F64-1D1E-43BA-A339-A8DF1FB97E4F}" dt="2020-12-30T20:46:47.291" v="16"/>
        <pc:sldMkLst>
          <pc:docMk/>
          <pc:sldMk cId="379741139" sldId="325"/>
        </pc:sldMkLst>
      </pc:sldChg>
      <pc:sldChg chg="del">
        <pc:chgData name="Reinicia. Agencia de Marketing, SL Reina 17 1 28004 Madrid - CIF B86880598" userId="yR1yE0PVqk3ERvCY+B5fSeJg6g83AwMWnDr6OIkad/U=" providerId="None" clId="Web-{947F9F64-1D1E-43BA-A339-A8DF1FB97E4F}" dt="2020-12-30T20:46:47.291" v="15"/>
        <pc:sldMkLst>
          <pc:docMk/>
          <pc:sldMk cId="846885084" sldId="326"/>
        </pc:sldMkLst>
      </pc:sldChg>
      <pc:sldChg chg="del">
        <pc:chgData name="Reinicia. Agencia de Marketing, SL Reina 17 1 28004 Madrid - CIF B86880598" userId="yR1yE0PVqk3ERvCY+B5fSeJg6g83AwMWnDr6OIkad/U=" providerId="None" clId="Web-{947F9F64-1D1E-43BA-A339-A8DF1FB97E4F}" dt="2020-12-30T20:46:47.291" v="14"/>
        <pc:sldMkLst>
          <pc:docMk/>
          <pc:sldMk cId="3461249992" sldId="327"/>
        </pc:sldMkLst>
      </pc:sldChg>
      <pc:sldChg chg="del">
        <pc:chgData name="Reinicia. Agencia de Marketing, SL Reina 17 1 28004 Madrid - CIF B86880598" userId="yR1yE0PVqk3ERvCY+B5fSeJg6g83AwMWnDr6OIkad/U=" providerId="None" clId="Web-{947F9F64-1D1E-43BA-A339-A8DF1FB97E4F}" dt="2020-12-30T20:46:47.291" v="13"/>
        <pc:sldMkLst>
          <pc:docMk/>
          <pc:sldMk cId="3021806211" sldId="328"/>
        </pc:sldMkLst>
      </pc:sldChg>
      <pc:sldChg chg="modSp">
        <pc:chgData name="Reinicia. Agencia de Marketing, SL Reina 17 1 28004 Madrid - CIF B86880598" userId="yR1yE0PVqk3ERvCY+B5fSeJg6g83AwMWnDr6OIkad/U=" providerId="None" clId="Web-{947F9F64-1D1E-43BA-A339-A8DF1FB97E4F}" dt="2020-12-30T20:46:25.369" v="5" actId="20577"/>
        <pc:sldMkLst>
          <pc:docMk/>
          <pc:sldMk cId="3296114345" sldId="329"/>
        </pc:sldMkLst>
        <pc:spChg chg="mod">
          <ac:chgData name="Reinicia. Agencia de Marketing, SL Reina 17 1 28004 Madrid - CIF B86880598" userId="yR1yE0PVqk3ERvCY+B5fSeJg6g83AwMWnDr6OIkad/U=" providerId="None" clId="Web-{947F9F64-1D1E-43BA-A339-A8DF1FB97E4F}" dt="2020-12-30T20:46:25.369" v="5" actId="20577"/>
          <ac:spMkLst>
            <pc:docMk/>
            <pc:sldMk cId="3296114345" sldId="329"/>
            <ac:spMk id="15" creationId="{50043342-7780-4CE1-9286-42FDE07EF3F4}"/>
          </ac:spMkLst>
        </pc:spChg>
      </pc:sldChg>
      <pc:sldChg chg="modSp">
        <pc:chgData name="Reinicia. Agencia de Marketing, SL Reina 17 1 28004 Madrid - CIF B86880598" userId="yR1yE0PVqk3ERvCY+B5fSeJg6g83AwMWnDr6OIkad/U=" providerId="None" clId="Web-{947F9F64-1D1E-43BA-A339-A8DF1FB97E4F}" dt="2020-12-30T20:49:07.075" v="120" actId="1076"/>
        <pc:sldMkLst>
          <pc:docMk/>
          <pc:sldMk cId="3247409222" sldId="333"/>
        </pc:sldMkLst>
        <pc:spChg chg="mod">
          <ac:chgData name="Reinicia. Agencia de Marketing, SL Reina 17 1 28004 Madrid - CIF B86880598" userId="yR1yE0PVqk3ERvCY+B5fSeJg6g83AwMWnDr6OIkad/U=" providerId="None" clId="Web-{947F9F64-1D1E-43BA-A339-A8DF1FB97E4F}" dt="2020-12-30T20:49:07.075" v="120" actId="1076"/>
          <ac:spMkLst>
            <pc:docMk/>
            <pc:sldMk cId="3247409222" sldId="333"/>
            <ac:spMk id="11" creationId="{EC062C5F-67FF-43A9-B7B5-29FFB4C92587}"/>
          </ac:spMkLst>
        </pc:spChg>
        <pc:spChg chg="mod">
          <ac:chgData name="Reinicia. Agencia de Marketing, SL Reina 17 1 28004 Madrid - CIF B86880598" userId="yR1yE0PVqk3ERvCY+B5fSeJg6g83AwMWnDr6OIkad/U=" providerId="None" clId="Web-{947F9F64-1D1E-43BA-A339-A8DF1FB97E4F}" dt="2020-12-30T20:49:07.060" v="119" actId="1076"/>
          <ac:spMkLst>
            <pc:docMk/>
            <pc:sldMk cId="3247409222" sldId="333"/>
            <ac:spMk id="13" creationId="{77783BC5-05DC-4B76-BCE0-308F7772EDEC}"/>
          </ac:spMkLst>
        </pc:spChg>
      </pc:sldChg>
      <pc:sldChg chg="modSp add ord replId">
        <pc:chgData name="Reinicia. Agencia de Marketing, SL Reina 17 1 28004 Madrid - CIF B86880598" userId="yR1yE0PVqk3ERvCY+B5fSeJg6g83AwMWnDr6OIkad/U=" providerId="None" clId="Web-{947F9F64-1D1E-43BA-A339-A8DF1FB97E4F}" dt="2020-12-30T20:49:35.967" v="150" actId="20577"/>
        <pc:sldMkLst>
          <pc:docMk/>
          <pc:sldMk cId="2998525647" sldId="334"/>
        </pc:sldMkLst>
        <pc:spChg chg="mod">
          <ac:chgData name="Reinicia. Agencia de Marketing, SL Reina 17 1 28004 Madrid - CIF B86880598" userId="yR1yE0PVqk3ERvCY+B5fSeJg6g83AwMWnDr6OIkad/U=" providerId="None" clId="Web-{947F9F64-1D1E-43BA-A339-A8DF1FB97E4F}" dt="2020-12-30T20:49:35.967" v="150" actId="20577"/>
          <ac:spMkLst>
            <pc:docMk/>
            <pc:sldMk cId="2998525647" sldId="334"/>
            <ac:spMk id="11" creationId="{EC062C5F-67FF-43A9-B7B5-29FFB4C92587}"/>
          </ac:spMkLst>
        </pc:spChg>
        <pc:spChg chg="mod">
          <ac:chgData name="Reinicia. Agencia de Marketing, SL Reina 17 1 28004 Madrid - CIF B86880598" userId="yR1yE0PVqk3ERvCY+B5fSeJg6g83AwMWnDr6OIkad/U=" providerId="None" clId="Web-{947F9F64-1D1E-43BA-A339-A8DF1FB97E4F}" dt="2020-12-30T20:49:33.482" v="148" actId="20577"/>
          <ac:spMkLst>
            <pc:docMk/>
            <pc:sldMk cId="2998525647" sldId="334"/>
            <ac:spMk id="13" creationId="{77783BC5-05DC-4B76-BCE0-308F7772EDEC}"/>
          </ac:spMkLst>
        </pc:spChg>
      </pc:sldChg>
      <pc:sldChg chg="del">
        <pc:chgData name="Reinicia. Agencia de Marketing, SL Reina 17 1 28004 Madrid - CIF B86880598" userId="yR1yE0PVqk3ERvCY+B5fSeJg6g83AwMWnDr6OIkad/U=" providerId="None" clId="Web-{947F9F64-1D1E-43BA-A339-A8DF1FB97E4F}" dt="2020-12-30T20:46:09.166" v="1"/>
        <pc:sldMkLst>
          <pc:docMk/>
          <pc:sldMk cId="3252128915" sldId="334"/>
        </pc:sldMkLst>
      </pc:sldChg>
      <pc:sldChg chg="modSp add ord replId">
        <pc:chgData name="Reinicia. Agencia de Marketing, SL Reina 17 1 28004 Madrid - CIF B86880598" userId="yR1yE0PVqk3ERvCY+B5fSeJg6g83AwMWnDr6OIkad/U=" providerId="None" clId="Web-{947F9F64-1D1E-43BA-A339-A8DF1FB97E4F}" dt="2020-12-30T20:49:26.841" v="134" actId="20577"/>
        <pc:sldMkLst>
          <pc:docMk/>
          <pc:sldMk cId="2430412215" sldId="335"/>
        </pc:sldMkLst>
        <pc:spChg chg="mod">
          <ac:chgData name="Reinicia. Agencia de Marketing, SL Reina 17 1 28004 Madrid - CIF B86880598" userId="yR1yE0PVqk3ERvCY+B5fSeJg6g83AwMWnDr6OIkad/U=" providerId="None" clId="Web-{947F9F64-1D1E-43BA-A339-A8DF1FB97E4F}" dt="2020-12-30T20:49:26.841" v="134" actId="20577"/>
          <ac:spMkLst>
            <pc:docMk/>
            <pc:sldMk cId="2430412215" sldId="335"/>
            <ac:spMk id="11" creationId="{EC062C5F-67FF-43A9-B7B5-29FFB4C92587}"/>
          </ac:spMkLst>
        </pc:spChg>
        <pc:spChg chg="mod">
          <ac:chgData name="Reinicia. Agencia de Marketing, SL Reina 17 1 28004 Madrid - CIF B86880598" userId="yR1yE0PVqk3ERvCY+B5fSeJg6g83AwMWnDr6OIkad/U=" providerId="None" clId="Web-{947F9F64-1D1E-43BA-A339-A8DF1FB97E4F}" dt="2020-12-30T20:49:23.123" v="128" actId="20577"/>
          <ac:spMkLst>
            <pc:docMk/>
            <pc:sldMk cId="2430412215" sldId="335"/>
            <ac:spMk id="13" creationId="{77783BC5-05DC-4B76-BCE0-308F7772EDEC}"/>
          </ac:spMkLst>
        </pc:spChg>
      </pc:sldChg>
    </pc:docChg>
  </pc:docChgLst>
  <pc:docChgLst>
    <pc:chgData name="Reinicia. Agencia de Marketing, SL Reina 17 1 28004 Madrid - CIF B86880598" userId="yR1yE0PVqk3ERvCY+B5fSeJg6g83AwMWnDr6OIkad/U=" providerId="None" clId="Web-{4ABD7224-DA49-4653-8B08-1F5CC2CE879D}"/>
    <pc:docChg chg="addSld modSection">
      <pc:chgData name="Reinicia. Agencia de Marketing, SL Reina 17 1 28004 Madrid - CIF B86880598" userId="yR1yE0PVqk3ERvCY+B5fSeJg6g83AwMWnDr6OIkad/U=" providerId="None" clId="Web-{4ABD7224-DA49-4653-8B08-1F5CC2CE879D}" dt="2020-12-30T20:43:52.256" v="5"/>
      <pc:docMkLst>
        <pc:docMk/>
      </pc:docMkLst>
      <pc:sldChg chg="add">
        <pc:chgData name="Reinicia. Agencia de Marketing, SL Reina 17 1 28004 Madrid - CIF B86880598" userId="yR1yE0PVqk3ERvCY+B5fSeJg6g83AwMWnDr6OIkad/U=" providerId="None" clId="Web-{4ABD7224-DA49-4653-8B08-1F5CC2CE879D}" dt="2020-12-30T20:43:51.194" v="0"/>
        <pc:sldMkLst>
          <pc:docMk/>
          <pc:sldMk cId="4236930322" sldId="317"/>
        </pc:sldMkLst>
      </pc:sldChg>
      <pc:sldChg chg="add">
        <pc:chgData name="Reinicia. Agencia de Marketing, SL Reina 17 1 28004 Madrid - CIF B86880598" userId="yR1yE0PVqk3ERvCY+B5fSeJg6g83AwMWnDr6OIkad/U=" providerId="None" clId="Web-{4ABD7224-DA49-4653-8B08-1F5CC2CE879D}" dt="2020-12-30T20:43:51.538" v="1"/>
        <pc:sldMkLst>
          <pc:docMk/>
          <pc:sldMk cId="350427164" sldId="318"/>
        </pc:sldMkLst>
      </pc:sldChg>
      <pc:sldChg chg="add">
        <pc:chgData name="Reinicia. Agencia de Marketing, SL Reina 17 1 28004 Madrid - CIF B86880598" userId="yR1yE0PVqk3ERvCY+B5fSeJg6g83AwMWnDr6OIkad/U=" providerId="None" clId="Web-{4ABD7224-DA49-4653-8B08-1F5CC2CE879D}" dt="2020-12-30T20:43:51.647" v="2"/>
        <pc:sldMkLst>
          <pc:docMk/>
          <pc:sldMk cId="3739642303" sldId="319"/>
        </pc:sldMkLst>
      </pc:sldChg>
      <pc:sldChg chg="add">
        <pc:chgData name="Reinicia. Agencia de Marketing, SL Reina 17 1 28004 Madrid - CIF B86880598" userId="yR1yE0PVqk3ERvCY+B5fSeJg6g83AwMWnDr6OIkad/U=" providerId="None" clId="Web-{4ABD7224-DA49-4653-8B08-1F5CC2CE879D}" dt="2020-12-30T20:43:51.991" v="3"/>
        <pc:sldMkLst>
          <pc:docMk/>
          <pc:sldMk cId="3454684863" sldId="320"/>
        </pc:sldMkLst>
      </pc:sldChg>
      <pc:sldChg chg="add">
        <pc:chgData name="Reinicia. Agencia de Marketing, SL Reina 17 1 28004 Madrid - CIF B86880598" userId="yR1yE0PVqk3ERvCY+B5fSeJg6g83AwMWnDr6OIkad/U=" providerId="None" clId="Web-{4ABD7224-DA49-4653-8B08-1F5CC2CE879D}" dt="2020-12-30T20:43:52.178" v="4"/>
        <pc:sldMkLst>
          <pc:docMk/>
          <pc:sldMk cId="3769458641" sldId="321"/>
        </pc:sldMkLst>
      </pc:sldChg>
      <pc:sldChg chg="add">
        <pc:chgData name="Reinicia. Agencia de Marketing, SL Reina 17 1 28004 Madrid - CIF B86880598" userId="yR1yE0PVqk3ERvCY+B5fSeJg6g83AwMWnDr6OIkad/U=" providerId="None" clId="Web-{4ABD7224-DA49-4653-8B08-1F5CC2CE879D}" dt="2020-12-30T20:43:52.256" v="5"/>
        <pc:sldMkLst>
          <pc:docMk/>
          <pc:sldMk cId="3052600442" sldId="322"/>
        </pc:sldMkLst>
      </pc:sldChg>
    </pc:docChg>
  </pc:docChgLst>
  <pc:docChgLst>
    <pc:chgData name="Reinicia. Agencia de Marketing, SL Reina 17 1 28004 Madrid - CIF B86880598" userId="yR1yE0PVqk3ERvCY+B5fSeJg6g83AwMWnDr6OIkad/U=" providerId="None" clId="Web-{CE8AE0CA-8264-4983-932C-0679E07F2845}"/>
    <pc:docChg chg="modSld">
      <pc:chgData name="Reinicia. Agencia de Marketing, SL Reina 17 1 28004 Madrid - CIF B86880598" userId="yR1yE0PVqk3ERvCY+B5fSeJg6g83AwMWnDr6OIkad/U=" providerId="None" clId="Web-{CE8AE0CA-8264-4983-932C-0679E07F2845}" dt="2021-01-04T15:53:40.656" v="307" actId="14100"/>
      <pc:docMkLst>
        <pc:docMk/>
      </pc:docMkLst>
      <pc:sldChg chg="addSp modSp">
        <pc:chgData name="Reinicia. Agencia de Marketing, SL Reina 17 1 28004 Madrid - CIF B86880598" userId="yR1yE0PVqk3ERvCY+B5fSeJg6g83AwMWnDr6OIkad/U=" providerId="None" clId="Web-{CE8AE0CA-8264-4983-932C-0679E07F2845}" dt="2021-01-04T15:53:40.656" v="307" actId="14100"/>
        <pc:sldMkLst>
          <pc:docMk/>
          <pc:sldMk cId="1981004965" sldId="354"/>
        </pc:sldMkLst>
        <pc:spChg chg="mod">
          <ac:chgData name="Reinicia. Agencia de Marketing, SL Reina 17 1 28004 Madrid - CIF B86880598" userId="yR1yE0PVqk3ERvCY+B5fSeJg6g83AwMWnDr6OIkad/U=" providerId="None" clId="Web-{CE8AE0CA-8264-4983-932C-0679E07F2845}" dt="2021-01-04T15:50:28.577" v="146" actId="1076"/>
          <ac:spMkLst>
            <pc:docMk/>
            <pc:sldMk cId="1981004965" sldId="354"/>
            <ac:spMk id="53" creationId="{5225B509-1C91-433D-A503-8F542CA1075D}"/>
          </ac:spMkLst>
        </pc:spChg>
        <pc:spChg chg="mod">
          <ac:chgData name="Reinicia. Agencia de Marketing, SL Reina 17 1 28004 Madrid - CIF B86880598" userId="yR1yE0PVqk3ERvCY+B5fSeJg6g83AwMWnDr6OIkad/U=" providerId="None" clId="Web-{CE8AE0CA-8264-4983-932C-0679E07F2845}" dt="2021-01-04T15:50:28.468" v="142" actId="1076"/>
          <ac:spMkLst>
            <pc:docMk/>
            <pc:sldMk cId="1981004965" sldId="354"/>
            <ac:spMk id="54" creationId="{4B7E4D7A-FE07-4236-A0FF-8BE6E1593FFF}"/>
          </ac:spMkLst>
        </pc:spChg>
        <pc:spChg chg="mod">
          <ac:chgData name="Reinicia. Agencia de Marketing, SL Reina 17 1 28004 Madrid - CIF B86880598" userId="yR1yE0PVqk3ERvCY+B5fSeJg6g83AwMWnDr6OIkad/U=" providerId="None" clId="Web-{CE8AE0CA-8264-4983-932C-0679E07F2845}" dt="2021-01-04T15:53:40.656" v="307" actId="14100"/>
          <ac:spMkLst>
            <pc:docMk/>
            <pc:sldMk cId="1981004965" sldId="354"/>
            <ac:spMk id="55" creationId="{23A0A871-1E9C-4355-9DA4-5DE1818ACB5E}"/>
          </ac:spMkLst>
        </pc:spChg>
        <pc:spChg chg="mod">
          <ac:chgData name="Reinicia. Agencia de Marketing, SL Reina 17 1 28004 Madrid - CIF B86880598" userId="yR1yE0PVqk3ERvCY+B5fSeJg6g83AwMWnDr6OIkad/U=" providerId="None" clId="Web-{CE8AE0CA-8264-4983-932C-0679E07F2845}" dt="2021-01-04T15:50:28.499" v="143" actId="1076"/>
          <ac:spMkLst>
            <pc:docMk/>
            <pc:sldMk cId="1981004965" sldId="354"/>
            <ac:spMk id="56" creationId="{D306332C-7B41-4137-8D29-E5D94F3BD4A2}"/>
          </ac:spMkLst>
        </pc:spChg>
        <pc:spChg chg="mod">
          <ac:chgData name="Reinicia. Agencia de Marketing, SL Reina 17 1 28004 Madrid - CIF B86880598" userId="yR1yE0PVqk3ERvCY+B5fSeJg6g83AwMWnDr6OIkad/U=" providerId="None" clId="Web-{CE8AE0CA-8264-4983-932C-0679E07F2845}" dt="2021-01-04T15:50:28.531" v="144" actId="1076"/>
          <ac:spMkLst>
            <pc:docMk/>
            <pc:sldMk cId="1981004965" sldId="354"/>
            <ac:spMk id="57" creationId="{AB06A646-54DC-45F8-BF78-55D73CC9867C}"/>
          </ac:spMkLst>
        </pc:spChg>
        <pc:spChg chg="mod">
          <ac:chgData name="Reinicia. Agencia de Marketing, SL Reina 17 1 28004 Madrid - CIF B86880598" userId="yR1yE0PVqk3ERvCY+B5fSeJg6g83AwMWnDr6OIkad/U=" providerId="None" clId="Web-{CE8AE0CA-8264-4983-932C-0679E07F2845}" dt="2021-01-04T15:50:28.546" v="145" actId="1076"/>
          <ac:spMkLst>
            <pc:docMk/>
            <pc:sldMk cId="1981004965" sldId="354"/>
            <ac:spMk id="58" creationId="{822209B4-C616-48F3-8552-B9796E900C48}"/>
          </ac:spMkLst>
        </pc:spChg>
        <pc:spChg chg="mod">
          <ac:chgData name="Reinicia. Agencia de Marketing, SL Reina 17 1 28004 Madrid - CIF B86880598" userId="yR1yE0PVqk3ERvCY+B5fSeJg6g83AwMWnDr6OIkad/U=" providerId="None" clId="Web-{CE8AE0CA-8264-4983-932C-0679E07F2845}" dt="2021-01-04T15:50:16.562" v="140" actId="20577"/>
          <ac:spMkLst>
            <pc:docMk/>
            <pc:sldMk cId="1981004965" sldId="354"/>
            <ac:spMk id="59" creationId="{03C53802-06A2-4B7E-A4DE-0D798F5F574A}"/>
          </ac:spMkLst>
        </pc:spChg>
        <pc:spChg chg="add mod">
          <ac:chgData name="Reinicia. Agencia de Marketing, SL Reina 17 1 28004 Madrid - CIF B86880598" userId="yR1yE0PVqk3ERvCY+B5fSeJg6g83AwMWnDr6OIkad/U=" providerId="None" clId="Web-{CE8AE0CA-8264-4983-932C-0679E07F2845}" dt="2021-01-04T15:53:38.468" v="306" actId="14100"/>
          <ac:spMkLst>
            <pc:docMk/>
            <pc:sldMk cId="1981004965" sldId="354"/>
            <ac:spMk id="68" creationId="{33D8AD4A-4805-4C75-AEC2-D5742371CF77}"/>
          </ac:spMkLst>
        </pc:spChg>
        <pc:grpChg chg="mod">
          <ac:chgData name="Reinicia. Agencia de Marketing, SL Reina 17 1 28004 Madrid - CIF B86880598" userId="yR1yE0PVqk3ERvCY+B5fSeJg6g83AwMWnDr6OIkad/U=" providerId="None" clId="Web-{CE8AE0CA-8264-4983-932C-0679E07F2845}" dt="2021-01-04T15:50:11.702" v="133" actId="1076"/>
          <ac:grpSpMkLst>
            <pc:docMk/>
            <pc:sldMk cId="1981004965" sldId="354"/>
            <ac:grpSpMk id="7" creationId="{C2DA1B8C-1110-4939-9A95-CC5B7B012897}"/>
          </ac:grpSpMkLst>
        </pc:grpChg>
        <pc:grpChg chg="mod">
          <ac:chgData name="Reinicia. Agencia de Marketing, SL Reina 17 1 28004 Madrid - CIF B86880598" userId="yR1yE0PVqk3ERvCY+B5fSeJg6g83AwMWnDr6OIkad/U=" providerId="None" clId="Web-{CE8AE0CA-8264-4983-932C-0679E07F2845}" dt="2021-01-04T15:50:11.734" v="134" actId="1076"/>
          <ac:grpSpMkLst>
            <pc:docMk/>
            <pc:sldMk cId="1981004965" sldId="354"/>
            <ac:grpSpMk id="43" creationId="{FBF51551-4671-4666-9198-09F4B81869FF}"/>
          </ac:grpSpMkLst>
        </pc:grpChg>
        <pc:grpChg chg="mod">
          <ac:chgData name="Reinicia. Agencia de Marketing, SL Reina 17 1 28004 Madrid - CIF B86880598" userId="yR1yE0PVqk3ERvCY+B5fSeJg6g83AwMWnDr6OIkad/U=" providerId="None" clId="Web-{CE8AE0CA-8264-4983-932C-0679E07F2845}" dt="2021-01-04T15:50:11.781" v="135" actId="1076"/>
          <ac:grpSpMkLst>
            <pc:docMk/>
            <pc:sldMk cId="1981004965" sldId="354"/>
            <ac:grpSpMk id="47" creationId="{7D6F6488-2A3D-43C7-ABB9-C0E99A3A4C06}"/>
          </ac:grpSpMkLst>
        </pc:grpChg>
      </pc:sldChg>
    </pc:docChg>
  </pc:docChgLst>
  <pc:docChgLst>
    <pc:chgData name="Reinicia. Agencia de Marketing, SL Reina 17 1 28004 Madrid - CIF B86880598" userId="yR1yE0PVqk3ERvCY+B5fSeJg6g83AwMWnDr6OIkad/U=" providerId="None" clId="Web-{BEA3FB26-C72F-44B9-963A-535ADE0227EB}"/>
    <pc:docChg chg="modSld">
      <pc:chgData name="Reinicia. Agencia de Marketing, SL Reina 17 1 28004 Madrid - CIF B86880598" userId="yR1yE0PVqk3ERvCY+B5fSeJg6g83AwMWnDr6OIkad/U=" providerId="None" clId="Web-{BEA3FB26-C72F-44B9-963A-535ADE0227EB}" dt="2020-12-30T20:38:04.457" v="0"/>
      <pc:docMkLst>
        <pc:docMk/>
      </pc:docMkLst>
      <pc:sldChg chg="delSp">
        <pc:chgData name="Reinicia. Agencia de Marketing, SL Reina 17 1 28004 Madrid - CIF B86880598" userId="yR1yE0PVqk3ERvCY+B5fSeJg6g83AwMWnDr6OIkad/U=" providerId="None" clId="Web-{BEA3FB26-C72F-44B9-963A-535ADE0227EB}" dt="2020-12-30T20:38:04.457" v="0"/>
        <pc:sldMkLst>
          <pc:docMk/>
          <pc:sldMk cId="2622474057" sldId="256"/>
        </pc:sldMkLst>
        <pc:picChg chg="del">
          <ac:chgData name="Reinicia. Agencia de Marketing, SL Reina 17 1 28004 Madrid - CIF B86880598" userId="yR1yE0PVqk3ERvCY+B5fSeJg6g83AwMWnDr6OIkad/U=" providerId="None" clId="Web-{BEA3FB26-C72F-44B9-963A-535ADE0227EB}" dt="2020-12-30T20:38:04.457" v="0"/>
          <ac:picMkLst>
            <pc:docMk/>
            <pc:sldMk cId="2622474057" sldId="256"/>
            <ac:picMk id="29" creationId="{00000000-0000-0000-0000-000000000000}"/>
          </ac:picMkLst>
        </pc:picChg>
      </pc:sldChg>
    </pc:docChg>
  </pc:docChgLst>
  <pc:docChgLst>
    <pc:chgData name="Reinicia. Agencia de Marketing, SL Reina 17 1 28004 Madrid - CIF B86880598" userId="yR1yE0PVqk3ERvCY+B5fSeJg6g83AwMWnDr6OIkad/U=" providerId="None" clId="Web-{66B033CA-9A9F-483F-B0B7-B68B0130E8BC}"/>
    <pc:docChg chg="addSld modSection">
      <pc:chgData name="Reinicia. Agencia de Marketing, SL Reina 17 1 28004 Madrid - CIF B86880598" userId="yR1yE0PVqk3ERvCY+B5fSeJg6g83AwMWnDr6OIkad/U=" providerId="None" clId="Web-{66B033CA-9A9F-483F-B0B7-B68B0130E8BC}" dt="2020-12-30T20:45:06.383" v="5"/>
      <pc:docMkLst>
        <pc:docMk/>
      </pc:docMkLst>
      <pc:sldChg chg="add">
        <pc:chgData name="Reinicia. Agencia de Marketing, SL Reina 17 1 28004 Madrid - CIF B86880598" userId="yR1yE0PVqk3ERvCY+B5fSeJg6g83AwMWnDr6OIkad/U=" providerId="None" clId="Web-{66B033CA-9A9F-483F-B0B7-B68B0130E8BC}" dt="2020-12-30T20:45:05.898" v="0"/>
        <pc:sldMkLst>
          <pc:docMk/>
          <pc:sldMk cId="3296114345" sldId="329"/>
        </pc:sldMkLst>
      </pc:sldChg>
      <pc:sldChg chg="add">
        <pc:chgData name="Reinicia. Agencia de Marketing, SL Reina 17 1 28004 Madrid - CIF B86880598" userId="yR1yE0PVqk3ERvCY+B5fSeJg6g83AwMWnDr6OIkad/U=" providerId="None" clId="Web-{66B033CA-9A9F-483F-B0B7-B68B0130E8BC}" dt="2020-12-30T20:45:05.992" v="1"/>
        <pc:sldMkLst>
          <pc:docMk/>
          <pc:sldMk cId="1188621661" sldId="330"/>
        </pc:sldMkLst>
      </pc:sldChg>
      <pc:sldChg chg="add">
        <pc:chgData name="Reinicia. Agencia de Marketing, SL Reina 17 1 28004 Madrid - CIF B86880598" userId="yR1yE0PVqk3ERvCY+B5fSeJg6g83AwMWnDr6OIkad/U=" providerId="None" clId="Web-{66B033CA-9A9F-483F-B0B7-B68B0130E8BC}" dt="2020-12-30T20:45:06.101" v="2"/>
        <pc:sldMkLst>
          <pc:docMk/>
          <pc:sldMk cId="3804416249" sldId="331"/>
        </pc:sldMkLst>
      </pc:sldChg>
      <pc:sldChg chg="add">
        <pc:chgData name="Reinicia. Agencia de Marketing, SL Reina 17 1 28004 Madrid - CIF B86880598" userId="yR1yE0PVqk3ERvCY+B5fSeJg6g83AwMWnDr6OIkad/U=" providerId="None" clId="Web-{66B033CA-9A9F-483F-B0B7-B68B0130E8BC}" dt="2020-12-30T20:45:06.211" v="3"/>
        <pc:sldMkLst>
          <pc:docMk/>
          <pc:sldMk cId="3586524700" sldId="332"/>
        </pc:sldMkLst>
      </pc:sldChg>
      <pc:sldChg chg="add">
        <pc:chgData name="Reinicia. Agencia de Marketing, SL Reina 17 1 28004 Madrid - CIF B86880598" userId="yR1yE0PVqk3ERvCY+B5fSeJg6g83AwMWnDr6OIkad/U=" providerId="None" clId="Web-{66B033CA-9A9F-483F-B0B7-B68B0130E8BC}" dt="2020-12-30T20:45:06.304" v="4"/>
        <pc:sldMkLst>
          <pc:docMk/>
          <pc:sldMk cId="3247409222" sldId="333"/>
        </pc:sldMkLst>
      </pc:sldChg>
      <pc:sldChg chg="add">
        <pc:chgData name="Reinicia. Agencia de Marketing, SL Reina 17 1 28004 Madrid - CIF B86880598" userId="yR1yE0PVqk3ERvCY+B5fSeJg6g83AwMWnDr6OIkad/U=" providerId="None" clId="Web-{66B033CA-9A9F-483F-B0B7-B68B0130E8BC}" dt="2020-12-30T20:45:06.383" v="5"/>
        <pc:sldMkLst>
          <pc:docMk/>
          <pc:sldMk cId="3252128915" sldId="33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FE5C9-FA2B-AC40-AE5D-C0453A5B6FD9}" type="datetimeFigureOut">
              <a:rPr lang="es-ES_tradnl" smtClean="0"/>
              <a:t>18/06/2022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D2051-6AD4-994E-A227-A907FE5DC5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62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D2051-6AD4-994E-A227-A907FE5DC5BE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81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D2051-6AD4-994E-A227-A907FE5DC5BE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6514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D2051-6AD4-994E-A227-A907FE5DC5BE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23932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4D5FB8-45D7-4534-A4F3-D8FD1454888E}"/>
              </a:ext>
            </a:extLst>
          </p:cNvPr>
          <p:cNvSpPr/>
          <p:nvPr userDrawn="1"/>
        </p:nvSpPr>
        <p:spPr>
          <a:xfrm>
            <a:off x="63650" y="53788"/>
            <a:ext cx="12064700" cy="6750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7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4D5FB8-45D7-4534-A4F3-D8FD1454888E}"/>
              </a:ext>
            </a:extLst>
          </p:cNvPr>
          <p:cNvSpPr/>
          <p:nvPr userDrawn="1"/>
        </p:nvSpPr>
        <p:spPr>
          <a:xfrm>
            <a:off x="64547" y="48409"/>
            <a:ext cx="12064700" cy="675042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6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1BE4ABAD-96A1-4831-9DAE-3FAAC7ED79D6}"/>
              </a:ext>
            </a:extLst>
          </p:cNvPr>
          <p:cNvSpPr/>
          <p:nvPr userDrawn="1"/>
        </p:nvSpPr>
        <p:spPr>
          <a:xfrm rot="10800000">
            <a:off x="5198390" y="48408"/>
            <a:ext cx="1795219" cy="137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423953-C2B2-4543-8234-B06D4E02FBEC}"/>
              </a:ext>
            </a:extLst>
          </p:cNvPr>
          <p:cNvGrpSpPr/>
          <p:nvPr userDrawn="1"/>
        </p:nvGrpSpPr>
        <p:grpSpPr>
          <a:xfrm flipV="1">
            <a:off x="5917768" y="59167"/>
            <a:ext cx="356461" cy="70509"/>
            <a:chOff x="3952068" y="1286357"/>
            <a:chExt cx="1410345" cy="278971"/>
          </a:xfrm>
          <a:solidFill>
            <a:schemeClr val="bg1">
              <a:lumMod val="75000"/>
            </a:schemeClr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6F8C248-1B8D-4F6A-B210-64C77C3D5C3B}"/>
                </a:ext>
              </a:extLst>
            </p:cNvPr>
            <p:cNvSpPr/>
            <p:nvPr userDrawn="1"/>
          </p:nvSpPr>
          <p:spPr>
            <a:xfrm>
              <a:off x="3952068" y="1286359"/>
              <a:ext cx="278969" cy="2789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C1CC9D5-A08F-45D6-A022-0C4505012E08}"/>
                </a:ext>
              </a:extLst>
            </p:cNvPr>
            <p:cNvSpPr/>
            <p:nvPr userDrawn="1"/>
          </p:nvSpPr>
          <p:spPr>
            <a:xfrm>
              <a:off x="4517756" y="1286358"/>
              <a:ext cx="278969" cy="2789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8AA1C24-EC8B-4190-9039-DC2A701D35F9}"/>
                </a:ext>
              </a:extLst>
            </p:cNvPr>
            <p:cNvSpPr/>
            <p:nvPr userDrawn="1"/>
          </p:nvSpPr>
          <p:spPr>
            <a:xfrm>
              <a:off x="5083444" y="1286357"/>
              <a:ext cx="278969" cy="2789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814AF863-BB48-440F-94D5-2EE7A8E7A5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77961" y="48407"/>
            <a:ext cx="4649492" cy="6716491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57BE29-C8D8-45F7-86F3-C7D227FA689E}"/>
              </a:ext>
            </a:extLst>
          </p:cNvPr>
          <p:cNvSpPr/>
          <p:nvPr userDrawn="1"/>
        </p:nvSpPr>
        <p:spPr>
          <a:xfrm>
            <a:off x="2904385" y="5473302"/>
            <a:ext cx="4573576" cy="1336289"/>
          </a:xfrm>
          <a:prstGeom prst="rect">
            <a:avLst/>
          </a:prstGeom>
          <a:gradFill flip="none" rotWithShape="1">
            <a:gsLst>
              <a:gs pos="0">
                <a:srgbClr val="F8E02C"/>
              </a:gs>
              <a:gs pos="46000">
                <a:srgbClr val="FFC000"/>
              </a:gs>
              <a:gs pos="100000">
                <a:srgbClr val="FF980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7D2EDD-1A4F-4050-99B5-00A4EFAE8639}"/>
              </a:ext>
            </a:extLst>
          </p:cNvPr>
          <p:cNvSpPr/>
          <p:nvPr userDrawn="1"/>
        </p:nvSpPr>
        <p:spPr>
          <a:xfrm>
            <a:off x="62753" y="5473302"/>
            <a:ext cx="2841632" cy="1336289"/>
          </a:xfrm>
          <a:prstGeom prst="rect">
            <a:avLst/>
          </a:prstGeom>
          <a:gradFill flip="none" rotWithShape="1">
            <a:gsLst>
              <a:gs pos="0">
                <a:srgbClr val="7332A4"/>
              </a:gs>
              <a:gs pos="46000">
                <a:srgbClr val="7030A0"/>
              </a:gs>
              <a:gs pos="100000">
                <a:srgbClr val="58267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7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4D5FB8-45D7-4534-A4F3-D8FD1454888E}"/>
              </a:ext>
            </a:extLst>
          </p:cNvPr>
          <p:cNvSpPr/>
          <p:nvPr userDrawn="1"/>
        </p:nvSpPr>
        <p:spPr>
          <a:xfrm>
            <a:off x="64547" y="48409"/>
            <a:ext cx="12064700" cy="6750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F3C488-BCDD-4F31-9666-7644371250EA}"/>
              </a:ext>
            </a:extLst>
          </p:cNvPr>
          <p:cNvSpPr/>
          <p:nvPr userDrawn="1"/>
        </p:nvSpPr>
        <p:spPr>
          <a:xfrm>
            <a:off x="5130250" y="1347537"/>
            <a:ext cx="1863359" cy="5451296"/>
          </a:xfrm>
          <a:prstGeom prst="rect">
            <a:avLst/>
          </a:prstGeom>
          <a:solidFill>
            <a:srgbClr val="D14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0E07361-8154-495F-98F3-7071388CDF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12182" y="1970603"/>
            <a:ext cx="2039030" cy="314325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5C4C2663-35CD-4F9C-9FCA-2A2E203230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88423" y="1970603"/>
            <a:ext cx="2039030" cy="314325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FE5E55BE-EEFA-4C86-B63E-78619C665D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5941" y="1970603"/>
            <a:ext cx="2039030" cy="314325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51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4D5FB8-45D7-4534-A4F3-D8FD1454888E}"/>
              </a:ext>
            </a:extLst>
          </p:cNvPr>
          <p:cNvSpPr/>
          <p:nvPr userDrawn="1"/>
        </p:nvSpPr>
        <p:spPr>
          <a:xfrm>
            <a:off x="64547" y="48409"/>
            <a:ext cx="12064700" cy="675042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6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1BE4ABAD-96A1-4831-9DAE-3FAAC7ED79D6}"/>
              </a:ext>
            </a:extLst>
          </p:cNvPr>
          <p:cNvSpPr/>
          <p:nvPr userDrawn="1"/>
        </p:nvSpPr>
        <p:spPr>
          <a:xfrm rot="10800000">
            <a:off x="5198390" y="48408"/>
            <a:ext cx="1795219" cy="137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423953-C2B2-4543-8234-B06D4E02FBEC}"/>
              </a:ext>
            </a:extLst>
          </p:cNvPr>
          <p:cNvGrpSpPr/>
          <p:nvPr userDrawn="1"/>
        </p:nvGrpSpPr>
        <p:grpSpPr>
          <a:xfrm flipV="1">
            <a:off x="5917768" y="59167"/>
            <a:ext cx="356461" cy="70509"/>
            <a:chOff x="3952068" y="1286357"/>
            <a:chExt cx="1410345" cy="278971"/>
          </a:xfrm>
          <a:solidFill>
            <a:schemeClr val="bg1">
              <a:lumMod val="75000"/>
            </a:schemeClr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6F8C248-1B8D-4F6A-B210-64C77C3D5C3B}"/>
                </a:ext>
              </a:extLst>
            </p:cNvPr>
            <p:cNvSpPr/>
            <p:nvPr userDrawn="1"/>
          </p:nvSpPr>
          <p:spPr>
            <a:xfrm>
              <a:off x="3952068" y="1286359"/>
              <a:ext cx="278969" cy="2789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C1CC9D5-A08F-45D6-A022-0C4505012E08}"/>
                </a:ext>
              </a:extLst>
            </p:cNvPr>
            <p:cNvSpPr/>
            <p:nvPr userDrawn="1"/>
          </p:nvSpPr>
          <p:spPr>
            <a:xfrm>
              <a:off x="4517756" y="1286358"/>
              <a:ext cx="278969" cy="2789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8AA1C24-EC8B-4190-9039-DC2A701D35F9}"/>
                </a:ext>
              </a:extLst>
            </p:cNvPr>
            <p:cNvSpPr/>
            <p:nvPr userDrawn="1"/>
          </p:nvSpPr>
          <p:spPr>
            <a:xfrm>
              <a:off x="5083444" y="1286357"/>
              <a:ext cx="278969" cy="2789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B570240-E095-4ED1-B72E-4A327636CA5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90194" y="4142925"/>
            <a:ext cx="2680447" cy="2666478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7334EF52-9C9D-4C82-A1FE-15C27253C5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12987" y="52730"/>
            <a:ext cx="2683143" cy="2739209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6D51E23E-BEF3-4CA8-A4A7-BE9B2CA78A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753" y="2650240"/>
            <a:ext cx="2680447" cy="2666478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74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4D5FB8-45D7-4534-A4F3-D8FD1454888E}"/>
              </a:ext>
            </a:extLst>
          </p:cNvPr>
          <p:cNvSpPr/>
          <p:nvPr userDrawn="1"/>
        </p:nvSpPr>
        <p:spPr>
          <a:xfrm>
            <a:off x="64547" y="48409"/>
            <a:ext cx="12064700" cy="675042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6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1BE4ABAD-96A1-4831-9DAE-3FAAC7ED79D6}"/>
              </a:ext>
            </a:extLst>
          </p:cNvPr>
          <p:cNvSpPr/>
          <p:nvPr userDrawn="1"/>
        </p:nvSpPr>
        <p:spPr>
          <a:xfrm rot="10800000">
            <a:off x="5198390" y="48408"/>
            <a:ext cx="1795219" cy="137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423953-C2B2-4543-8234-B06D4E02FBEC}"/>
              </a:ext>
            </a:extLst>
          </p:cNvPr>
          <p:cNvGrpSpPr/>
          <p:nvPr userDrawn="1"/>
        </p:nvGrpSpPr>
        <p:grpSpPr>
          <a:xfrm flipV="1">
            <a:off x="5917768" y="59167"/>
            <a:ext cx="356461" cy="70509"/>
            <a:chOff x="3952068" y="1286357"/>
            <a:chExt cx="1410345" cy="278971"/>
          </a:xfrm>
          <a:solidFill>
            <a:schemeClr val="bg1">
              <a:lumMod val="75000"/>
            </a:schemeClr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6F8C248-1B8D-4F6A-B210-64C77C3D5C3B}"/>
                </a:ext>
              </a:extLst>
            </p:cNvPr>
            <p:cNvSpPr/>
            <p:nvPr userDrawn="1"/>
          </p:nvSpPr>
          <p:spPr>
            <a:xfrm>
              <a:off x="3952068" y="1286359"/>
              <a:ext cx="278969" cy="2789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C1CC9D5-A08F-45D6-A022-0C4505012E08}"/>
                </a:ext>
              </a:extLst>
            </p:cNvPr>
            <p:cNvSpPr/>
            <p:nvPr userDrawn="1"/>
          </p:nvSpPr>
          <p:spPr>
            <a:xfrm>
              <a:off x="4517756" y="1286358"/>
              <a:ext cx="278969" cy="2789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8AA1C24-EC8B-4190-9039-DC2A701D35F9}"/>
                </a:ext>
              </a:extLst>
            </p:cNvPr>
            <p:cNvSpPr/>
            <p:nvPr userDrawn="1"/>
          </p:nvSpPr>
          <p:spPr>
            <a:xfrm>
              <a:off x="5083444" y="1286357"/>
              <a:ext cx="278969" cy="2789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11019F12-ED39-47D5-A9C3-C691725EA5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63620" y="3295650"/>
            <a:ext cx="2286000" cy="253365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D5D94DD9-79FC-4418-8DC9-378DB12DDA2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00150" y="1943100"/>
            <a:ext cx="3907240" cy="38862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21375849-315C-45BD-9708-E3694870389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05850" y="895350"/>
            <a:ext cx="2286000" cy="253365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610479-5137-4BE7-A0DA-3C0576F40D55}"/>
              </a:ext>
            </a:extLst>
          </p:cNvPr>
          <p:cNvSpPr/>
          <p:nvPr userDrawn="1"/>
        </p:nvSpPr>
        <p:spPr>
          <a:xfrm>
            <a:off x="8049621" y="5175115"/>
            <a:ext cx="656229" cy="654185"/>
          </a:xfrm>
          <a:prstGeom prst="rect">
            <a:avLst/>
          </a:prstGeom>
          <a:gradFill flip="none" rotWithShape="1">
            <a:gsLst>
              <a:gs pos="0">
                <a:srgbClr val="F8E02C"/>
              </a:gs>
              <a:gs pos="46000">
                <a:srgbClr val="FFC000"/>
              </a:gs>
              <a:gs pos="100000">
                <a:srgbClr val="FF980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B5E358-9042-4279-B13C-75712E54E46F}"/>
              </a:ext>
            </a:extLst>
          </p:cNvPr>
          <p:cNvSpPr/>
          <p:nvPr userDrawn="1"/>
        </p:nvSpPr>
        <p:spPr>
          <a:xfrm>
            <a:off x="10991849" y="3429000"/>
            <a:ext cx="1136631" cy="3379319"/>
          </a:xfrm>
          <a:prstGeom prst="rect">
            <a:avLst/>
          </a:prstGeom>
          <a:gradFill flip="none" rotWithShape="1">
            <a:gsLst>
              <a:gs pos="0">
                <a:srgbClr val="7332A4"/>
              </a:gs>
              <a:gs pos="46000">
                <a:srgbClr val="7030A0"/>
              </a:gs>
              <a:gs pos="100000">
                <a:srgbClr val="58267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16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4D5FB8-45D7-4534-A4F3-D8FD1454888E}"/>
              </a:ext>
            </a:extLst>
          </p:cNvPr>
          <p:cNvSpPr/>
          <p:nvPr userDrawn="1"/>
        </p:nvSpPr>
        <p:spPr>
          <a:xfrm>
            <a:off x="64547" y="48409"/>
            <a:ext cx="12064700" cy="6750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A9D3C-D303-4B26-B06A-106D18B975B2}"/>
              </a:ext>
            </a:extLst>
          </p:cNvPr>
          <p:cNvSpPr/>
          <p:nvPr userDrawn="1"/>
        </p:nvSpPr>
        <p:spPr>
          <a:xfrm>
            <a:off x="5154793" y="986160"/>
            <a:ext cx="670737" cy="4567456"/>
          </a:xfrm>
          <a:prstGeom prst="rect">
            <a:avLst/>
          </a:prstGeom>
          <a:solidFill>
            <a:srgbClr val="381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68F3883-8E70-476D-88E5-6010C875D3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7403" y="1179364"/>
            <a:ext cx="4725826" cy="4725826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82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4D5FB8-45D7-4534-A4F3-D8FD1454888E}"/>
              </a:ext>
            </a:extLst>
          </p:cNvPr>
          <p:cNvSpPr/>
          <p:nvPr userDrawn="1"/>
        </p:nvSpPr>
        <p:spPr>
          <a:xfrm>
            <a:off x="64547" y="48409"/>
            <a:ext cx="12064700" cy="675042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6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1BE4ABAD-96A1-4831-9DAE-3FAAC7ED79D6}"/>
              </a:ext>
            </a:extLst>
          </p:cNvPr>
          <p:cNvSpPr/>
          <p:nvPr userDrawn="1"/>
        </p:nvSpPr>
        <p:spPr>
          <a:xfrm rot="10800000">
            <a:off x="5198390" y="48408"/>
            <a:ext cx="1795219" cy="137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423953-C2B2-4543-8234-B06D4E02FBEC}"/>
              </a:ext>
            </a:extLst>
          </p:cNvPr>
          <p:cNvGrpSpPr/>
          <p:nvPr userDrawn="1"/>
        </p:nvGrpSpPr>
        <p:grpSpPr>
          <a:xfrm flipV="1">
            <a:off x="5917768" y="59167"/>
            <a:ext cx="356461" cy="70509"/>
            <a:chOff x="3952068" y="1286357"/>
            <a:chExt cx="1410345" cy="278971"/>
          </a:xfrm>
          <a:solidFill>
            <a:schemeClr val="bg1">
              <a:lumMod val="75000"/>
            </a:schemeClr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6F8C248-1B8D-4F6A-B210-64C77C3D5C3B}"/>
                </a:ext>
              </a:extLst>
            </p:cNvPr>
            <p:cNvSpPr/>
            <p:nvPr userDrawn="1"/>
          </p:nvSpPr>
          <p:spPr>
            <a:xfrm>
              <a:off x="3952068" y="1286359"/>
              <a:ext cx="278969" cy="2789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C1CC9D5-A08F-45D6-A022-0C4505012E08}"/>
                </a:ext>
              </a:extLst>
            </p:cNvPr>
            <p:cNvSpPr/>
            <p:nvPr userDrawn="1"/>
          </p:nvSpPr>
          <p:spPr>
            <a:xfrm>
              <a:off x="4517756" y="1286358"/>
              <a:ext cx="278969" cy="2789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8AA1C24-EC8B-4190-9039-DC2A701D35F9}"/>
                </a:ext>
              </a:extLst>
            </p:cNvPr>
            <p:cNvSpPr/>
            <p:nvPr userDrawn="1"/>
          </p:nvSpPr>
          <p:spPr>
            <a:xfrm>
              <a:off x="5083444" y="1286357"/>
              <a:ext cx="278969" cy="2789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D7D829B-39C6-45A3-A40B-AD66FA8EADB8}"/>
              </a:ext>
            </a:extLst>
          </p:cNvPr>
          <p:cNvSpPr/>
          <p:nvPr userDrawn="1"/>
        </p:nvSpPr>
        <p:spPr>
          <a:xfrm>
            <a:off x="6420424" y="1144476"/>
            <a:ext cx="5707029" cy="776196"/>
          </a:xfrm>
          <a:prstGeom prst="rect">
            <a:avLst/>
          </a:prstGeom>
          <a:gradFill flip="none" rotWithShape="1">
            <a:gsLst>
              <a:gs pos="0">
                <a:srgbClr val="7332A4"/>
              </a:gs>
              <a:gs pos="46000">
                <a:srgbClr val="7030A0"/>
              </a:gs>
              <a:gs pos="100000">
                <a:srgbClr val="58267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B174AD75-2BD6-438C-B89E-EF071DC66B1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08319" y="1405930"/>
            <a:ext cx="4088697" cy="1822962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4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4D5FB8-45D7-4534-A4F3-D8FD1454888E}"/>
              </a:ext>
            </a:extLst>
          </p:cNvPr>
          <p:cNvSpPr/>
          <p:nvPr userDrawn="1"/>
        </p:nvSpPr>
        <p:spPr>
          <a:xfrm>
            <a:off x="64547" y="48409"/>
            <a:ext cx="12064700" cy="6750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8CD147D2-1BFF-45E3-BB4C-7F4478EC34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3015" y="1143954"/>
            <a:ext cx="4511107" cy="213681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12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4D5FB8-45D7-4534-A4F3-D8FD1454888E}"/>
              </a:ext>
            </a:extLst>
          </p:cNvPr>
          <p:cNvSpPr/>
          <p:nvPr userDrawn="1"/>
        </p:nvSpPr>
        <p:spPr>
          <a:xfrm>
            <a:off x="64547" y="48409"/>
            <a:ext cx="12064700" cy="6750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2B10FB4-E334-4228-8D43-A2D7581BEC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0592" y="3429000"/>
            <a:ext cx="3717235" cy="2241079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19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4D5FB8-45D7-4534-A4F3-D8FD1454888E}"/>
              </a:ext>
            </a:extLst>
          </p:cNvPr>
          <p:cNvSpPr/>
          <p:nvPr userDrawn="1"/>
        </p:nvSpPr>
        <p:spPr>
          <a:xfrm>
            <a:off x="64547" y="48409"/>
            <a:ext cx="12064700" cy="6750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2B10FB4-E334-4228-8D43-A2D7581BEC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4822" y="1193127"/>
            <a:ext cx="4028960" cy="286091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72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4D5FB8-45D7-4534-A4F3-D8FD1454888E}"/>
              </a:ext>
            </a:extLst>
          </p:cNvPr>
          <p:cNvSpPr/>
          <p:nvPr userDrawn="1"/>
        </p:nvSpPr>
        <p:spPr>
          <a:xfrm>
            <a:off x="64547" y="48409"/>
            <a:ext cx="12064700" cy="6750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42C70F-57DE-4ABE-A90B-846AF947139B}"/>
              </a:ext>
            </a:extLst>
          </p:cNvPr>
          <p:cNvSpPr/>
          <p:nvPr userDrawn="1"/>
        </p:nvSpPr>
        <p:spPr>
          <a:xfrm>
            <a:off x="8626170" y="921608"/>
            <a:ext cx="3110315" cy="3608828"/>
          </a:xfrm>
          <a:prstGeom prst="rect">
            <a:avLst/>
          </a:prstGeom>
          <a:noFill/>
          <a:ln w="69850">
            <a:solidFill>
              <a:srgbClr val="381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592A29-1A62-4AF9-8F8D-D3DA729FF00B}"/>
              </a:ext>
            </a:extLst>
          </p:cNvPr>
          <p:cNvSpPr/>
          <p:nvPr userDrawn="1"/>
        </p:nvSpPr>
        <p:spPr>
          <a:xfrm>
            <a:off x="5216236" y="3556868"/>
            <a:ext cx="1262530" cy="3241964"/>
          </a:xfrm>
          <a:prstGeom prst="rect">
            <a:avLst/>
          </a:prstGeom>
          <a:solidFill>
            <a:srgbClr val="D14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89AC4790-9A1C-40B0-BD77-79C4316047A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4653" y="4530435"/>
            <a:ext cx="1506618" cy="1506618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09821FA-8B6F-4492-891A-533D54B33E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06618" y="4530436"/>
            <a:ext cx="1506618" cy="1506617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FD1D3A57-E9C7-40E2-B57F-4A66B579DF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20636" y="4530435"/>
            <a:ext cx="1506618" cy="1506618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BBDA6276-87C3-4EB4-942E-12B8D6CED7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17356" y="1248570"/>
            <a:ext cx="4360858" cy="478848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9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4D5FB8-45D7-4534-A4F3-D8FD1454888E}"/>
              </a:ext>
            </a:extLst>
          </p:cNvPr>
          <p:cNvSpPr/>
          <p:nvPr userDrawn="1"/>
        </p:nvSpPr>
        <p:spPr>
          <a:xfrm>
            <a:off x="64547" y="48409"/>
            <a:ext cx="12064700" cy="6750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A301D85E-C0BF-4EB6-BA59-941DC87CA4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35808" y="1928252"/>
            <a:ext cx="3007156" cy="3432846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32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4D5FB8-45D7-4534-A4F3-D8FD1454888E}"/>
              </a:ext>
            </a:extLst>
          </p:cNvPr>
          <p:cNvSpPr/>
          <p:nvPr userDrawn="1"/>
        </p:nvSpPr>
        <p:spPr>
          <a:xfrm>
            <a:off x="64547" y="48409"/>
            <a:ext cx="12064700" cy="675042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6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1BE4ABAD-96A1-4831-9DAE-3FAAC7ED79D6}"/>
              </a:ext>
            </a:extLst>
          </p:cNvPr>
          <p:cNvSpPr/>
          <p:nvPr userDrawn="1"/>
        </p:nvSpPr>
        <p:spPr>
          <a:xfrm rot="10800000">
            <a:off x="5198390" y="48408"/>
            <a:ext cx="1795219" cy="137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423953-C2B2-4543-8234-B06D4E02FBEC}"/>
              </a:ext>
            </a:extLst>
          </p:cNvPr>
          <p:cNvGrpSpPr/>
          <p:nvPr userDrawn="1"/>
        </p:nvGrpSpPr>
        <p:grpSpPr>
          <a:xfrm flipV="1">
            <a:off x="5917768" y="59167"/>
            <a:ext cx="356461" cy="70509"/>
            <a:chOff x="3952068" y="1286357"/>
            <a:chExt cx="1410345" cy="278971"/>
          </a:xfrm>
          <a:solidFill>
            <a:schemeClr val="bg1">
              <a:lumMod val="75000"/>
            </a:schemeClr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6F8C248-1B8D-4F6A-B210-64C77C3D5C3B}"/>
                </a:ext>
              </a:extLst>
            </p:cNvPr>
            <p:cNvSpPr/>
            <p:nvPr userDrawn="1"/>
          </p:nvSpPr>
          <p:spPr>
            <a:xfrm>
              <a:off x="3952068" y="1286359"/>
              <a:ext cx="278969" cy="2789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C1CC9D5-A08F-45D6-A022-0C4505012E08}"/>
                </a:ext>
              </a:extLst>
            </p:cNvPr>
            <p:cNvSpPr/>
            <p:nvPr userDrawn="1"/>
          </p:nvSpPr>
          <p:spPr>
            <a:xfrm>
              <a:off x="4517756" y="1286358"/>
              <a:ext cx="278969" cy="2789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8AA1C24-EC8B-4190-9039-DC2A701D35F9}"/>
                </a:ext>
              </a:extLst>
            </p:cNvPr>
            <p:cNvSpPr/>
            <p:nvPr userDrawn="1"/>
          </p:nvSpPr>
          <p:spPr>
            <a:xfrm>
              <a:off x="5083444" y="1286357"/>
              <a:ext cx="278969" cy="2789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90C42CA-9D43-46EC-8882-8581C779C50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64602" y="855131"/>
            <a:ext cx="1712088" cy="1701798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C817BB5-5FC0-4261-A450-81E4E3EDDC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17908" y="4504263"/>
            <a:ext cx="1712087" cy="1701799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81E076E-8BC0-4C96-B7FD-6A63B2C609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5860" y="855131"/>
            <a:ext cx="3572934" cy="5350932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493FB7-937B-4A8C-9D42-72F9EBBEDE23}"/>
              </a:ext>
            </a:extLst>
          </p:cNvPr>
          <p:cNvSpPr/>
          <p:nvPr userDrawn="1"/>
        </p:nvSpPr>
        <p:spPr>
          <a:xfrm>
            <a:off x="6908794" y="4504265"/>
            <a:ext cx="2809113" cy="1701798"/>
          </a:xfrm>
          <a:prstGeom prst="rect">
            <a:avLst/>
          </a:prstGeom>
          <a:gradFill flip="none" rotWithShape="1">
            <a:gsLst>
              <a:gs pos="0">
                <a:srgbClr val="7332A4"/>
              </a:gs>
              <a:gs pos="53000">
                <a:srgbClr val="7030A0"/>
              </a:gs>
              <a:gs pos="100000">
                <a:srgbClr val="58267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36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4D5FB8-45D7-4534-A4F3-D8FD1454888E}"/>
              </a:ext>
            </a:extLst>
          </p:cNvPr>
          <p:cNvSpPr/>
          <p:nvPr userDrawn="1"/>
        </p:nvSpPr>
        <p:spPr>
          <a:xfrm>
            <a:off x="64547" y="48409"/>
            <a:ext cx="12064700" cy="675042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6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1BE4ABAD-96A1-4831-9DAE-3FAAC7ED79D6}"/>
              </a:ext>
            </a:extLst>
          </p:cNvPr>
          <p:cNvSpPr/>
          <p:nvPr userDrawn="1"/>
        </p:nvSpPr>
        <p:spPr>
          <a:xfrm rot="10800000">
            <a:off x="5198390" y="48408"/>
            <a:ext cx="1795219" cy="137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423953-C2B2-4543-8234-B06D4E02FBEC}"/>
              </a:ext>
            </a:extLst>
          </p:cNvPr>
          <p:cNvGrpSpPr/>
          <p:nvPr userDrawn="1"/>
        </p:nvGrpSpPr>
        <p:grpSpPr>
          <a:xfrm flipV="1">
            <a:off x="5917768" y="59167"/>
            <a:ext cx="356461" cy="70509"/>
            <a:chOff x="3952068" y="1286357"/>
            <a:chExt cx="1410345" cy="278971"/>
          </a:xfrm>
          <a:solidFill>
            <a:schemeClr val="bg1">
              <a:lumMod val="75000"/>
            </a:schemeClr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6F8C248-1B8D-4F6A-B210-64C77C3D5C3B}"/>
                </a:ext>
              </a:extLst>
            </p:cNvPr>
            <p:cNvSpPr/>
            <p:nvPr userDrawn="1"/>
          </p:nvSpPr>
          <p:spPr>
            <a:xfrm>
              <a:off x="3952068" y="1286359"/>
              <a:ext cx="278969" cy="2789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C1CC9D5-A08F-45D6-A022-0C4505012E08}"/>
                </a:ext>
              </a:extLst>
            </p:cNvPr>
            <p:cNvSpPr/>
            <p:nvPr userDrawn="1"/>
          </p:nvSpPr>
          <p:spPr>
            <a:xfrm>
              <a:off x="4517756" y="1286358"/>
              <a:ext cx="278969" cy="2789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8AA1C24-EC8B-4190-9039-DC2A701D35F9}"/>
                </a:ext>
              </a:extLst>
            </p:cNvPr>
            <p:cNvSpPr/>
            <p:nvPr userDrawn="1"/>
          </p:nvSpPr>
          <p:spPr>
            <a:xfrm>
              <a:off x="5083444" y="1286357"/>
              <a:ext cx="278969" cy="2789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444EABA-E88A-449E-B46F-FC113565D314}"/>
              </a:ext>
            </a:extLst>
          </p:cNvPr>
          <p:cNvSpPr/>
          <p:nvPr userDrawn="1"/>
        </p:nvSpPr>
        <p:spPr>
          <a:xfrm>
            <a:off x="62753" y="5856317"/>
            <a:ext cx="7774127" cy="955964"/>
          </a:xfrm>
          <a:prstGeom prst="rect">
            <a:avLst/>
          </a:prstGeom>
          <a:gradFill>
            <a:gsLst>
              <a:gs pos="0">
                <a:srgbClr val="7332A4"/>
              </a:gs>
              <a:gs pos="53000">
                <a:srgbClr val="7030A0"/>
              </a:gs>
              <a:gs pos="100000">
                <a:srgbClr val="58267E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6AA50-575F-4322-8BE7-B85272841E78}"/>
              </a:ext>
            </a:extLst>
          </p:cNvPr>
          <p:cNvSpPr/>
          <p:nvPr userDrawn="1"/>
        </p:nvSpPr>
        <p:spPr>
          <a:xfrm>
            <a:off x="7232480" y="1363238"/>
            <a:ext cx="4894973" cy="1226127"/>
          </a:xfrm>
          <a:prstGeom prst="rect">
            <a:avLst/>
          </a:prstGeom>
          <a:gradFill flip="none" rotWithShape="1">
            <a:gsLst>
              <a:gs pos="0">
                <a:srgbClr val="F8E02C"/>
              </a:gs>
              <a:gs pos="53000">
                <a:srgbClr val="FFC000"/>
              </a:gs>
              <a:gs pos="100000">
                <a:srgbClr val="FF980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3BA5A065-A67D-4980-9202-72344163A2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79600" y="727851"/>
            <a:ext cx="1801027" cy="2144397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FC7244C0-E5C7-41A3-87B9-8DFCD3D74EF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1560" y="727850"/>
            <a:ext cx="1801027" cy="2144397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2B10D0FF-73E8-449A-97C1-F1D243B4307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36880" y="1845769"/>
            <a:ext cx="3387437" cy="5012231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C85D6B18-92AC-4CA8-BE0C-02CFFD628E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7640" y="727850"/>
            <a:ext cx="1801027" cy="2144397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891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4D5FB8-45D7-4534-A4F3-D8FD1454888E}"/>
              </a:ext>
            </a:extLst>
          </p:cNvPr>
          <p:cNvSpPr/>
          <p:nvPr userDrawn="1"/>
        </p:nvSpPr>
        <p:spPr>
          <a:xfrm>
            <a:off x="64547" y="48409"/>
            <a:ext cx="12064700" cy="675042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6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1BE4ABAD-96A1-4831-9DAE-3FAAC7ED79D6}"/>
              </a:ext>
            </a:extLst>
          </p:cNvPr>
          <p:cNvSpPr/>
          <p:nvPr userDrawn="1"/>
        </p:nvSpPr>
        <p:spPr>
          <a:xfrm rot="10800000">
            <a:off x="5198390" y="48408"/>
            <a:ext cx="1795219" cy="137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423953-C2B2-4543-8234-B06D4E02FBEC}"/>
              </a:ext>
            </a:extLst>
          </p:cNvPr>
          <p:cNvGrpSpPr/>
          <p:nvPr userDrawn="1"/>
        </p:nvGrpSpPr>
        <p:grpSpPr>
          <a:xfrm flipV="1">
            <a:off x="5917768" y="59167"/>
            <a:ext cx="356461" cy="70509"/>
            <a:chOff x="3952068" y="1286357"/>
            <a:chExt cx="1410345" cy="278971"/>
          </a:xfrm>
          <a:solidFill>
            <a:schemeClr val="bg1">
              <a:lumMod val="75000"/>
            </a:schemeClr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6F8C248-1B8D-4F6A-B210-64C77C3D5C3B}"/>
                </a:ext>
              </a:extLst>
            </p:cNvPr>
            <p:cNvSpPr/>
            <p:nvPr userDrawn="1"/>
          </p:nvSpPr>
          <p:spPr>
            <a:xfrm>
              <a:off x="3952068" y="1286359"/>
              <a:ext cx="278969" cy="2789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C1CC9D5-A08F-45D6-A022-0C4505012E08}"/>
                </a:ext>
              </a:extLst>
            </p:cNvPr>
            <p:cNvSpPr/>
            <p:nvPr userDrawn="1"/>
          </p:nvSpPr>
          <p:spPr>
            <a:xfrm>
              <a:off x="4517756" y="1286358"/>
              <a:ext cx="278969" cy="2789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8AA1C24-EC8B-4190-9039-DC2A701D35F9}"/>
                </a:ext>
              </a:extLst>
            </p:cNvPr>
            <p:cNvSpPr/>
            <p:nvPr userDrawn="1"/>
          </p:nvSpPr>
          <p:spPr>
            <a:xfrm>
              <a:off x="5083444" y="1286357"/>
              <a:ext cx="278969" cy="2789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65AE02FC-E6B5-40E7-99DB-1F58E335FA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872128" y="2149733"/>
            <a:ext cx="2252527" cy="28448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14E4D7BA-A1EB-4338-A185-C80E646DC1B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753" y="2149733"/>
            <a:ext cx="2252526" cy="2844799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506338-5F39-480D-9E8C-1A94CEBD927C}"/>
              </a:ext>
            </a:extLst>
          </p:cNvPr>
          <p:cNvSpPr/>
          <p:nvPr userDrawn="1"/>
        </p:nvSpPr>
        <p:spPr>
          <a:xfrm>
            <a:off x="6013389" y="3182470"/>
            <a:ext cx="2252527" cy="2009169"/>
          </a:xfrm>
          <a:prstGeom prst="rect">
            <a:avLst/>
          </a:prstGeom>
          <a:noFill/>
          <a:ln w="79375">
            <a:gradFill>
              <a:gsLst>
                <a:gs pos="0">
                  <a:srgbClr val="F8E02C"/>
                </a:gs>
                <a:gs pos="53000">
                  <a:srgbClr val="FFC000"/>
                </a:gs>
                <a:gs pos="100000">
                  <a:srgbClr val="FF980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4549548C-9FF2-4DD7-BCDC-39672759215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131537" y="2149733"/>
            <a:ext cx="3928924" cy="28448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541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4D5FB8-45D7-4534-A4F3-D8FD1454888E}"/>
              </a:ext>
            </a:extLst>
          </p:cNvPr>
          <p:cNvSpPr/>
          <p:nvPr userDrawn="1"/>
        </p:nvSpPr>
        <p:spPr>
          <a:xfrm>
            <a:off x="64547" y="48409"/>
            <a:ext cx="12064700" cy="675042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6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1BE4ABAD-96A1-4831-9DAE-3FAAC7ED79D6}"/>
              </a:ext>
            </a:extLst>
          </p:cNvPr>
          <p:cNvSpPr/>
          <p:nvPr userDrawn="1"/>
        </p:nvSpPr>
        <p:spPr>
          <a:xfrm rot="10800000">
            <a:off x="5198390" y="48408"/>
            <a:ext cx="1795219" cy="137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423953-C2B2-4543-8234-B06D4E02FBEC}"/>
              </a:ext>
            </a:extLst>
          </p:cNvPr>
          <p:cNvGrpSpPr/>
          <p:nvPr userDrawn="1"/>
        </p:nvGrpSpPr>
        <p:grpSpPr>
          <a:xfrm flipV="1">
            <a:off x="5917768" y="59167"/>
            <a:ext cx="356461" cy="70509"/>
            <a:chOff x="3952068" y="1286357"/>
            <a:chExt cx="1410345" cy="278971"/>
          </a:xfrm>
          <a:solidFill>
            <a:schemeClr val="bg1">
              <a:lumMod val="75000"/>
            </a:schemeClr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6F8C248-1B8D-4F6A-B210-64C77C3D5C3B}"/>
                </a:ext>
              </a:extLst>
            </p:cNvPr>
            <p:cNvSpPr/>
            <p:nvPr userDrawn="1"/>
          </p:nvSpPr>
          <p:spPr>
            <a:xfrm>
              <a:off x="3952068" y="1286359"/>
              <a:ext cx="278969" cy="2789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C1CC9D5-A08F-45D6-A022-0C4505012E08}"/>
                </a:ext>
              </a:extLst>
            </p:cNvPr>
            <p:cNvSpPr/>
            <p:nvPr userDrawn="1"/>
          </p:nvSpPr>
          <p:spPr>
            <a:xfrm>
              <a:off x="4517756" y="1286358"/>
              <a:ext cx="278969" cy="2789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8AA1C24-EC8B-4190-9039-DC2A701D35F9}"/>
                </a:ext>
              </a:extLst>
            </p:cNvPr>
            <p:cNvSpPr/>
            <p:nvPr userDrawn="1"/>
          </p:nvSpPr>
          <p:spPr>
            <a:xfrm>
              <a:off x="5083444" y="1286357"/>
              <a:ext cx="278969" cy="2789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EE3ACBC5-3C19-46EA-9822-E88D2A9F3CA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193690" y="4197632"/>
            <a:ext cx="1600961" cy="158999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B8756275-2459-47AC-AA83-A8A954CEEF1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193691" y="2443807"/>
            <a:ext cx="1600961" cy="158999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49B628A8-74C5-4785-9D65-D7432E03A89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88196" y="4197632"/>
            <a:ext cx="1600961" cy="158999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B250B30-E4F9-412E-9328-72D12AC81A7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965170" y="2443807"/>
            <a:ext cx="1600961" cy="158999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75EE56C1-FBF8-4B92-8E4A-969EFE4533B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2702" y="2443807"/>
            <a:ext cx="4344750" cy="4355024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E31AA0-C6A5-4993-AA08-A053FC2B4CD7}"/>
              </a:ext>
            </a:extLst>
          </p:cNvPr>
          <p:cNvSpPr/>
          <p:nvPr userDrawn="1"/>
        </p:nvSpPr>
        <p:spPr>
          <a:xfrm>
            <a:off x="62753" y="5951458"/>
            <a:ext cx="7718154" cy="852829"/>
          </a:xfrm>
          <a:prstGeom prst="rect">
            <a:avLst/>
          </a:prstGeom>
          <a:gradFill flip="none" rotWithShape="1">
            <a:gsLst>
              <a:gs pos="0">
                <a:srgbClr val="F8E02C"/>
              </a:gs>
              <a:gs pos="46000">
                <a:srgbClr val="FFC000"/>
              </a:gs>
              <a:gs pos="100000">
                <a:srgbClr val="FF980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73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4D5FB8-45D7-4534-A4F3-D8FD1454888E}"/>
              </a:ext>
            </a:extLst>
          </p:cNvPr>
          <p:cNvSpPr/>
          <p:nvPr userDrawn="1"/>
        </p:nvSpPr>
        <p:spPr>
          <a:xfrm>
            <a:off x="64547" y="48409"/>
            <a:ext cx="12064700" cy="675042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6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1BE4ABAD-96A1-4831-9DAE-3FAAC7ED79D6}"/>
              </a:ext>
            </a:extLst>
          </p:cNvPr>
          <p:cNvSpPr/>
          <p:nvPr userDrawn="1"/>
        </p:nvSpPr>
        <p:spPr>
          <a:xfrm rot="10800000">
            <a:off x="5198390" y="48408"/>
            <a:ext cx="1795219" cy="137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423953-C2B2-4543-8234-B06D4E02FBEC}"/>
              </a:ext>
            </a:extLst>
          </p:cNvPr>
          <p:cNvGrpSpPr/>
          <p:nvPr userDrawn="1"/>
        </p:nvGrpSpPr>
        <p:grpSpPr>
          <a:xfrm flipV="1">
            <a:off x="5917768" y="59167"/>
            <a:ext cx="356461" cy="70509"/>
            <a:chOff x="3952068" y="1286357"/>
            <a:chExt cx="1410345" cy="278971"/>
          </a:xfrm>
          <a:solidFill>
            <a:schemeClr val="bg1">
              <a:lumMod val="75000"/>
            </a:schemeClr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6F8C248-1B8D-4F6A-B210-64C77C3D5C3B}"/>
                </a:ext>
              </a:extLst>
            </p:cNvPr>
            <p:cNvSpPr/>
            <p:nvPr userDrawn="1"/>
          </p:nvSpPr>
          <p:spPr>
            <a:xfrm>
              <a:off x="3952068" y="1286359"/>
              <a:ext cx="278969" cy="2789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C1CC9D5-A08F-45D6-A022-0C4505012E08}"/>
                </a:ext>
              </a:extLst>
            </p:cNvPr>
            <p:cNvSpPr/>
            <p:nvPr userDrawn="1"/>
          </p:nvSpPr>
          <p:spPr>
            <a:xfrm>
              <a:off x="4517756" y="1286358"/>
              <a:ext cx="278969" cy="2789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8AA1C24-EC8B-4190-9039-DC2A701D35F9}"/>
                </a:ext>
              </a:extLst>
            </p:cNvPr>
            <p:cNvSpPr/>
            <p:nvPr userDrawn="1"/>
          </p:nvSpPr>
          <p:spPr>
            <a:xfrm>
              <a:off x="5083444" y="1286357"/>
              <a:ext cx="278969" cy="2789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C5ED9A2-CF65-45AC-BF66-E5784D9C10D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974904" y="1832817"/>
            <a:ext cx="2057792" cy="2057792"/>
          </a:xfr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FE4ACFB-5BE3-4794-AC69-2E96569078D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108505" y="1832816"/>
            <a:ext cx="2057792" cy="2057792"/>
          </a:xfr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38C5F27-7969-424A-A22D-0F49B51683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242106" y="1832815"/>
            <a:ext cx="2057792" cy="2057792"/>
          </a:xfr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723891AC-149E-4E42-B0A5-C0128886E36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41303" y="1832818"/>
            <a:ext cx="2057792" cy="2057792"/>
          </a:xfr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A0246675-5742-4BBC-AFF4-D07D744BAD9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974904" y="3966809"/>
            <a:ext cx="2057792" cy="2057792"/>
          </a:xfr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2F038D05-B01F-4AC0-A9C0-3933A343C40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08505" y="3966808"/>
            <a:ext cx="2057792" cy="2057792"/>
          </a:xfr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40EAA7A7-7E4F-44F5-960F-8E4DF4366F7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242106" y="3966807"/>
            <a:ext cx="2057792" cy="2057792"/>
          </a:xfr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27948532-617F-4912-B95D-989627FB9D3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841303" y="3966810"/>
            <a:ext cx="2057792" cy="2057792"/>
          </a:xfr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77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4D5FB8-45D7-4534-A4F3-D8FD1454888E}"/>
              </a:ext>
            </a:extLst>
          </p:cNvPr>
          <p:cNvSpPr/>
          <p:nvPr userDrawn="1"/>
        </p:nvSpPr>
        <p:spPr>
          <a:xfrm>
            <a:off x="64547" y="48409"/>
            <a:ext cx="12064700" cy="6750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C0997FE4-1536-4EF9-96E2-187463C56C3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657475" y="1748588"/>
            <a:ext cx="4099362" cy="2285799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689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4D5FB8-45D7-4534-A4F3-D8FD1454888E}"/>
              </a:ext>
            </a:extLst>
          </p:cNvPr>
          <p:cNvSpPr/>
          <p:nvPr userDrawn="1"/>
        </p:nvSpPr>
        <p:spPr>
          <a:xfrm>
            <a:off x="64547" y="48409"/>
            <a:ext cx="12064700" cy="675042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6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1BE4ABAD-96A1-4831-9DAE-3FAAC7ED79D6}"/>
              </a:ext>
            </a:extLst>
          </p:cNvPr>
          <p:cNvSpPr/>
          <p:nvPr userDrawn="1"/>
        </p:nvSpPr>
        <p:spPr>
          <a:xfrm rot="10800000">
            <a:off x="5198390" y="48408"/>
            <a:ext cx="1795219" cy="137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423953-C2B2-4543-8234-B06D4E02FBEC}"/>
              </a:ext>
            </a:extLst>
          </p:cNvPr>
          <p:cNvGrpSpPr/>
          <p:nvPr userDrawn="1"/>
        </p:nvGrpSpPr>
        <p:grpSpPr>
          <a:xfrm flipV="1">
            <a:off x="5917768" y="59167"/>
            <a:ext cx="356461" cy="70509"/>
            <a:chOff x="3952068" y="1286357"/>
            <a:chExt cx="1410345" cy="278971"/>
          </a:xfrm>
          <a:solidFill>
            <a:schemeClr val="bg1">
              <a:lumMod val="75000"/>
            </a:schemeClr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6F8C248-1B8D-4F6A-B210-64C77C3D5C3B}"/>
                </a:ext>
              </a:extLst>
            </p:cNvPr>
            <p:cNvSpPr/>
            <p:nvPr userDrawn="1"/>
          </p:nvSpPr>
          <p:spPr>
            <a:xfrm>
              <a:off x="3952068" y="1286359"/>
              <a:ext cx="278969" cy="2789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C1CC9D5-A08F-45D6-A022-0C4505012E08}"/>
                </a:ext>
              </a:extLst>
            </p:cNvPr>
            <p:cNvSpPr/>
            <p:nvPr userDrawn="1"/>
          </p:nvSpPr>
          <p:spPr>
            <a:xfrm>
              <a:off x="4517756" y="1286358"/>
              <a:ext cx="278969" cy="2789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8AA1C24-EC8B-4190-9039-DC2A701D35F9}"/>
                </a:ext>
              </a:extLst>
            </p:cNvPr>
            <p:cNvSpPr/>
            <p:nvPr userDrawn="1"/>
          </p:nvSpPr>
          <p:spPr>
            <a:xfrm>
              <a:off x="5083444" y="1286357"/>
              <a:ext cx="278969" cy="2789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6835D691-0C5B-43E5-9956-9DF569C0EFC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89637" y="1798748"/>
            <a:ext cx="3996432" cy="2537717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327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4D5FB8-45D7-4534-A4F3-D8FD1454888E}"/>
              </a:ext>
            </a:extLst>
          </p:cNvPr>
          <p:cNvSpPr/>
          <p:nvPr userDrawn="1"/>
        </p:nvSpPr>
        <p:spPr>
          <a:xfrm>
            <a:off x="64547" y="48409"/>
            <a:ext cx="12064700" cy="6750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E6856479-3C31-41A8-A418-04BCE168D68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024642" y="1455634"/>
            <a:ext cx="1989222" cy="405782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45B1280F-40E2-46DE-A7E8-A75DDBA2A99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060744" y="1455636"/>
            <a:ext cx="1989221" cy="405782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679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4D5FB8-45D7-4534-A4F3-D8FD1454888E}"/>
              </a:ext>
            </a:extLst>
          </p:cNvPr>
          <p:cNvSpPr/>
          <p:nvPr userDrawn="1"/>
        </p:nvSpPr>
        <p:spPr>
          <a:xfrm>
            <a:off x="64547" y="48409"/>
            <a:ext cx="12064700" cy="6750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35859AB9-BA69-4ADE-8853-3E557E50DEE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281063" y="1668378"/>
            <a:ext cx="2873558" cy="3914274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886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4D5FB8-45D7-4534-A4F3-D8FD1454888E}"/>
              </a:ext>
            </a:extLst>
          </p:cNvPr>
          <p:cNvSpPr/>
          <p:nvPr userDrawn="1"/>
        </p:nvSpPr>
        <p:spPr>
          <a:xfrm>
            <a:off x="64547" y="48409"/>
            <a:ext cx="12064700" cy="6750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E2D123-E7B1-4D4E-B8DB-92B09C8C8912}"/>
              </a:ext>
            </a:extLst>
          </p:cNvPr>
          <p:cNvSpPr/>
          <p:nvPr userDrawn="1"/>
        </p:nvSpPr>
        <p:spPr>
          <a:xfrm>
            <a:off x="4822162" y="2015067"/>
            <a:ext cx="1255610" cy="4794524"/>
          </a:xfrm>
          <a:prstGeom prst="rect">
            <a:avLst/>
          </a:prstGeom>
          <a:solidFill>
            <a:srgbClr val="70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6CEDD2C7-4AFD-4774-A3DD-8FBDFC4AF0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4938" y="2640855"/>
            <a:ext cx="4386357" cy="2539157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A4E294-595C-48F2-A6BB-1DEB3577AC01}"/>
              </a:ext>
            </a:extLst>
          </p:cNvPr>
          <p:cNvSpPr/>
          <p:nvPr userDrawn="1"/>
        </p:nvSpPr>
        <p:spPr>
          <a:xfrm>
            <a:off x="3132667" y="5180012"/>
            <a:ext cx="1689495" cy="1635754"/>
          </a:xfrm>
          <a:prstGeom prst="rect">
            <a:avLst/>
          </a:prstGeom>
          <a:solidFill>
            <a:srgbClr val="381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6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4D5FB8-45D7-4534-A4F3-D8FD1454888E}"/>
              </a:ext>
            </a:extLst>
          </p:cNvPr>
          <p:cNvSpPr/>
          <p:nvPr userDrawn="1"/>
        </p:nvSpPr>
        <p:spPr>
          <a:xfrm>
            <a:off x="64547" y="48409"/>
            <a:ext cx="12064700" cy="6750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7E17899-7834-463B-8A0E-64CBD88218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95248" y="1954512"/>
            <a:ext cx="4216399" cy="352458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2702FB-E007-401E-8A0A-33BD24FAD989}"/>
              </a:ext>
            </a:extLst>
          </p:cNvPr>
          <p:cNvSpPr/>
          <p:nvPr userDrawn="1"/>
        </p:nvSpPr>
        <p:spPr>
          <a:xfrm>
            <a:off x="5111648" y="1954511"/>
            <a:ext cx="773598" cy="1989667"/>
          </a:xfrm>
          <a:prstGeom prst="rect">
            <a:avLst/>
          </a:prstGeom>
          <a:solidFill>
            <a:srgbClr val="381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39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4D5FB8-45D7-4534-A4F3-D8FD1454888E}"/>
              </a:ext>
            </a:extLst>
          </p:cNvPr>
          <p:cNvSpPr/>
          <p:nvPr userDrawn="1"/>
        </p:nvSpPr>
        <p:spPr>
          <a:xfrm>
            <a:off x="64547" y="48409"/>
            <a:ext cx="12064700" cy="6750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7511545C-6321-4494-8CBF-3C1CD3BE08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88573" y="1436454"/>
            <a:ext cx="3984172" cy="3984171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46CE77-9321-490C-AF88-74F88ED62634}"/>
              </a:ext>
            </a:extLst>
          </p:cNvPr>
          <p:cNvSpPr/>
          <p:nvPr userDrawn="1"/>
        </p:nvSpPr>
        <p:spPr>
          <a:xfrm>
            <a:off x="5773172" y="5421083"/>
            <a:ext cx="6354281" cy="1378207"/>
          </a:xfrm>
          <a:prstGeom prst="rect">
            <a:avLst/>
          </a:prstGeom>
          <a:solidFill>
            <a:srgbClr val="D14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3590E-D94C-474D-8D76-FCB5142E6DEE}"/>
              </a:ext>
            </a:extLst>
          </p:cNvPr>
          <p:cNvSpPr/>
          <p:nvPr userDrawn="1"/>
        </p:nvSpPr>
        <p:spPr>
          <a:xfrm>
            <a:off x="1088573" y="5421085"/>
            <a:ext cx="4684599" cy="1378207"/>
          </a:xfrm>
          <a:prstGeom prst="rect">
            <a:avLst/>
          </a:prstGeom>
          <a:solidFill>
            <a:srgbClr val="381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065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3115C-EA8B-0041-BB95-161BE3C7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8A6A69-B8CF-3E40-8AB7-F3D2B4042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DE8294-6931-0445-B24A-A0C5C83A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D677-2E49-7647-BA32-0B5D9BFC42E6}" type="datetimeFigureOut">
              <a:rPr lang="es-ES" smtClean="0"/>
              <a:t>18/06/2022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BD724B-B27D-BF4C-8CFE-78E0C31E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8A8FD7-694C-4741-93BD-ECA001F6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58AC-762B-B441-B8A3-D16CE035F6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49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4D5FB8-45D7-4534-A4F3-D8FD1454888E}"/>
              </a:ext>
            </a:extLst>
          </p:cNvPr>
          <p:cNvSpPr/>
          <p:nvPr userDrawn="1"/>
        </p:nvSpPr>
        <p:spPr>
          <a:xfrm>
            <a:off x="64547" y="48409"/>
            <a:ext cx="12064700" cy="6750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EF2374-E52F-4735-BF31-6EFE63C1A861}"/>
              </a:ext>
            </a:extLst>
          </p:cNvPr>
          <p:cNvSpPr/>
          <p:nvPr userDrawn="1"/>
        </p:nvSpPr>
        <p:spPr>
          <a:xfrm>
            <a:off x="9003323" y="53296"/>
            <a:ext cx="3125936" cy="3164689"/>
          </a:xfrm>
          <a:prstGeom prst="rect">
            <a:avLst/>
          </a:prstGeom>
          <a:solidFill>
            <a:srgbClr val="70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750847B9-641B-4EB4-A09A-B8E3BD6CA0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160974"/>
            <a:ext cx="4536053" cy="4555394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B1CC1-509F-4213-B024-74B1D53034CA}"/>
              </a:ext>
            </a:extLst>
          </p:cNvPr>
          <p:cNvSpPr/>
          <p:nvPr userDrawn="1"/>
        </p:nvSpPr>
        <p:spPr>
          <a:xfrm>
            <a:off x="6096000" y="5716368"/>
            <a:ext cx="4557373" cy="1088335"/>
          </a:xfrm>
          <a:prstGeom prst="rect">
            <a:avLst/>
          </a:prstGeom>
          <a:solidFill>
            <a:srgbClr val="381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0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4D5FB8-45D7-4534-A4F3-D8FD1454888E}"/>
              </a:ext>
            </a:extLst>
          </p:cNvPr>
          <p:cNvSpPr/>
          <p:nvPr userDrawn="1"/>
        </p:nvSpPr>
        <p:spPr>
          <a:xfrm>
            <a:off x="64547" y="48409"/>
            <a:ext cx="12064700" cy="6750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45976A-1E02-4B9A-A1FF-F61518B22226}"/>
              </a:ext>
            </a:extLst>
          </p:cNvPr>
          <p:cNvSpPr/>
          <p:nvPr userDrawn="1"/>
        </p:nvSpPr>
        <p:spPr>
          <a:xfrm>
            <a:off x="6316132" y="1280160"/>
            <a:ext cx="5278459" cy="1202016"/>
          </a:xfrm>
          <a:prstGeom prst="rect">
            <a:avLst/>
          </a:prstGeom>
          <a:solidFill>
            <a:srgbClr val="D14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51FCCCD2-7A15-428F-95E1-0C38940B58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23912" y="1823590"/>
            <a:ext cx="4150489" cy="4150488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0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4D5FB8-45D7-4534-A4F3-D8FD1454888E}"/>
              </a:ext>
            </a:extLst>
          </p:cNvPr>
          <p:cNvSpPr/>
          <p:nvPr userDrawn="1"/>
        </p:nvSpPr>
        <p:spPr>
          <a:xfrm>
            <a:off x="64547" y="48409"/>
            <a:ext cx="12064700" cy="6750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98ACF5-8D79-4CB5-B9AC-EB643AADD022}"/>
              </a:ext>
            </a:extLst>
          </p:cNvPr>
          <p:cNvSpPr/>
          <p:nvPr userDrawn="1"/>
        </p:nvSpPr>
        <p:spPr>
          <a:xfrm>
            <a:off x="8335677" y="47378"/>
            <a:ext cx="852828" cy="6751399"/>
          </a:xfrm>
          <a:prstGeom prst="rect">
            <a:avLst/>
          </a:prstGeom>
          <a:solidFill>
            <a:srgbClr val="EBE3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096084-A588-4C6E-8459-7F3D24A2FD84}"/>
              </a:ext>
            </a:extLst>
          </p:cNvPr>
          <p:cNvSpPr/>
          <p:nvPr userDrawn="1"/>
        </p:nvSpPr>
        <p:spPr>
          <a:xfrm>
            <a:off x="9181023" y="47378"/>
            <a:ext cx="852828" cy="6751399"/>
          </a:xfrm>
          <a:prstGeom prst="rect">
            <a:avLst/>
          </a:prstGeom>
          <a:solidFill>
            <a:srgbClr val="381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60028056-007B-4060-98FA-105FE47CCF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29578" y="1230552"/>
            <a:ext cx="4129267" cy="44577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7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4D5FB8-45D7-4534-A4F3-D8FD1454888E}"/>
              </a:ext>
            </a:extLst>
          </p:cNvPr>
          <p:cNvSpPr/>
          <p:nvPr userDrawn="1"/>
        </p:nvSpPr>
        <p:spPr>
          <a:xfrm>
            <a:off x="64547" y="48409"/>
            <a:ext cx="12064700" cy="675042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6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1BE4ABAD-96A1-4831-9DAE-3FAAC7ED79D6}"/>
              </a:ext>
            </a:extLst>
          </p:cNvPr>
          <p:cNvSpPr/>
          <p:nvPr userDrawn="1"/>
        </p:nvSpPr>
        <p:spPr>
          <a:xfrm rot="10800000">
            <a:off x="5198390" y="48408"/>
            <a:ext cx="1795219" cy="137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423953-C2B2-4543-8234-B06D4E02FBEC}"/>
              </a:ext>
            </a:extLst>
          </p:cNvPr>
          <p:cNvGrpSpPr/>
          <p:nvPr userDrawn="1"/>
        </p:nvGrpSpPr>
        <p:grpSpPr>
          <a:xfrm flipV="1">
            <a:off x="5917768" y="59167"/>
            <a:ext cx="356461" cy="70509"/>
            <a:chOff x="3952068" y="1286357"/>
            <a:chExt cx="1410345" cy="278971"/>
          </a:xfrm>
          <a:solidFill>
            <a:schemeClr val="bg1">
              <a:lumMod val="75000"/>
            </a:schemeClr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6F8C248-1B8D-4F6A-B210-64C77C3D5C3B}"/>
                </a:ext>
              </a:extLst>
            </p:cNvPr>
            <p:cNvSpPr/>
            <p:nvPr userDrawn="1"/>
          </p:nvSpPr>
          <p:spPr>
            <a:xfrm>
              <a:off x="3952068" y="1286359"/>
              <a:ext cx="278969" cy="2789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C1CC9D5-A08F-45D6-A022-0C4505012E08}"/>
                </a:ext>
              </a:extLst>
            </p:cNvPr>
            <p:cNvSpPr/>
            <p:nvPr userDrawn="1"/>
          </p:nvSpPr>
          <p:spPr>
            <a:xfrm>
              <a:off x="4517756" y="1286358"/>
              <a:ext cx="278969" cy="2789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8AA1C24-EC8B-4190-9039-DC2A701D35F9}"/>
                </a:ext>
              </a:extLst>
            </p:cNvPr>
            <p:cNvSpPr/>
            <p:nvPr userDrawn="1"/>
          </p:nvSpPr>
          <p:spPr>
            <a:xfrm>
              <a:off x="5083444" y="1286357"/>
              <a:ext cx="278969" cy="2789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EFF84A5-FEC2-409A-9B97-239A2055D7B3}"/>
              </a:ext>
            </a:extLst>
          </p:cNvPr>
          <p:cNvSpPr/>
          <p:nvPr userDrawn="1"/>
        </p:nvSpPr>
        <p:spPr>
          <a:xfrm rot="5400000">
            <a:off x="8358794" y="2877665"/>
            <a:ext cx="524092" cy="2590795"/>
          </a:xfrm>
          <a:prstGeom prst="rect">
            <a:avLst/>
          </a:prstGeom>
          <a:gradFill flip="none" rotWithShape="1">
            <a:gsLst>
              <a:gs pos="0">
                <a:srgbClr val="F8E02C"/>
              </a:gs>
              <a:gs pos="53000">
                <a:srgbClr val="FFC000"/>
              </a:gs>
              <a:gs pos="100000">
                <a:srgbClr val="FF980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1A9CE584-1DFB-4067-AA38-AFEF3B12EC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993" y="3589865"/>
            <a:ext cx="3843865" cy="25908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D9C6AE55-3DF1-40D0-B21D-E225B05A43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87141" y="1710267"/>
            <a:ext cx="3843865" cy="25908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3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4D5FB8-45D7-4534-A4F3-D8FD1454888E}"/>
              </a:ext>
            </a:extLst>
          </p:cNvPr>
          <p:cNvSpPr/>
          <p:nvPr userDrawn="1"/>
        </p:nvSpPr>
        <p:spPr>
          <a:xfrm>
            <a:off x="64547" y="48409"/>
            <a:ext cx="12064700" cy="675042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6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1BE4ABAD-96A1-4831-9DAE-3FAAC7ED79D6}"/>
              </a:ext>
            </a:extLst>
          </p:cNvPr>
          <p:cNvSpPr/>
          <p:nvPr userDrawn="1"/>
        </p:nvSpPr>
        <p:spPr>
          <a:xfrm rot="10800000">
            <a:off x="5198390" y="48408"/>
            <a:ext cx="1795219" cy="137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423953-C2B2-4543-8234-B06D4E02FBEC}"/>
              </a:ext>
            </a:extLst>
          </p:cNvPr>
          <p:cNvGrpSpPr/>
          <p:nvPr userDrawn="1"/>
        </p:nvGrpSpPr>
        <p:grpSpPr>
          <a:xfrm flipV="1">
            <a:off x="5917768" y="59167"/>
            <a:ext cx="356461" cy="70509"/>
            <a:chOff x="3952068" y="1286357"/>
            <a:chExt cx="1410345" cy="278971"/>
          </a:xfrm>
          <a:solidFill>
            <a:schemeClr val="bg1">
              <a:lumMod val="75000"/>
            </a:schemeClr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6F8C248-1B8D-4F6A-B210-64C77C3D5C3B}"/>
                </a:ext>
              </a:extLst>
            </p:cNvPr>
            <p:cNvSpPr/>
            <p:nvPr userDrawn="1"/>
          </p:nvSpPr>
          <p:spPr>
            <a:xfrm>
              <a:off x="3952068" y="1286359"/>
              <a:ext cx="278969" cy="2789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C1CC9D5-A08F-45D6-A022-0C4505012E08}"/>
                </a:ext>
              </a:extLst>
            </p:cNvPr>
            <p:cNvSpPr/>
            <p:nvPr userDrawn="1"/>
          </p:nvSpPr>
          <p:spPr>
            <a:xfrm>
              <a:off x="4517756" y="1286358"/>
              <a:ext cx="278969" cy="2789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8AA1C24-EC8B-4190-9039-DC2A701D35F9}"/>
                </a:ext>
              </a:extLst>
            </p:cNvPr>
            <p:cNvSpPr/>
            <p:nvPr userDrawn="1"/>
          </p:nvSpPr>
          <p:spPr>
            <a:xfrm>
              <a:off x="5083444" y="1286357"/>
              <a:ext cx="278969" cy="2789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053B90D-E6B3-44CE-A833-AA59F88CFEC8}"/>
              </a:ext>
            </a:extLst>
          </p:cNvPr>
          <p:cNvSpPr/>
          <p:nvPr userDrawn="1"/>
        </p:nvSpPr>
        <p:spPr>
          <a:xfrm rot="10800000">
            <a:off x="62753" y="985603"/>
            <a:ext cx="3807730" cy="4720253"/>
          </a:xfrm>
          <a:prstGeom prst="rect">
            <a:avLst/>
          </a:prstGeom>
          <a:gradFill flip="none" rotWithShape="1">
            <a:gsLst>
              <a:gs pos="0">
                <a:srgbClr val="7332A4"/>
              </a:gs>
              <a:gs pos="46000">
                <a:srgbClr val="7030A0"/>
              </a:gs>
              <a:gs pos="100000">
                <a:srgbClr val="58267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53951A66-5421-4A2C-8991-689558DA3E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91783" y="2852928"/>
            <a:ext cx="5285232" cy="3273552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FAD0E7-93C1-4CA4-A687-90283CC52E15}"/>
              </a:ext>
            </a:extLst>
          </p:cNvPr>
          <p:cNvSpPr/>
          <p:nvPr userDrawn="1"/>
        </p:nvSpPr>
        <p:spPr>
          <a:xfrm>
            <a:off x="3870483" y="2212848"/>
            <a:ext cx="2406532" cy="640080"/>
          </a:xfrm>
          <a:prstGeom prst="rect">
            <a:avLst/>
          </a:prstGeom>
          <a:gradFill flip="none" rotWithShape="1">
            <a:gsLst>
              <a:gs pos="0">
                <a:srgbClr val="F8E02C"/>
              </a:gs>
              <a:gs pos="46000">
                <a:srgbClr val="FFC000"/>
              </a:gs>
              <a:gs pos="100000">
                <a:srgbClr val="FF980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5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4D5FB8-45D7-4534-A4F3-D8FD1454888E}"/>
              </a:ext>
            </a:extLst>
          </p:cNvPr>
          <p:cNvSpPr/>
          <p:nvPr userDrawn="1"/>
        </p:nvSpPr>
        <p:spPr>
          <a:xfrm>
            <a:off x="64547" y="48409"/>
            <a:ext cx="12064700" cy="675042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6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1BE4ABAD-96A1-4831-9DAE-3FAAC7ED79D6}"/>
              </a:ext>
            </a:extLst>
          </p:cNvPr>
          <p:cNvSpPr/>
          <p:nvPr userDrawn="1"/>
        </p:nvSpPr>
        <p:spPr>
          <a:xfrm rot="10800000">
            <a:off x="5198390" y="48408"/>
            <a:ext cx="1795219" cy="137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423953-C2B2-4543-8234-B06D4E02FBEC}"/>
              </a:ext>
            </a:extLst>
          </p:cNvPr>
          <p:cNvGrpSpPr/>
          <p:nvPr userDrawn="1"/>
        </p:nvGrpSpPr>
        <p:grpSpPr>
          <a:xfrm flipV="1">
            <a:off x="5917768" y="59167"/>
            <a:ext cx="356461" cy="70509"/>
            <a:chOff x="3952068" y="1286357"/>
            <a:chExt cx="1410345" cy="278971"/>
          </a:xfrm>
          <a:solidFill>
            <a:schemeClr val="bg1">
              <a:lumMod val="75000"/>
            </a:schemeClr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6F8C248-1B8D-4F6A-B210-64C77C3D5C3B}"/>
                </a:ext>
              </a:extLst>
            </p:cNvPr>
            <p:cNvSpPr/>
            <p:nvPr userDrawn="1"/>
          </p:nvSpPr>
          <p:spPr>
            <a:xfrm>
              <a:off x="3952068" y="1286359"/>
              <a:ext cx="278969" cy="2789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C1CC9D5-A08F-45D6-A022-0C4505012E08}"/>
                </a:ext>
              </a:extLst>
            </p:cNvPr>
            <p:cNvSpPr/>
            <p:nvPr userDrawn="1"/>
          </p:nvSpPr>
          <p:spPr>
            <a:xfrm>
              <a:off x="4517756" y="1286358"/>
              <a:ext cx="278969" cy="2789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8AA1C24-EC8B-4190-9039-DC2A701D35F9}"/>
                </a:ext>
              </a:extLst>
            </p:cNvPr>
            <p:cNvSpPr/>
            <p:nvPr userDrawn="1"/>
          </p:nvSpPr>
          <p:spPr>
            <a:xfrm>
              <a:off x="5083444" y="1286357"/>
              <a:ext cx="278969" cy="2789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1714565-285B-4BE4-A810-ABF2CC77B1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753" y="3200400"/>
            <a:ext cx="5314947" cy="2907792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2FC5D2-9D48-48C8-BA15-EE1F7BBE6867}"/>
              </a:ext>
            </a:extLst>
          </p:cNvPr>
          <p:cNvSpPr/>
          <p:nvPr userDrawn="1"/>
        </p:nvSpPr>
        <p:spPr>
          <a:xfrm>
            <a:off x="10387583" y="5084064"/>
            <a:ext cx="1739869" cy="1724256"/>
          </a:xfrm>
          <a:prstGeom prst="rect">
            <a:avLst/>
          </a:prstGeom>
          <a:gradFill flip="none" rotWithShape="1">
            <a:gsLst>
              <a:gs pos="0">
                <a:srgbClr val="F8E02C"/>
              </a:gs>
              <a:gs pos="46000">
                <a:srgbClr val="FFC000"/>
              </a:gs>
              <a:gs pos="100000">
                <a:srgbClr val="FF980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3EE99B-9384-40D8-A1E0-27AD9B9978F3}"/>
              </a:ext>
            </a:extLst>
          </p:cNvPr>
          <p:cNvSpPr/>
          <p:nvPr userDrawn="1"/>
        </p:nvSpPr>
        <p:spPr>
          <a:xfrm>
            <a:off x="5377700" y="5084064"/>
            <a:ext cx="5008088" cy="1024128"/>
          </a:xfrm>
          <a:prstGeom prst="rect">
            <a:avLst/>
          </a:prstGeom>
          <a:gradFill flip="none" rotWithShape="1">
            <a:gsLst>
              <a:gs pos="0">
                <a:srgbClr val="7332A4"/>
              </a:gs>
              <a:gs pos="46000">
                <a:srgbClr val="7030A0"/>
              </a:gs>
              <a:gs pos="100000">
                <a:srgbClr val="58267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9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BBC28C-CE2D-46BC-A6B9-701BDC44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2338A-FE6E-4980-B494-8AEB64119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9669A-E743-4D49-940A-18910C7D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45454"/>
                </a:solidFill>
                <a:latin typeface="Manrope ExtraLight" charset="0"/>
                <a:ea typeface="Manrope ExtraLight" charset="0"/>
                <a:cs typeface="Manrope ExtraLight" charset="0"/>
              </a:defRPr>
            </a:lvl1pPr>
          </a:lstStyle>
          <a:p>
            <a:fld id="{F4A1575A-A398-4E98-AB6E-D125B18A1DEF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BEC4B-178D-488F-8B5B-AC9652B8E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45454"/>
                </a:solidFill>
                <a:latin typeface="Manrope ExtraLight" charset="0"/>
                <a:ea typeface="Manrope ExtraLight" charset="0"/>
                <a:cs typeface="Manrope ExtraLight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5DDDA-1C90-4766-9584-07B9DFB14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45454"/>
                </a:solidFill>
                <a:latin typeface="Manrope ExtraLight" charset="0"/>
                <a:ea typeface="Manrope ExtraLight" charset="0"/>
                <a:cs typeface="Manrope ExtraLight" charset="0"/>
              </a:defRPr>
            </a:lvl1pPr>
          </a:lstStyle>
          <a:p>
            <a:fld id="{7F878A97-C95D-4EF6-B690-32BBBAC5F80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3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5" r:id="rId13"/>
    <p:sldLayoutId id="2147483666" r:id="rId14"/>
    <p:sldLayoutId id="2147483667" r:id="rId15"/>
    <p:sldLayoutId id="2147483668" r:id="rId16"/>
    <p:sldLayoutId id="2147483670" r:id="rId17"/>
    <p:sldLayoutId id="2147483671" r:id="rId18"/>
    <p:sldLayoutId id="2147483669" r:id="rId19"/>
    <p:sldLayoutId id="2147483664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  <p:sldLayoutId id="2147483652" r:id="rId29"/>
    <p:sldLayoutId id="2147483653" r:id="rId30"/>
    <p:sldLayoutId id="2147483748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anrope ExtraLight" charset="0"/>
          <a:ea typeface="Manrope ExtraLight" charset="0"/>
          <a:cs typeface="Manrope Extra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45454"/>
          </a:solidFill>
          <a:latin typeface="Manrope ExtraLight" charset="0"/>
          <a:ea typeface="Manrope ExtraLight" charset="0"/>
          <a:cs typeface="Manrope Extra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45454"/>
          </a:solidFill>
          <a:latin typeface="Manrope ExtraLight" charset="0"/>
          <a:ea typeface="Manrope ExtraLight" charset="0"/>
          <a:cs typeface="Manrope Extra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45454"/>
          </a:solidFill>
          <a:latin typeface="Manrope ExtraLight" charset="0"/>
          <a:ea typeface="Manrope ExtraLight" charset="0"/>
          <a:cs typeface="Manrope Extra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45454"/>
          </a:solidFill>
          <a:latin typeface="Manrope ExtraLight" charset="0"/>
          <a:ea typeface="Manrope ExtraLight" charset="0"/>
          <a:cs typeface="Manrope Extra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45454"/>
          </a:solidFill>
          <a:latin typeface="Manrope ExtraLight" charset="0"/>
          <a:ea typeface="Manrope ExtraLight" charset="0"/>
          <a:cs typeface="Manrope Extra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AEA9966-C5BE-41D9-984C-7B0B2F717FFC}"/>
              </a:ext>
            </a:extLst>
          </p:cNvPr>
          <p:cNvSpPr/>
          <p:nvPr/>
        </p:nvSpPr>
        <p:spPr>
          <a:xfrm>
            <a:off x="5570992" y="5744485"/>
            <a:ext cx="1813560" cy="259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i="1" dirty="0" err="1">
                <a:solidFill>
                  <a:schemeClr val="bg1">
                    <a:lumMod val="95000"/>
                  </a:schemeClr>
                </a:solidFill>
                <a:latin typeface="Manrope ExtraLight" charset="0"/>
                <a:ea typeface="Manrope ExtraLight" charset="0"/>
                <a:cs typeface="Manrope ExtraLight" charset="0"/>
              </a:rPr>
              <a:t>Agencia</a:t>
            </a:r>
            <a:r>
              <a:rPr lang="en-US" sz="800" i="1" dirty="0">
                <a:solidFill>
                  <a:schemeClr val="bg1">
                    <a:lumMod val="95000"/>
                  </a:schemeClr>
                </a:solidFill>
                <a:latin typeface="Manrope ExtraLight" charset="0"/>
                <a:ea typeface="Manrope ExtraLight" charset="0"/>
                <a:cs typeface="Manrope ExtraLight" charset="0"/>
              </a:rPr>
              <a:t> </a:t>
            </a:r>
            <a:r>
              <a:rPr lang="en-US" sz="800" i="1" dirty="0" err="1">
                <a:solidFill>
                  <a:schemeClr val="bg1">
                    <a:lumMod val="95000"/>
                  </a:schemeClr>
                </a:solidFill>
                <a:latin typeface="Manrope ExtraLight" charset="0"/>
                <a:ea typeface="Manrope ExtraLight" charset="0"/>
                <a:cs typeface="Manrope ExtraLight" charset="0"/>
              </a:rPr>
              <a:t>Reinicia</a:t>
            </a:r>
            <a:endParaRPr lang="en-US" sz="800" i="1" dirty="0">
              <a:solidFill>
                <a:schemeClr val="bg1">
                  <a:lumMod val="95000"/>
                </a:schemeClr>
              </a:solidFill>
              <a:latin typeface="Manrope ExtraLight" charset="0"/>
              <a:ea typeface="Manrope ExtraLight" charset="0"/>
              <a:cs typeface="Manrope ExtraLight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A1950-B6A6-42EE-BD62-7C654724899C}"/>
              </a:ext>
            </a:extLst>
          </p:cNvPr>
          <p:cNvSpPr/>
          <p:nvPr/>
        </p:nvSpPr>
        <p:spPr>
          <a:xfrm>
            <a:off x="5570992" y="5923814"/>
            <a:ext cx="1596390" cy="257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Manrope ExtraLight" charset="0"/>
                <a:ea typeface="Manrope ExtraLight" charset="0"/>
                <a:cs typeface="Manrope ExtraLight" charset="0"/>
              </a:rPr>
              <a:t>Asesor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Manrope ExtraLight" charset="0"/>
                <a:ea typeface="Manrope ExtraLight" charset="0"/>
                <a:cs typeface="Manrope ExtraLight" charset="0"/>
              </a:rPr>
              <a:t>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Manrope ExtraLight" charset="0"/>
                <a:ea typeface="Manrope ExtraLight" charset="0"/>
                <a:cs typeface="Manrope ExtraLight" charset="0"/>
              </a:rPr>
              <a:t>Estrategia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Manrope ExtraLight" charset="0"/>
                <a:ea typeface="Manrope ExtraLight" charset="0"/>
                <a:cs typeface="Manrope ExtraLight" charset="0"/>
              </a:rPr>
              <a:t> y CRO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9C3459-69F0-47C6-A88A-75A72F8FCD8D}"/>
              </a:ext>
            </a:extLst>
          </p:cNvPr>
          <p:cNvSpPr txBox="1"/>
          <p:nvPr/>
        </p:nvSpPr>
        <p:spPr>
          <a:xfrm>
            <a:off x="5570992" y="5490624"/>
            <a:ext cx="194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kern="0" dirty="0">
                <a:solidFill>
                  <a:schemeClr val="bg1"/>
                </a:solidFill>
                <a:latin typeface="Manrope ExtraLight" charset="0"/>
                <a:ea typeface="Manrope ExtraLight" charset="0"/>
                <a:cs typeface="Manrope ExtraLight" charset="0"/>
              </a:rPr>
              <a:t>Álvaro O´Donnell</a:t>
            </a:r>
            <a:endParaRPr lang="en-US" sz="1100" kern="0" dirty="0">
              <a:solidFill>
                <a:srgbClr val="CF4554"/>
              </a:solidFill>
              <a:latin typeface="Manrope ExtraLight" charset="0"/>
              <a:ea typeface="Manrope ExtraLight" charset="0"/>
              <a:cs typeface="Manrope ExtraLight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021BB3-2A69-49C1-902D-5890D5B114D9}"/>
              </a:ext>
            </a:extLst>
          </p:cNvPr>
          <p:cNvSpPr/>
          <p:nvPr/>
        </p:nvSpPr>
        <p:spPr>
          <a:xfrm>
            <a:off x="8107129" y="5734653"/>
            <a:ext cx="1813560" cy="259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i="1" dirty="0" err="1">
                <a:latin typeface="Manrope ExtraLight" charset="0"/>
                <a:ea typeface="Manrope ExtraLight" charset="0"/>
                <a:cs typeface="Manrope ExtraLight" charset="0"/>
              </a:rPr>
              <a:t>Agencia</a:t>
            </a:r>
            <a:r>
              <a:rPr lang="en-US" sz="800" i="1" dirty="0">
                <a:latin typeface="Manrope ExtraLight" charset="0"/>
                <a:ea typeface="Manrope ExtraLight" charset="0"/>
                <a:cs typeface="Manrope ExtraLight" charset="0"/>
              </a:rPr>
              <a:t> </a:t>
            </a:r>
            <a:r>
              <a:rPr lang="en-US" sz="800" i="1" dirty="0" err="1">
                <a:latin typeface="Manrope ExtraLight" charset="0"/>
                <a:ea typeface="Manrope ExtraLight" charset="0"/>
                <a:cs typeface="Manrope ExtraLight" charset="0"/>
              </a:rPr>
              <a:t>Reinicia</a:t>
            </a:r>
            <a:endParaRPr lang="en-US" sz="800" i="1" dirty="0">
              <a:latin typeface="Manrope ExtraLight" charset="0"/>
              <a:ea typeface="Manrope ExtraLight" charset="0"/>
              <a:cs typeface="Manrope ExtraLight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931D85-6410-40F3-8C75-E3FE63601526}"/>
              </a:ext>
            </a:extLst>
          </p:cNvPr>
          <p:cNvSpPr/>
          <p:nvPr/>
        </p:nvSpPr>
        <p:spPr>
          <a:xfrm>
            <a:off x="8107129" y="5913982"/>
            <a:ext cx="1813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>
                <a:solidFill>
                  <a:srgbClr val="545454"/>
                </a:solidFill>
                <a:latin typeface="Manrope ExtraLight" charset="0"/>
                <a:ea typeface="Manrope ExtraLight" charset="0"/>
                <a:cs typeface="Manrope ExtraLight" charset="0"/>
              </a:rPr>
              <a:t>Director General</a:t>
            </a:r>
          </a:p>
          <a:p>
            <a:pPr>
              <a:lnSpc>
                <a:spcPct val="150000"/>
              </a:lnSpc>
            </a:pPr>
            <a:r>
              <a:rPr lang="en-US" sz="800" dirty="0" err="1">
                <a:solidFill>
                  <a:srgbClr val="545454"/>
                </a:solidFill>
                <a:latin typeface="Manrope ExtraLight" charset="0"/>
                <a:ea typeface="Manrope ExtraLight" charset="0"/>
                <a:cs typeface="Manrope ExtraLight" charset="0"/>
              </a:rPr>
              <a:t>Asesor</a:t>
            </a:r>
            <a:r>
              <a:rPr lang="en-US" sz="800" dirty="0">
                <a:solidFill>
                  <a:srgbClr val="545454"/>
                </a:solidFill>
                <a:latin typeface="Manrope ExtraLight" charset="0"/>
                <a:ea typeface="Manrope ExtraLight" charset="0"/>
                <a:cs typeface="Manrope ExtraLight" charset="0"/>
              </a:rPr>
              <a:t> </a:t>
            </a:r>
            <a:r>
              <a:rPr lang="en-US" sz="800" dirty="0" err="1">
                <a:solidFill>
                  <a:srgbClr val="545454"/>
                </a:solidFill>
                <a:latin typeface="Manrope ExtraLight" charset="0"/>
                <a:ea typeface="Manrope ExtraLight" charset="0"/>
                <a:cs typeface="Manrope ExtraLight" charset="0"/>
              </a:rPr>
              <a:t>Estrategia</a:t>
            </a:r>
            <a:r>
              <a:rPr lang="en-US" sz="800" dirty="0">
                <a:solidFill>
                  <a:srgbClr val="545454"/>
                </a:solidFill>
                <a:latin typeface="Manrope ExtraLight" charset="0"/>
                <a:ea typeface="Manrope ExtraLight" charset="0"/>
                <a:cs typeface="Manrope ExtraLight" charset="0"/>
              </a:rPr>
              <a:t> y Marketing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06E2CD-EAE5-448D-A7B9-90DC4341F77A}"/>
              </a:ext>
            </a:extLst>
          </p:cNvPr>
          <p:cNvSpPr txBox="1"/>
          <p:nvPr/>
        </p:nvSpPr>
        <p:spPr>
          <a:xfrm>
            <a:off x="8107128" y="5480792"/>
            <a:ext cx="1933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anrope ExtraLight" charset="0"/>
                <a:ea typeface="Manrope ExtraLight" charset="0"/>
                <a:cs typeface="Manrope ExtraLight" charset="0"/>
              </a:rPr>
              <a:t>Néstor</a:t>
            </a:r>
            <a:r>
              <a:rPr lang="en-US" sz="11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Manrope ExtraLight" charset="0"/>
                <a:ea typeface="Manrope ExtraLight" charset="0"/>
                <a:cs typeface="Manrope ExtraLight" charset="0"/>
              </a:rPr>
              <a:t> </a:t>
            </a:r>
            <a:r>
              <a:rPr lang="en-US" sz="11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anrope ExtraLight" charset="0"/>
                <a:ea typeface="Manrope ExtraLight" charset="0"/>
                <a:cs typeface="Manrope ExtraLight" charset="0"/>
              </a:rPr>
              <a:t>Tejero</a:t>
            </a:r>
            <a:r>
              <a:rPr lang="en-US" sz="11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Manrope ExtraLight" charset="0"/>
                <a:ea typeface="Manrope ExtraLight" charset="0"/>
                <a:cs typeface="Manrope ExtraLight" charset="0"/>
              </a:rPr>
              <a:t> Bermejo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F9C1B2-71AA-4A4B-B89E-D0CB54523523}"/>
              </a:ext>
            </a:extLst>
          </p:cNvPr>
          <p:cNvSpPr txBox="1"/>
          <p:nvPr/>
        </p:nvSpPr>
        <p:spPr>
          <a:xfrm>
            <a:off x="785370" y="1231470"/>
            <a:ext cx="4097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Manrope" charset="0"/>
                <a:ea typeface="Manrope" charset="0"/>
                <a:cs typeface="Manrope" charset="0"/>
              </a:rPr>
              <a:t>Curso</a:t>
            </a:r>
            <a:r>
              <a:rPr lang="en-US" sz="3600" dirty="0">
                <a:latin typeface="Manrope" charset="0"/>
                <a:ea typeface="Manrope" charset="0"/>
                <a:cs typeface="Manrope" charset="0"/>
              </a:rPr>
              <a:t> </a:t>
            </a:r>
          </a:p>
          <a:p>
            <a:r>
              <a:rPr lang="en-US" sz="3600" dirty="0" err="1">
                <a:latin typeface="Manrope" charset="0"/>
                <a:ea typeface="Manrope" charset="0"/>
                <a:cs typeface="Manrope" charset="0"/>
              </a:rPr>
              <a:t>Estrategia</a:t>
            </a:r>
            <a:r>
              <a:rPr lang="en-US" sz="3600" dirty="0">
                <a:latin typeface="Manrope" charset="0"/>
                <a:ea typeface="Manrope" charset="0"/>
                <a:cs typeface="Manrope" charset="0"/>
              </a:rPr>
              <a:t> Digital 1</a:t>
            </a: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22" y="212302"/>
            <a:ext cx="418302" cy="425352"/>
          </a:xfrm>
          <a:prstGeom prst="rect">
            <a:avLst/>
          </a:prstGeom>
        </p:spPr>
      </p:pic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48B56DDA-A9F2-254D-8E21-F0DED15514A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" r="1326"/>
          <a:stretch>
            <a:fillRect/>
          </a:stretch>
        </p:blipFill>
        <p:spPr>
          <a:xfrm>
            <a:off x="5535941" y="1970603"/>
            <a:ext cx="2039030" cy="3143250"/>
          </a:xfrm>
        </p:spPr>
      </p:pic>
      <p:pic>
        <p:nvPicPr>
          <p:cNvPr id="21" name="Imagen 3" descr="logo-reinici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69" y="3691709"/>
            <a:ext cx="3735831" cy="1068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81763B23-248E-E24A-8606-83A10BA7664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5" b="20784"/>
          <a:stretch/>
        </p:blipFill>
        <p:spPr>
          <a:xfrm>
            <a:off x="7158863" y="1512337"/>
            <a:ext cx="3204338" cy="351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3DF8EC0-FEA1-EA46-84B4-DD99B7550BFF}"/>
              </a:ext>
            </a:extLst>
          </p:cNvPr>
          <p:cNvCxnSpPr>
            <a:cxnSpLocks/>
          </p:cNvCxnSpPr>
          <p:nvPr/>
        </p:nvCxnSpPr>
        <p:spPr>
          <a:xfrm>
            <a:off x="7395502" y="1441583"/>
            <a:ext cx="0" cy="484154"/>
          </a:xfrm>
          <a:prstGeom prst="straightConnector1">
            <a:avLst/>
          </a:prstGeom>
          <a:ln w="12700">
            <a:solidFill>
              <a:srgbClr val="3812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mbo 32">
            <a:extLst>
              <a:ext uri="{FF2B5EF4-FFF2-40B4-BE49-F238E27FC236}">
                <a16:creationId xmlns:a16="http://schemas.microsoft.com/office/drawing/2014/main" id="{2E9333A0-1E4D-8D4E-82C0-390934824831}"/>
              </a:ext>
            </a:extLst>
          </p:cNvPr>
          <p:cNvSpPr/>
          <p:nvPr/>
        </p:nvSpPr>
        <p:spPr>
          <a:xfrm>
            <a:off x="7057681" y="2637785"/>
            <a:ext cx="696976" cy="467233"/>
          </a:xfrm>
          <a:prstGeom prst="diamond">
            <a:avLst/>
          </a:prstGeom>
          <a:solidFill>
            <a:srgbClr val="EBE3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latin typeface="Manrope Medium" pitchFamily="2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D4A53DF-997C-7A42-B9AC-B4B732643EB0}"/>
              </a:ext>
            </a:extLst>
          </p:cNvPr>
          <p:cNvSpPr txBox="1"/>
          <p:nvPr/>
        </p:nvSpPr>
        <p:spPr>
          <a:xfrm>
            <a:off x="7104273" y="2744993"/>
            <a:ext cx="621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>
                <a:solidFill>
                  <a:srgbClr val="3812CF"/>
                </a:solidFill>
                <a:latin typeface="Manrope Medium" pitchFamily="2" charset="0"/>
              </a:rPr>
              <a:t>Clic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6A15AE0A-A7DA-4243-AE5F-79DC60B5C917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7406171" y="2368284"/>
            <a:ext cx="2519" cy="269500"/>
          </a:xfrm>
          <a:prstGeom prst="straightConnector1">
            <a:avLst/>
          </a:prstGeom>
          <a:ln w="12700">
            <a:solidFill>
              <a:srgbClr val="3812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393CC89-ED74-AB45-939B-CF104B1FFCD5}"/>
              </a:ext>
            </a:extLst>
          </p:cNvPr>
          <p:cNvSpPr txBox="1"/>
          <p:nvPr/>
        </p:nvSpPr>
        <p:spPr>
          <a:xfrm>
            <a:off x="6924102" y="2625541"/>
            <a:ext cx="325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anrope Medium" pitchFamily="2" charset="0"/>
              </a:rPr>
              <a:t>SÍ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53F890A-68D8-1941-B76F-F9D1EE148C79}"/>
              </a:ext>
            </a:extLst>
          </p:cNvPr>
          <p:cNvSpPr txBox="1"/>
          <p:nvPr/>
        </p:nvSpPr>
        <p:spPr>
          <a:xfrm>
            <a:off x="7598535" y="2637644"/>
            <a:ext cx="4520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anrope Medium" pitchFamily="2" charset="0"/>
              </a:rPr>
              <a:t>NO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8F1B4E94-DCFD-384F-BBC6-E01B82CAFA52}"/>
              </a:ext>
            </a:extLst>
          </p:cNvPr>
          <p:cNvCxnSpPr>
            <a:cxnSpLocks/>
          </p:cNvCxnSpPr>
          <p:nvPr/>
        </p:nvCxnSpPr>
        <p:spPr>
          <a:xfrm flipH="1">
            <a:off x="5239859" y="2864433"/>
            <a:ext cx="1835073" cy="15649"/>
          </a:xfrm>
          <a:prstGeom prst="straightConnector1">
            <a:avLst/>
          </a:prstGeom>
          <a:ln w="12700">
            <a:solidFill>
              <a:srgbClr val="3812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53DED63-AC51-D540-B1D0-E1516525CA7D}"/>
              </a:ext>
            </a:extLst>
          </p:cNvPr>
          <p:cNvSpPr txBox="1"/>
          <p:nvPr/>
        </p:nvSpPr>
        <p:spPr>
          <a:xfrm>
            <a:off x="3111024" y="2607718"/>
            <a:ext cx="16770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900">
                <a:latin typeface="Manrope Medium" pitchFamily="2" charset="0"/>
              </a:rPr>
              <a:t>LANDING CAPTACIÓN CONTACTOS INTERESADOS EFICIENCIA</a:t>
            </a:r>
            <a:endParaRPr lang="es-ES" sz="900" dirty="0">
              <a:latin typeface="Manrope Medium" pitchFamily="2" charset="0"/>
            </a:endParaRP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2AC1B28D-12F6-0C4B-8D20-88362F134A09}"/>
              </a:ext>
            </a:extLst>
          </p:cNvPr>
          <p:cNvCxnSpPr>
            <a:cxnSpLocks/>
          </p:cNvCxnSpPr>
          <p:nvPr/>
        </p:nvCxnSpPr>
        <p:spPr>
          <a:xfrm>
            <a:off x="7727813" y="2866158"/>
            <a:ext cx="907173" cy="1"/>
          </a:xfrm>
          <a:prstGeom prst="straightConnector1">
            <a:avLst/>
          </a:prstGeom>
          <a:ln w="12700">
            <a:solidFill>
              <a:srgbClr val="3812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mbo 45">
            <a:extLst>
              <a:ext uri="{FF2B5EF4-FFF2-40B4-BE49-F238E27FC236}">
                <a16:creationId xmlns:a16="http://schemas.microsoft.com/office/drawing/2014/main" id="{0E5E4DF4-2850-5A4E-A4CD-2E1595B8CF53}"/>
              </a:ext>
            </a:extLst>
          </p:cNvPr>
          <p:cNvSpPr/>
          <p:nvPr/>
        </p:nvSpPr>
        <p:spPr>
          <a:xfrm>
            <a:off x="8538806" y="3378958"/>
            <a:ext cx="696976" cy="467233"/>
          </a:xfrm>
          <a:prstGeom prst="diamond">
            <a:avLst/>
          </a:prstGeom>
          <a:solidFill>
            <a:srgbClr val="EBE3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latin typeface="Manrope Medium" pitchFamily="2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49BA8FE8-0C68-D448-8281-EB7AB6918A26}"/>
              </a:ext>
            </a:extLst>
          </p:cNvPr>
          <p:cNvSpPr txBox="1"/>
          <p:nvPr/>
        </p:nvSpPr>
        <p:spPr>
          <a:xfrm>
            <a:off x="8585398" y="3486166"/>
            <a:ext cx="621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>
                <a:solidFill>
                  <a:srgbClr val="3812CF"/>
                </a:solidFill>
                <a:latin typeface="Manrope Medium" pitchFamily="2" charset="0"/>
              </a:rPr>
              <a:t>Clic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16897261-E326-C74C-A322-4D8A0946DDC3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8887296" y="3109457"/>
            <a:ext cx="2519" cy="269500"/>
          </a:xfrm>
          <a:prstGeom prst="straightConnector1">
            <a:avLst/>
          </a:prstGeom>
          <a:ln w="12700">
            <a:solidFill>
              <a:srgbClr val="3812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408CF6AA-E0AF-7147-A71C-9FA30D398CB7}"/>
              </a:ext>
            </a:extLst>
          </p:cNvPr>
          <p:cNvSpPr txBox="1"/>
          <p:nvPr/>
        </p:nvSpPr>
        <p:spPr>
          <a:xfrm>
            <a:off x="8405227" y="3366714"/>
            <a:ext cx="325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anrope Medium" pitchFamily="2" charset="0"/>
              </a:rPr>
              <a:t>SÍ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303A671B-3702-2E49-B9D0-AB4808F5B4FC}"/>
              </a:ext>
            </a:extLst>
          </p:cNvPr>
          <p:cNvSpPr txBox="1"/>
          <p:nvPr/>
        </p:nvSpPr>
        <p:spPr>
          <a:xfrm>
            <a:off x="9079660" y="3378817"/>
            <a:ext cx="4520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anrope Medium" pitchFamily="2" charset="0"/>
              </a:rPr>
              <a:t>NO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DC88E6DD-0C6D-5E48-9E70-DC0660839243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9206438" y="3606643"/>
            <a:ext cx="542950" cy="6481"/>
          </a:xfrm>
          <a:prstGeom prst="straightConnector1">
            <a:avLst/>
          </a:prstGeom>
          <a:ln w="12700">
            <a:solidFill>
              <a:srgbClr val="3812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mbo 52">
            <a:extLst>
              <a:ext uri="{FF2B5EF4-FFF2-40B4-BE49-F238E27FC236}">
                <a16:creationId xmlns:a16="http://schemas.microsoft.com/office/drawing/2014/main" id="{3EE87926-2275-374B-B4AC-2F10723F4A28}"/>
              </a:ext>
            </a:extLst>
          </p:cNvPr>
          <p:cNvSpPr/>
          <p:nvPr/>
        </p:nvSpPr>
        <p:spPr>
          <a:xfrm>
            <a:off x="4628711" y="3324199"/>
            <a:ext cx="696976" cy="467233"/>
          </a:xfrm>
          <a:prstGeom prst="diamond">
            <a:avLst/>
          </a:prstGeom>
          <a:solidFill>
            <a:srgbClr val="EBE3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latin typeface="Manrope Medium" pitchFamily="2" charset="0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93ED2908-00FC-3745-BFD2-939E79B60B70}"/>
              </a:ext>
            </a:extLst>
          </p:cNvPr>
          <p:cNvSpPr txBox="1"/>
          <p:nvPr/>
        </p:nvSpPr>
        <p:spPr>
          <a:xfrm>
            <a:off x="4675303" y="3431407"/>
            <a:ext cx="621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solidFill>
                  <a:srgbClr val="3812CF"/>
                </a:solidFill>
                <a:latin typeface="Manrope Medium" pitchFamily="2" charset="0"/>
              </a:rPr>
              <a:t>Solicita</a:t>
            </a: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BACFCC29-645C-A540-AB21-D3E7371299A4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4977200" y="3054699"/>
            <a:ext cx="2519" cy="269500"/>
          </a:xfrm>
          <a:prstGeom prst="straightConnector1">
            <a:avLst/>
          </a:prstGeom>
          <a:ln w="12700">
            <a:solidFill>
              <a:srgbClr val="3812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3041FEB6-144D-5E44-9461-9BE203AB8DC1}"/>
              </a:ext>
            </a:extLst>
          </p:cNvPr>
          <p:cNvSpPr txBox="1"/>
          <p:nvPr/>
        </p:nvSpPr>
        <p:spPr>
          <a:xfrm>
            <a:off x="4495131" y="3311955"/>
            <a:ext cx="325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anrope Medium" pitchFamily="2" charset="0"/>
              </a:rPr>
              <a:t>SÍ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00D64DD3-B40B-414D-964C-8E7FBFAC90E2}"/>
              </a:ext>
            </a:extLst>
          </p:cNvPr>
          <p:cNvSpPr txBox="1"/>
          <p:nvPr/>
        </p:nvSpPr>
        <p:spPr>
          <a:xfrm>
            <a:off x="5169565" y="3324058"/>
            <a:ext cx="4520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anrope Medium" pitchFamily="2" charset="0"/>
              </a:rPr>
              <a:t>NO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5975A713-4CEF-0141-8871-9D6CD73BE8AC}"/>
              </a:ext>
            </a:extLst>
          </p:cNvPr>
          <p:cNvCxnSpPr>
            <a:cxnSpLocks/>
          </p:cNvCxnSpPr>
          <p:nvPr/>
        </p:nvCxnSpPr>
        <p:spPr>
          <a:xfrm flipH="1">
            <a:off x="4434725" y="3556411"/>
            <a:ext cx="195979" cy="2136"/>
          </a:xfrm>
          <a:prstGeom prst="straightConnector1">
            <a:avLst/>
          </a:prstGeom>
          <a:ln w="12700">
            <a:solidFill>
              <a:srgbClr val="3812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8B0148DD-F28F-7B49-9CEB-5273D62EDB92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5325691" y="3557814"/>
            <a:ext cx="2651" cy="598542"/>
          </a:xfrm>
          <a:prstGeom prst="straightConnector1">
            <a:avLst/>
          </a:prstGeom>
          <a:ln w="12700">
            <a:solidFill>
              <a:srgbClr val="3812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mbo 60">
            <a:extLst>
              <a:ext uri="{FF2B5EF4-FFF2-40B4-BE49-F238E27FC236}">
                <a16:creationId xmlns:a16="http://schemas.microsoft.com/office/drawing/2014/main" id="{F33D0FDE-A6C2-5244-A4B9-5A21FD614D67}"/>
              </a:ext>
            </a:extLst>
          </p:cNvPr>
          <p:cNvSpPr/>
          <p:nvPr/>
        </p:nvSpPr>
        <p:spPr>
          <a:xfrm>
            <a:off x="4970178" y="4815731"/>
            <a:ext cx="696975" cy="467234"/>
          </a:xfrm>
          <a:prstGeom prst="diamond">
            <a:avLst/>
          </a:prstGeom>
          <a:solidFill>
            <a:srgbClr val="EBE3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latin typeface="Manrope Medium" pitchFamily="2" charset="0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06C98193-F2FF-6A49-AD8C-11BE1998B497}"/>
              </a:ext>
            </a:extLst>
          </p:cNvPr>
          <p:cNvSpPr txBox="1"/>
          <p:nvPr/>
        </p:nvSpPr>
        <p:spPr>
          <a:xfrm>
            <a:off x="4836598" y="4803486"/>
            <a:ext cx="3259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anrope Medium" pitchFamily="2" charset="0"/>
              </a:rPr>
              <a:t>SÍ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3FA41D95-BC0C-564D-949B-D39B38F5633B}"/>
              </a:ext>
            </a:extLst>
          </p:cNvPr>
          <p:cNvSpPr txBox="1"/>
          <p:nvPr/>
        </p:nvSpPr>
        <p:spPr>
          <a:xfrm>
            <a:off x="5492734" y="4804783"/>
            <a:ext cx="4520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anrope Medium" pitchFamily="2" charset="0"/>
              </a:rPr>
              <a:t>NO</a:t>
            </a:r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6D05FEA1-3BB9-B849-81A3-4EA1D20DE518}"/>
              </a:ext>
            </a:extLst>
          </p:cNvPr>
          <p:cNvCxnSpPr>
            <a:cxnSpLocks/>
          </p:cNvCxnSpPr>
          <p:nvPr/>
        </p:nvCxnSpPr>
        <p:spPr>
          <a:xfrm flipH="1">
            <a:off x="4315958" y="5042380"/>
            <a:ext cx="671467" cy="3678"/>
          </a:xfrm>
          <a:prstGeom prst="straightConnector1">
            <a:avLst/>
          </a:prstGeom>
          <a:ln w="12700">
            <a:solidFill>
              <a:srgbClr val="3812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18B8139F-3355-6046-9713-77A6581BF1BB}"/>
              </a:ext>
            </a:extLst>
          </p:cNvPr>
          <p:cNvSpPr txBox="1"/>
          <p:nvPr/>
        </p:nvSpPr>
        <p:spPr>
          <a:xfrm>
            <a:off x="7899962" y="2895459"/>
            <a:ext cx="5499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Manrope Medium" pitchFamily="2" charset="0"/>
              </a:rPr>
              <a:t>7 DÍAS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7D290395-24F8-3347-AEE7-A81AD5DD70C0}"/>
              </a:ext>
            </a:extLst>
          </p:cNvPr>
          <p:cNvSpPr txBox="1"/>
          <p:nvPr/>
        </p:nvSpPr>
        <p:spPr>
          <a:xfrm>
            <a:off x="5283972" y="3881569"/>
            <a:ext cx="5499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Manrope Medium" pitchFamily="2" charset="0"/>
              </a:rPr>
              <a:t>7 DÍAS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CA23A286-E78F-1C4C-89F2-774AA206A71E}"/>
              </a:ext>
            </a:extLst>
          </p:cNvPr>
          <p:cNvSpPr txBox="1"/>
          <p:nvPr/>
        </p:nvSpPr>
        <p:spPr>
          <a:xfrm>
            <a:off x="7759494" y="884676"/>
            <a:ext cx="136049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latin typeface="Manrope Medium" pitchFamily="2" charset="0"/>
              </a:rPr>
              <a:t>Nos dirigimos a nuestra BBDD EX-CLIENTES</a:t>
            </a:r>
          </a:p>
        </p:txBody>
      </p: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18858C61-F22B-0349-9AF7-1E77A5DB4A00}"/>
              </a:ext>
            </a:extLst>
          </p:cNvPr>
          <p:cNvCxnSpPr>
            <a:cxnSpLocks/>
          </p:cNvCxnSpPr>
          <p:nvPr/>
        </p:nvCxnSpPr>
        <p:spPr>
          <a:xfrm>
            <a:off x="5326617" y="4634785"/>
            <a:ext cx="0" cy="157166"/>
          </a:xfrm>
          <a:prstGeom prst="straightConnector1">
            <a:avLst/>
          </a:prstGeom>
          <a:ln w="12700">
            <a:solidFill>
              <a:srgbClr val="3812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>
            <a:extLst>
              <a:ext uri="{FF2B5EF4-FFF2-40B4-BE49-F238E27FC236}">
                <a16:creationId xmlns:a16="http://schemas.microsoft.com/office/drawing/2014/main" id="{986B83B4-7BE6-7847-8F65-45C41C1F7D47}"/>
              </a:ext>
            </a:extLst>
          </p:cNvPr>
          <p:cNvSpPr txBox="1"/>
          <p:nvPr/>
        </p:nvSpPr>
        <p:spPr>
          <a:xfrm>
            <a:off x="5732870" y="1868861"/>
            <a:ext cx="15156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900" dirty="0">
                <a:latin typeface="Manrope Medium" pitchFamily="2" charset="0"/>
              </a:rPr>
              <a:t>¿Quieres conocer la eficiencia de tu </a:t>
            </a:r>
            <a:r>
              <a:rPr lang="es-ES" sz="900" dirty="0" err="1">
                <a:latin typeface="Manrope Medium" pitchFamily="2" charset="0"/>
              </a:rPr>
              <a:t>iMac</a:t>
            </a:r>
            <a:r>
              <a:rPr lang="es-ES" sz="900" dirty="0">
                <a:latin typeface="Manrope Medium" pitchFamily="2" charset="0"/>
              </a:rPr>
              <a:t> o </a:t>
            </a:r>
            <a:r>
              <a:rPr lang="es-ES" sz="900" dirty="0" err="1">
                <a:latin typeface="Manrope Medium" pitchFamily="2" charset="0"/>
              </a:rPr>
              <a:t>Macbook</a:t>
            </a:r>
            <a:r>
              <a:rPr lang="es-ES" sz="900" dirty="0">
                <a:latin typeface="Manrope Medium" pitchFamily="2" charset="0"/>
              </a:rPr>
              <a:t>?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403ED09F-DFDA-0340-8244-D89290EDD73E}"/>
              </a:ext>
            </a:extLst>
          </p:cNvPr>
          <p:cNvSpPr txBox="1"/>
          <p:nvPr/>
        </p:nvSpPr>
        <p:spPr>
          <a:xfrm>
            <a:off x="9068421" y="2599551"/>
            <a:ext cx="18933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anrope Medium" pitchFamily="2" charset="0"/>
              </a:rPr>
              <a:t>¿Quieres saber cuanto tiempo podrías ahorrar con un </a:t>
            </a:r>
            <a:r>
              <a:rPr lang="es-ES" sz="900" dirty="0" err="1">
                <a:latin typeface="Manrope Medium" pitchFamily="2" charset="0"/>
              </a:rPr>
              <a:t>iMac</a:t>
            </a:r>
            <a:r>
              <a:rPr lang="es-ES" sz="900" dirty="0">
                <a:latin typeface="Manrope Medium" pitchFamily="2" charset="0"/>
              </a:rPr>
              <a:t> o </a:t>
            </a:r>
            <a:r>
              <a:rPr lang="es-ES" sz="900" dirty="0" err="1">
                <a:latin typeface="Manrope Medium" pitchFamily="2" charset="0"/>
              </a:rPr>
              <a:t>Macbook</a:t>
            </a:r>
            <a:r>
              <a:rPr lang="es-ES" sz="900" dirty="0">
                <a:latin typeface="Manrope Medium" pitchFamily="2" charset="0"/>
              </a:rPr>
              <a:t> eficiente?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580911B7-20B7-DD4F-8F07-DAE41143F531}"/>
              </a:ext>
            </a:extLst>
          </p:cNvPr>
          <p:cNvSpPr txBox="1"/>
          <p:nvPr/>
        </p:nvSpPr>
        <p:spPr>
          <a:xfrm>
            <a:off x="3674095" y="4165576"/>
            <a:ext cx="15380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anrope Medium" pitchFamily="2" charset="0"/>
              </a:rPr>
              <a:t>Aún estás a tiempo de mejorar el rendimiento de tu </a:t>
            </a:r>
            <a:r>
              <a:rPr lang="es-ES" sz="900" dirty="0" err="1">
                <a:latin typeface="Manrope Medium" pitchFamily="2" charset="0"/>
              </a:rPr>
              <a:t>iMac</a:t>
            </a:r>
            <a:r>
              <a:rPr lang="es-ES" sz="900" dirty="0">
                <a:latin typeface="Manrope Medium" pitchFamily="2" charset="0"/>
              </a:rPr>
              <a:t> o </a:t>
            </a:r>
            <a:r>
              <a:rPr lang="es-ES" sz="900" dirty="0" err="1">
                <a:latin typeface="Manrope Medium" pitchFamily="2" charset="0"/>
              </a:rPr>
              <a:t>Macbook</a:t>
            </a:r>
            <a:endParaRPr lang="es-ES" sz="900" dirty="0">
              <a:latin typeface="Manrope Medium" pitchFamily="2" charset="0"/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F46F727C-2A6C-0B47-B7CF-72FCF9D8A573}"/>
              </a:ext>
            </a:extLst>
          </p:cNvPr>
          <p:cNvSpPr txBox="1"/>
          <p:nvPr/>
        </p:nvSpPr>
        <p:spPr>
          <a:xfrm>
            <a:off x="5013222" y="4925165"/>
            <a:ext cx="621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solidFill>
                  <a:srgbClr val="3812CF"/>
                </a:solidFill>
                <a:latin typeface="Manrope Medium" pitchFamily="2" charset="0"/>
              </a:rPr>
              <a:t>Solicita</a:t>
            </a:r>
          </a:p>
        </p:txBody>
      </p:sp>
      <p:cxnSp>
        <p:nvCxnSpPr>
          <p:cNvPr id="86" name="Conector angular 85">
            <a:extLst>
              <a:ext uri="{FF2B5EF4-FFF2-40B4-BE49-F238E27FC236}">
                <a16:creationId xmlns:a16="http://schemas.microsoft.com/office/drawing/2014/main" id="{EF9968A9-9B5B-B84B-872D-E8D14C59B0FF}"/>
              </a:ext>
            </a:extLst>
          </p:cNvPr>
          <p:cNvCxnSpPr>
            <a:cxnSpLocks/>
            <a:stCxn id="47" idx="1"/>
          </p:cNvCxnSpPr>
          <p:nvPr/>
        </p:nvCxnSpPr>
        <p:spPr>
          <a:xfrm rot="10800000">
            <a:off x="5232772" y="3033862"/>
            <a:ext cx="3352627" cy="579262"/>
          </a:xfrm>
          <a:prstGeom prst="bentConnector3">
            <a:avLst/>
          </a:prstGeom>
          <a:ln w="12700">
            <a:solidFill>
              <a:srgbClr val="3812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E8DFF9EC-4E44-2D47-8BAE-4E5F46D05B9A}"/>
              </a:ext>
            </a:extLst>
          </p:cNvPr>
          <p:cNvSpPr txBox="1"/>
          <p:nvPr/>
        </p:nvSpPr>
        <p:spPr>
          <a:xfrm>
            <a:off x="7717217" y="4880764"/>
            <a:ext cx="151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anrope Medium" pitchFamily="2" charset="0"/>
              </a:rPr>
              <a:t>Artículos Blog </a:t>
            </a:r>
            <a:r>
              <a:rPr lang="es-ES" sz="900" dirty="0" err="1">
                <a:latin typeface="Manrope Medium" pitchFamily="2" charset="0"/>
              </a:rPr>
              <a:t>Tips</a:t>
            </a:r>
            <a:r>
              <a:rPr lang="es-ES" sz="900" dirty="0">
                <a:latin typeface="Manrope Medium" pitchFamily="2" charset="0"/>
              </a:rPr>
              <a:t> </a:t>
            </a:r>
            <a:r>
              <a:rPr lang="es-ES" sz="900" dirty="0" err="1">
                <a:latin typeface="Manrope Medium" pitchFamily="2" charset="0"/>
              </a:rPr>
              <a:t>iMac</a:t>
            </a:r>
            <a:r>
              <a:rPr lang="es-ES" sz="900" dirty="0">
                <a:latin typeface="Manrope Medium" pitchFamily="2" charset="0"/>
              </a:rPr>
              <a:t> y </a:t>
            </a:r>
            <a:r>
              <a:rPr lang="es-ES" sz="900" dirty="0" err="1">
                <a:latin typeface="Manrope Medium" pitchFamily="2" charset="0"/>
              </a:rPr>
              <a:t>Macbook</a:t>
            </a:r>
            <a:endParaRPr lang="es-ES" sz="900" dirty="0">
              <a:latin typeface="Manrope Medium" pitchFamily="2" charset="0"/>
            </a:endParaRPr>
          </a:p>
        </p:txBody>
      </p: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5A4F129C-15B7-664B-87E0-AA279CF2E932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667153" y="5048348"/>
            <a:ext cx="1640339" cy="1001"/>
          </a:xfrm>
          <a:prstGeom prst="straightConnector1">
            <a:avLst/>
          </a:prstGeom>
          <a:ln w="12700">
            <a:solidFill>
              <a:srgbClr val="3812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F4BF8ABD-5DEE-9A4F-9857-9FEEAD5F00D1}"/>
              </a:ext>
            </a:extLst>
          </p:cNvPr>
          <p:cNvSpPr txBox="1"/>
          <p:nvPr/>
        </p:nvSpPr>
        <p:spPr>
          <a:xfrm>
            <a:off x="1392577" y="2543257"/>
            <a:ext cx="856068" cy="333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EMAIL AUTOMÁTICO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EEE76E31-8668-E84E-98F5-5A762763A058}"/>
              </a:ext>
            </a:extLst>
          </p:cNvPr>
          <p:cNvSpPr txBox="1"/>
          <p:nvPr/>
        </p:nvSpPr>
        <p:spPr>
          <a:xfrm>
            <a:off x="1396982" y="3114372"/>
            <a:ext cx="856068" cy="22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FORMULARIO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2AA562DF-0565-0344-80E7-EECB741898F6}"/>
              </a:ext>
            </a:extLst>
          </p:cNvPr>
          <p:cNvSpPr txBox="1"/>
          <p:nvPr/>
        </p:nvSpPr>
        <p:spPr>
          <a:xfrm>
            <a:off x="1451298" y="3621780"/>
            <a:ext cx="856068" cy="22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DISYUNTIVA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F898B762-9C79-454D-A151-2684FA100511}"/>
              </a:ext>
            </a:extLst>
          </p:cNvPr>
          <p:cNvSpPr txBox="1"/>
          <p:nvPr/>
        </p:nvSpPr>
        <p:spPr>
          <a:xfrm>
            <a:off x="1373305" y="4140693"/>
            <a:ext cx="920539" cy="333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NOTIFICACIÓN A VENTAS</a:t>
            </a: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9D4165F0-98AB-4243-A7AC-6D3FD80D8EC8}"/>
              </a:ext>
            </a:extLst>
          </p:cNvPr>
          <p:cNvSpPr txBox="1"/>
          <p:nvPr/>
        </p:nvSpPr>
        <p:spPr>
          <a:xfrm>
            <a:off x="1382364" y="1965610"/>
            <a:ext cx="856068" cy="333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DISPARADOR INICIO FASE</a:t>
            </a:r>
          </a:p>
        </p:txBody>
      </p: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B9355CE7-85DF-7545-9FD1-CE7381B79913}"/>
              </a:ext>
            </a:extLst>
          </p:cNvPr>
          <p:cNvSpPr txBox="1"/>
          <p:nvPr/>
        </p:nvSpPr>
        <p:spPr>
          <a:xfrm>
            <a:off x="1406042" y="5584712"/>
            <a:ext cx="856068" cy="22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ALERTA</a:t>
            </a:r>
          </a:p>
        </p:txBody>
      </p: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BF6D5993-CE76-0449-A3CF-73A241DBA319}"/>
              </a:ext>
            </a:extLst>
          </p:cNvPr>
          <p:cNvSpPr txBox="1"/>
          <p:nvPr/>
        </p:nvSpPr>
        <p:spPr>
          <a:xfrm>
            <a:off x="1385892" y="4658644"/>
            <a:ext cx="856068" cy="22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TAG </a:t>
            </a:r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5B282A20-C4DF-C441-B0A2-C24ED9CC9AE0}"/>
              </a:ext>
            </a:extLst>
          </p:cNvPr>
          <p:cNvSpPr txBox="1"/>
          <p:nvPr/>
        </p:nvSpPr>
        <p:spPr>
          <a:xfrm>
            <a:off x="1364789" y="1387028"/>
            <a:ext cx="856068" cy="43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LANDING DE PRODUCTO / SERVICIO</a:t>
            </a:r>
          </a:p>
        </p:txBody>
      </p:sp>
      <p:grpSp>
        <p:nvGrpSpPr>
          <p:cNvPr id="157" name="Group 9250">
            <a:extLst>
              <a:ext uri="{FF2B5EF4-FFF2-40B4-BE49-F238E27FC236}">
                <a16:creationId xmlns:a16="http://schemas.microsoft.com/office/drawing/2014/main" id="{12915EB2-9C6E-4948-8D7B-14414FDC1461}"/>
              </a:ext>
            </a:extLst>
          </p:cNvPr>
          <p:cNvGrpSpPr/>
          <p:nvPr/>
        </p:nvGrpSpPr>
        <p:grpSpPr>
          <a:xfrm>
            <a:off x="4056593" y="3401584"/>
            <a:ext cx="325935" cy="321105"/>
            <a:chOff x="1477963" y="2476500"/>
            <a:chExt cx="949325" cy="949325"/>
          </a:xfrm>
        </p:grpSpPr>
        <p:sp>
          <p:nvSpPr>
            <p:cNvPr id="158" name="Oval 14">
              <a:extLst>
                <a:ext uri="{FF2B5EF4-FFF2-40B4-BE49-F238E27FC236}">
                  <a16:creationId xmlns:a16="http://schemas.microsoft.com/office/drawing/2014/main" id="{97D8F2B7-0613-3248-A8A7-BB20E322F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963" y="2476500"/>
              <a:ext cx="949325" cy="949325"/>
            </a:xfrm>
            <a:prstGeom prst="ellipse">
              <a:avLst/>
            </a:prstGeom>
            <a:solidFill>
              <a:srgbClr val="3812C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latin typeface="Manrope Medium" pitchFamily="2" charset="0"/>
              </a:endParaRPr>
            </a:p>
          </p:txBody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ADE03656-7454-3A48-8EE1-7C61FE9EBB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763" y="2674938"/>
              <a:ext cx="581025" cy="550863"/>
            </a:xfrm>
            <a:custGeom>
              <a:avLst/>
              <a:gdLst>
                <a:gd name="T0" fmla="*/ 148 w 651"/>
                <a:gd name="T1" fmla="*/ 616 h 616"/>
                <a:gd name="T2" fmla="*/ 35 w 651"/>
                <a:gd name="T3" fmla="*/ 537 h 616"/>
                <a:gd name="T4" fmla="*/ 216 w 651"/>
                <a:gd name="T5" fmla="*/ 193 h 616"/>
                <a:gd name="T6" fmla="*/ 523 w 651"/>
                <a:gd name="T7" fmla="*/ 0 h 616"/>
                <a:gd name="T8" fmla="*/ 561 w 651"/>
                <a:gd name="T9" fmla="*/ 11 h 616"/>
                <a:gd name="T10" fmla="*/ 636 w 651"/>
                <a:gd name="T11" fmla="*/ 139 h 616"/>
                <a:gd name="T12" fmla="*/ 485 w 651"/>
                <a:gd name="T13" fmla="*/ 232 h 616"/>
                <a:gd name="T14" fmla="*/ 485 w 651"/>
                <a:gd name="T15" fmla="*/ 232 h 616"/>
                <a:gd name="T16" fmla="*/ 481 w 651"/>
                <a:gd name="T17" fmla="*/ 231 h 616"/>
                <a:gd name="T18" fmla="*/ 442 w 651"/>
                <a:gd name="T19" fmla="*/ 211 h 616"/>
                <a:gd name="T20" fmla="*/ 399 w 651"/>
                <a:gd name="T21" fmla="*/ 188 h 616"/>
                <a:gd name="T22" fmla="*/ 397 w 651"/>
                <a:gd name="T23" fmla="*/ 188 h 616"/>
                <a:gd name="T24" fmla="*/ 291 w 651"/>
                <a:gd name="T25" fmla="*/ 267 h 616"/>
                <a:gd name="T26" fmla="*/ 212 w 651"/>
                <a:gd name="T27" fmla="*/ 375 h 616"/>
                <a:gd name="T28" fmla="*/ 235 w 651"/>
                <a:gd name="T29" fmla="*/ 418 h 616"/>
                <a:gd name="T30" fmla="*/ 255 w 651"/>
                <a:gd name="T31" fmla="*/ 457 h 616"/>
                <a:gd name="T32" fmla="*/ 219 w 651"/>
                <a:gd name="T33" fmla="*/ 539 h 616"/>
                <a:gd name="T34" fmla="*/ 161 w 651"/>
                <a:gd name="T35" fmla="*/ 614 h 616"/>
                <a:gd name="T36" fmla="*/ 148 w 651"/>
                <a:gd name="T37" fmla="*/ 616 h 616"/>
                <a:gd name="T38" fmla="*/ 523 w 651"/>
                <a:gd name="T39" fmla="*/ 14 h 616"/>
                <a:gd name="T40" fmla="*/ 226 w 651"/>
                <a:gd name="T41" fmla="*/ 202 h 616"/>
                <a:gd name="T42" fmla="*/ 47 w 651"/>
                <a:gd name="T43" fmla="*/ 529 h 616"/>
                <a:gd name="T44" fmla="*/ 92 w 651"/>
                <a:gd name="T45" fmla="*/ 576 h 616"/>
                <a:gd name="T46" fmla="*/ 156 w 651"/>
                <a:gd name="T47" fmla="*/ 601 h 616"/>
                <a:gd name="T48" fmla="*/ 242 w 651"/>
                <a:gd name="T49" fmla="*/ 461 h 616"/>
                <a:gd name="T50" fmla="*/ 222 w 651"/>
                <a:gd name="T51" fmla="*/ 425 h 616"/>
                <a:gd name="T52" fmla="*/ 199 w 651"/>
                <a:gd name="T53" fmla="*/ 380 h 616"/>
                <a:gd name="T54" fmla="*/ 221 w 651"/>
                <a:gd name="T55" fmla="*/ 325 h 616"/>
                <a:gd name="T56" fmla="*/ 281 w 651"/>
                <a:gd name="T57" fmla="*/ 257 h 616"/>
                <a:gd name="T58" fmla="*/ 397 w 651"/>
                <a:gd name="T59" fmla="*/ 174 h 616"/>
                <a:gd name="T60" fmla="*/ 404 w 651"/>
                <a:gd name="T61" fmla="*/ 175 h 616"/>
                <a:gd name="T62" fmla="*/ 449 w 651"/>
                <a:gd name="T63" fmla="*/ 199 h 616"/>
                <a:gd name="T64" fmla="*/ 485 w 651"/>
                <a:gd name="T65" fmla="*/ 218 h 616"/>
                <a:gd name="T66" fmla="*/ 623 w 651"/>
                <a:gd name="T67" fmla="*/ 134 h 616"/>
                <a:gd name="T68" fmla="*/ 553 w 651"/>
                <a:gd name="T69" fmla="*/ 22 h 616"/>
                <a:gd name="T70" fmla="*/ 523 w 651"/>
                <a:gd name="T71" fmla="*/ 14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1" h="616">
                  <a:moveTo>
                    <a:pt x="148" y="616"/>
                  </a:moveTo>
                  <a:cubicBezTo>
                    <a:pt x="110" y="616"/>
                    <a:pt x="52" y="565"/>
                    <a:pt x="35" y="537"/>
                  </a:cubicBezTo>
                  <a:cubicBezTo>
                    <a:pt x="0" y="479"/>
                    <a:pt x="78" y="331"/>
                    <a:pt x="216" y="193"/>
                  </a:cubicBezTo>
                  <a:cubicBezTo>
                    <a:pt x="333" y="76"/>
                    <a:pt x="454" y="0"/>
                    <a:pt x="523" y="0"/>
                  </a:cubicBezTo>
                  <a:cubicBezTo>
                    <a:pt x="539" y="0"/>
                    <a:pt x="551" y="4"/>
                    <a:pt x="561" y="11"/>
                  </a:cubicBezTo>
                  <a:cubicBezTo>
                    <a:pt x="590" y="33"/>
                    <a:pt x="651" y="102"/>
                    <a:pt x="636" y="139"/>
                  </a:cubicBezTo>
                  <a:cubicBezTo>
                    <a:pt x="627" y="162"/>
                    <a:pt x="507" y="232"/>
                    <a:pt x="485" y="232"/>
                  </a:cubicBezTo>
                  <a:cubicBezTo>
                    <a:pt x="485" y="232"/>
                    <a:pt x="485" y="232"/>
                    <a:pt x="485" y="232"/>
                  </a:cubicBezTo>
                  <a:cubicBezTo>
                    <a:pt x="484" y="232"/>
                    <a:pt x="482" y="232"/>
                    <a:pt x="481" y="231"/>
                  </a:cubicBezTo>
                  <a:cubicBezTo>
                    <a:pt x="474" y="229"/>
                    <a:pt x="459" y="221"/>
                    <a:pt x="442" y="211"/>
                  </a:cubicBezTo>
                  <a:cubicBezTo>
                    <a:pt x="426" y="202"/>
                    <a:pt x="408" y="192"/>
                    <a:pt x="399" y="188"/>
                  </a:cubicBezTo>
                  <a:cubicBezTo>
                    <a:pt x="399" y="188"/>
                    <a:pt x="398" y="188"/>
                    <a:pt x="397" y="188"/>
                  </a:cubicBezTo>
                  <a:cubicBezTo>
                    <a:pt x="381" y="188"/>
                    <a:pt x="337" y="220"/>
                    <a:pt x="291" y="267"/>
                  </a:cubicBezTo>
                  <a:cubicBezTo>
                    <a:pt x="236" y="321"/>
                    <a:pt x="208" y="365"/>
                    <a:pt x="212" y="375"/>
                  </a:cubicBezTo>
                  <a:cubicBezTo>
                    <a:pt x="216" y="384"/>
                    <a:pt x="226" y="402"/>
                    <a:pt x="235" y="418"/>
                  </a:cubicBezTo>
                  <a:cubicBezTo>
                    <a:pt x="244" y="435"/>
                    <a:pt x="253" y="450"/>
                    <a:pt x="255" y="457"/>
                  </a:cubicBezTo>
                  <a:cubicBezTo>
                    <a:pt x="259" y="469"/>
                    <a:pt x="234" y="514"/>
                    <a:pt x="219" y="539"/>
                  </a:cubicBezTo>
                  <a:cubicBezTo>
                    <a:pt x="207" y="559"/>
                    <a:pt x="177" y="608"/>
                    <a:pt x="161" y="614"/>
                  </a:cubicBezTo>
                  <a:cubicBezTo>
                    <a:pt x="157" y="616"/>
                    <a:pt x="153" y="616"/>
                    <a:pt x="148" y="616"/>
                  </a:cubicBezTo>
                  <a:close/>
                  <a:moveTo>
                    <a:pt x="523" y="14"/>
                  </a:moveTo>
                  <a:cubicBezTo>
                    <a:pt x="458" y="14"/>
                    <a:pt x="339" y="90"/>
                    <a:pt x="226" y="202"/>
                  </a:cubicBezTo>
                  <a:cubicBezTo>
                    <a:pt x="79" y="350"/>
                    <a:pt x="19" y="484"/>
                    <a:pt x="47" y="529"/>
                  </a:cubicBezTo>
                  <a:cubicBezTo>
                    <a:pt x="55" y="543"/>
                    <a:pt x="73" y="561"/>
                    <a:pt x="92" y="576"/>
                  </a:cubicBezTo>
                  <a:cubicBezTo>
                    <a:pt x="119" y="596"/>
                    <a:pt x="143" y="606"/>
                    <a:pt x="156" y="601"/>
                  </a:cubicBezTo>
                  <a:cubicBezTo>
                    <a:pt x="174" y="594"/>
                    <a:pt x="242" y="477"/>
                    <a:pt x="242" y="461"/>
                  </a:cubicBezTo>
                  <a:cubicBezTo>
                    <a:pt x="239" y="455"/>
                    <a:pt x="231" y="440"/>
                    <a:pt x="222" y="425"/>
                  </a:cubicBezTo>
                  <a:cubicBezTo>
                    <a:pt x="213" y="408"/>
                    <a:pt x="203" y="390"/>
                    <a:pt x="199" y="380"/>
                  </a:cubicBezTo>
                  <a:cubicBezTo>
                    <a:pt x="196" y="373"/>
                    <a:pt x="196" y="360"/>
                    <a:pt x="221" y="325"/>
                  </a:cubicBezTo>
                  <a:cubicBezTo>
                    <a:pt x="236" y="305"/>
                    <a:pt x="257" y="281"/>
                    <a:pt x="281" y="257"/>
                  </a:cubicBezTo>
                  <a:cubicBezTo>
                    <a:pt x="294" y="243"/>
                    <a:pt x="365" y="174"/>
                    <a:pt x="397" y="174"/>
                  </a:cubicBezTo>
                  <a:cubicBezTo>
                    <a:pt x="400" y="174"/>
                    <a:pt x="402" y="175"/>
                    <a:pt x="404" y="175"/>
                  </a:cubicBezTo>
                  <a:cubicBezTo>
                    <a:pt x="414" y="179"/>
                    <a:pt x="432" y="189"/>
                    <a:pt x="449" y="199"/>
                  </a:cubicBezTo>
                  <a:cubicBezTo>
                    <a:pt x="463" y="207"/>
                    <a:pt x="479" y="216"/>
                    <a:pt x="485" y="218"/>
                  </a:cubicBezTo>
                  <a:cubicBezTo>
                    <a:pt x="503" y="217"/>
                    <a:pt x="616" y="151"/>
                    <a:pt x="623" y="134"/>
                  </a:cubicBezTo>
                  <a:cubicBezTo>
                    <a:pt x="634" y="108"/>
                    <a:pt x="582" y="44"/>
                    <a:pt x="553" y="22"/>
                  </a:cubicBezTo>
                  <a:cubicBezTo>
                    <a:pt x="545" y="17"/>
                    <a:pt x="536" y="14"/>
                    <a:pt x="52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latin typeface="Manrope Medium" pitchFamily="2" charset="0"/>
              </a:endParaRPr>
            </a:p>
          </p:txBody>
        </p:sp>
      </p:grpSp>
      <p:grpSp>
        <p:nvGrpSpPr>
          <p:cNvPr id="160" name="Group 9250">
            <a:extLst>
              <a:ext uri="{FF2B5EF4-FFF2-40B4-BE49-F238E27FC236}">
                <a16:creationId xmlns:a16="http://schemas.microsoft.com/office/drawing/2014/main" id="{DAC1F927-612C-7640-B738-394A3C746B94}"/>
              </a:ext>
            </a:extLst>
          </p:cNvPr>
          <p:cNvGrpSpPr/>
          <p:nvPr/>
        </p:nvGrpSpPr>
        <p:grpSpPr>
          <a:xfrm>
            <a:off x="3966811" y="4877319"/>
            <a:ext cx="325935" cy="321105"/>
            <a:chOff x="1477963" y="2476500"/>
            <a:chExt cx="949325" cy="949325"/>
          </a:xfrm>
        </p:grpSpPr>
        <p:sp>
          <p:nvSpPr>
            <p:cNvPr id="161" name="Oval 14">
              <a:extLst>
                <a:ext uri="{FF2B5EF4-FFF2-40B4-BE49-F238E27FC236}">
                  <a16:creationId xmlns:a16="http://schemas.microsoft.com/office/drawing/2014/main" id="{67FCA301-5165-D241-AC6C-08B2CF600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963" y="2476500"/>
              <a:ext cx="949325" cy="949325"/>
            </a:xfrm>
            <a:prstGeom prst="ellipse">
              <a:avLst/>
            </a:prstGeom>
            <a:solidFill>
              <a:srgbClr val="3812C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>
                <a:latin typeface="Manrope Medium" pitchFamily="2" charset="0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2EF4D64-3AEB-4741-BCEE-6A7FBD24E7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763" y="2674938"/>
              <a:ext cx="581025" cy="550863"/>
            </a:xfrm>
            <a:custGeom>
              <a:avLst/>
              <a:gdLst>
                <a:gd name="T0" fmla="*/ 148 w 651"/>
                <a:gd name="T1" fmla="*/ 616 h 616"/>
                <a:gd name="T2" fmla="*/ 35 w 651"/>
                <a:gd name="T3" fmla="*/ 537 h 616"/>
                <a:gd name="T4" fmla="*/ 216 w 651"/>
                <a:gd name="T5" fmla="*/ 193 h 616"/>
                <a:gd name="T6" fmla="*/ 523 w 651"/>
                <a:gd name="T7" fmla="*/ 0 h 616"/>
                <a:gd name="T8" fmla="*/ 561 w 651"/>
                <a:gd name="T9" fmla="*/ 11 h 616"/>
                <a:gd name="T10" fmla="*/ 636 w 651"/>
                <a:gd name="T11" fmla="*/ 139 h 616"/>
                <a:gd name="T12" fmla="*/ 485 w 651"/>
                <a:gd name="T13" fmla="*/ 232 h 616"/>
                <a:gd name="T14" fmla="*/ 485 w 651"/>
                <a:gd name="T15" fmla="*/ 232 h 616"/>
                <a:gd name="T16" fmla="*/ 481 w 651"/>
                <a:gd name="T17" fmla="*/ 231 h 616"/>
                <a:gd name="T18" fmla="*/ 442 w 651"/>
                <a:gd name="T19" fmla="*/ 211 h 616"/>
                <a:gd name="T20" fmla="*/ 399 w 651"/>
                <a:gd name="T21" fmla="*/ 188 h 616"/>
                <a:gd name="T22" fmla="*/ 397 w 651"/>
                <a:gd name="T23" fmla="*/ 188 h 616"/>
                <a:gd name="T24" fmla="*/ 291 w 651"/>
                <a:gd name="T25" fmla="*/ 267 h 616"/>
                <a:gd name="T26" fmla="*/ 212 w 651"/>
                <a:gd name="T27" fmla="*/ 375 h 616"/>
                <a:gd name="T28" fmla="*/ 235 w 651"/>
                <a:gd name="T29" fmla="*/ 418 h 616"/>
                <a:gd name="T30" fmla="*/ 255 w 651"/>
                <a:gd name="T31" fmla="*/ 457 h 616"/>
                <a:gd name="T32" fmla="*/ 219 w 651"/>
                <a:gd name="T33" fmla="*/ 539 h 616"/>
                <a:gd name="T34" fmla="*/ 161 w 651"/>
                <a:gd name="T35" fmla="*/ 614 h 616"/>
                <a:gd name="T36" fmla="*/ 148 w 651"/>
                <a:gd name="T37" fmla="*/ 616 h 616"/>
                <a:gd name="T38" fmla="*/ 523 w 651"/>
                <a:gd name="T39" fmla="*/ 14 h 616"/>
                <a:gd name="T40" fmla="*/ 226 w 651"/>
                <a:gd name="T41" fmla="*/ 202 h 616"/>
                <a:gd name="T42" fmla="*/ 47 w 651"/>
                <a:gd name="T43" fmla="*/ 529 h 616"/>
                <a:gd name="T44" fmla="*/ 92 w 651"/>
                <a:gd name="T45" fmla="*/ 576 h 616"/>
                <a:gd name="T46" fmla="*/ 156 w 651"/>
                <a:gd name="T47" fmla="*/ 601 h 616"/>
                <a:gd name="T48" fmla="*/ 242 w 651"/>
                <a:gd name="T49" fmla="*/ 461 h 616"/>
                <a:gd name="T50" fmla="*/ 222 w 651"/>
                <a:gd name="T51" fmla="*/ 425 h 616"/>
                <a:gd name="T52" fmla="*/ 199 w 651"/>
                <a:gd name="T53" fmla="*/ 380 h 616"/>
                <a:gd name="T54" fmla="*/ 221 w 651"/>
                <a:gd name="T55" fmla="*/ 325 h 616"/>
                <a:gd name="T56" fmla="*/ 281 w 651"/>
                <a:gd name="T57" fmla="*/ 257 h 616"/>
                <a:gd name="T58" fmla="*/ 397 w 651"/>
                <a:gd name="T59" fmla="*/ 174 h 616"/>
                <a:gd name="T60" fmla="*/ 404 w 651"/>
                <a:gd name="T61" fmla="*/ 175 h 616"/>
                <a:gd name="T62" fmla="*/ 449 w 651"/>
                <a:gd name="T63" fmla="*/ 199 h 616"/>
                <a:gd name="T64" fmla="*/ 485 w 651"/>
                <a:gd name="T65" fmla="*/ 218 h 616"/>
                <a:gd name="T66" fmla="*/ 623 w 651"/>
                <a:gd name="T67" fmla="*/ 134 h 616"/>
                <a:gd name="T68" fmla="*/ 553 w 651"/>
                <a:gd name="T69" fmla="*/ 22 h 616"/>
                <a:gd name="T70" fmla="*/ 523 w 651"/>
                <a:gd name="T71" fmla="*/ 14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1" h="616">
                  <a:moveTo>
                    <a:pt x="148" y="616"/>
                  </a:moveTo>
                  <a:cubicBezTo>
                    <a:pt x="110" y="616"/>
                    <a:pt x="52" y="565"/>
                    <a:pt x="35" y="537"/>
                  </a:cubicBezTo>
                  <a:cubicBezTo>
                    <a:pt x="0" y="479"/>
                    <a:pt x="78" y="331"/>
                    <a:pt x="216" y="193"/>
                  </a:cubicBezTo>
                  <a:cubicBezTo>
                    <a:pt x="333" y="76"/>
                    <a:pt x="454" y="0"/>
                    <a:pt x="523" y="0"/>
                  </a:cubicBezTo>
                  <a:cubicBezTo>
                    <a:pt x="539" y="0"/>
                    <a:pt x="551" y="4"/>
                    <a:pt x="561" y="11"/>
                  </a:cubicBezTo>
                  <a:cubicBezTo>
                    <a:pt x="590" y="33"/>
                    <a:pt x="651" y="102"/>
                    <a:pt x="636" y="139"/>
                  </a:cubicBezTo>
                  <a:cubicBezTo>
                    <a:pt x="627" y="162"/>
                    <a:pt x="507" y="232"/>
                    <a:pt x="485" y="232"/>
                  </a:cubicBezTo>
                  <a:cubicBezTo>
                    <a:pt x="485" y="232"/>
                    <a:pt x="485" y="232"/>
                    <a:pt x="485" y="232"/>
                  </a:cubicBezTo>
                  <a:cubicBezTo>
                    <a:pt x="484" y="232"/>
                    <a:pt x="482" y="232"/>
                    <a:pt x="481" y="231"/>
                  </a:cubicBezTo>
                  <a:cubicBezTo>
                    <a:pt x="474" y="229"/>
                    <a:pt x="459" y="221"/>
                    <a:pt x="442" y="211"/>
                  </a:cubicBezTo>
                  <a:cubicBezTo>
                    <a:pt x="426" y="202"/>
                    <a:pt x="408" y="192"/>
                    <a:pt x="399" y="188"/>
                  </a:cubicBezTo>
                  <a:cubicBezTo>
                    <a:pt x="399" y="188"/>
                    <a:pt x="398" y="188"/>
                    <a:pt x="397" y="188"/>
                  </a:cubicBezTo>
                  <a:cubicBezTo>
                    <a:pt x="381" y="188"/>
                    <a:pt x="337" y="220"/>
                    <a:pt x="291" y="267"/>
                  </a:cubicBezTo>
                  <a:cubicBezTo>
                    <a:pt x="236" y="321"/>
                    <a:pt x="208" y="365"/>
                    <a:pt x="212" y="375"/>
                  </a:cubicBezTo>
                  <a:cubicBezTo>
                    <a:pt x="216" y="384"/>
                    <a:pt x="226" y="402"/>
                    <a:pt x="235" y="418"/>
                  </a:cubicBezTo>
                  <a:cubicBezTo>
                    <a:pt x="244" y="435"/>
                    <a:pt x="253" y="450"/>
                    <a:pt x="255" y="457"/>
                  </a:cubicBezTo>
                  <a:cubicBezTo>
                    <a:pt x="259" y="469"/>
                    <a:pt x="234" y="514"/>
                    <a:pt x="219" y="539"/>
                  </a:cubicBezTo>
                  <a:cubicBezTo>
                    <a:pt x="207" y="559"/>
                    <a:pt x="177" y="608"/>
                    <a:pt x="161" y="614"/>
                  </a:cubicBezTo>
                  <a:cubicBezTo>
                    <a:pt x="157" y="616"/>
                    <a:pt x="153" y="616"/>
                    <a:pt x="148" y="616"/>
                  </a:cubicBezTo>
                  <a:close/>
                  <a:moveTo>
                    <a:pt x="523" y="14"/>
                  </a:moveTo>
                  <a:cubicBezTo>
                    <a:pt x="458" y="14"/>
                    <a:pt x="339" y="90"/>
                    <a:pt x="226" y="202"/>
                  </a:cubicBezTo>
                  <a:cubicBezTo>
                    <a:pt x="79" y="350"/>
                    <a:pt x="19" y="484"/>
                    <a:pt x="47" y="529"/>
                  </a:cubicBezTo>
                  <a:cubicBezTo>
                    <a:pt x="55" y="543"/>
                    <a:pt x="73" y="561"/>
                    <a:pt x="92" y="576"/>
                  </a:cubicBezTo>
                  <a:cubicBezTo>
                    <a:pt x="119" y="596"/>
                    <a:pt x="143" y="606"/>
                    <a:pt x="156" y="601"/>
                  </a:cubicBezTo>
                  <a:cubicBezTo>
                    <a:pt x="174" y="594"/>
                    <a:pt x="242" y="477"/>
                    <a:pt x="242" y="461"/>
                  </a:cubicBezTo>
                  <a:cubicBezTo>
                    <a:pt x="239" y="455"/>
                    <a:pt x="231" y="440"/>
                    <a:pt x="222" y="425"/>
                  </a:cubicBezTo>
                  <a:cubicBezTo>
                    <a:pt x="213" y="408"/>
                    <a:pt x="203" y="390"/>
                    <a:pt x="199" y="380"/>
                  </a:cubicBezTo>
                  <a:cubicBezTo>
                    <a:pt x="196" y="373"/>
                    <a:pt x="196" y="360"/>
                    <a:pt x="221" y="325"/>
                  </a:cubicBezTo>
                  <a:cubicBezTo>
                    <a:pt x="236" y="305"/>
                    <a:pt x="257" y="281"/>
                    <a:pt x="281" y="257"/>
                  </a:cubicBezTo>
                  <a:cubicBezTo>
                    <a:pt x="294" y="243"/>
                    <a:pt x="365" y="174"/>
                    <a:pt x="397" y="174"/>
                  </a:cubicBezTo>
                  <a:cubicBezTo>
                    <a:pt x="400" y="174"/>
                    <a:pt x="402" y="175"/>
                    <a:pt x="404" y="175"/>
                  </a:cubicBezTo>
                  <a:cubicBezTo>
                    <a:pt x="414" y="179"/>
                    <a:pt x="432" y="189"/>
                    <a:pt x="449" y="199"/>
                  </a:cubicBezTo>
                  <a:cubicBezTo>
                    <a:pt x="463" y="207"/>
                    <a:pt x="479" y="216"/>
                    <a:pt x="485" y="218"/>
                  </a:cubicBezTo>
                  <a:cubicBezTo>
                    <a:pt x="503" y="217"/>
                    <a:pt x="616" y="151"/>
                    <a:pt x="623" y="134"/>
                  </a:cubicBezTo>
                  <a:cubicBezTo>
                    <a:pt x="634" y="108"/>
                    <a:pt x="582" y="44"/>
                    <a:pt x="553" y="22"/>
                  </a:cubicBezTo>
                  <a:cubicBezTo>
                    <a:pt x="545" y="17"/>
                    <a:pt x="536" y="14"/>
                    <a:pt x="52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latin typeface="Manrope Medium" pitchFamily="2" charset="0"/>
              </a:endParaRPr>
            </a:p>
          </p:txBody>
        </p:sp>
      </p:grpSp>
      <p:sp>
        <p:nvSpPr>
          <p:cNvPr id="167" name="Freeform 106">
            <a:extLst>
              <a:ext uri="{FF2B5EF4-FFF2-40B4-BE49-F238E27FC236}">
                <a16:creationId xmlns:a16="http://schemas.microsoft.com/office/drawing/2014/main" id="{5B0D2772-C910-3244-9CEC-B8B29407DE60}"/>
              </a:ext>
            </a:extLst>
          </p:cNvPr>
          <p:cNvSpPr>
            <a:spLocks noEditPoints="1"/>
          </p:cNvSpPr>
          <p:nvPr/>
        </p:nvSpPr>
        <p:spPr bwMode="auto">
          <a:xfrm>
            <a:off x="8077599" y="2517904"/>
            <a:ext cx="218538" cy="282185"/>
          </a:xfrm>
          <a:custGeom>
            <a:avLst/>
            <a:gdLst>
              <a:gd name="T0" fmla="*/ 451 w 493"/>
              <a:gd name="T1" fmla="*/ 579 h 646"/>
              <a:gd name="T2" fmla="*/ 285 w 493"/>
              <a:gd name="T3" fmla="*/ 321 h 646"/>
              <a:gd name="T4" fmla="*/ 419 w 493"/>
              <a:gd name="T5" fmla="*/ 174 h 646"/>
              <a:gd name="T6" fmla="*/ 424 w 493"/>
              <a:gd name="T7" fmla="*/ 165 h 646"/>
              <a:gd name="T8" fmla="*/ 460 w 493"/>
              <a:gd name="T9" fmla="*/ 67 h 646"/>
              <a:gd name="T10" fmla="*/ 460 w 493"/>
              <a:gd name="T11" fmla="*/ 0 h 646"/>
              <a:gd name="T12" fmla="*/ 0 w 493"/>
              <a:gd name="T13" fmla="*/ 33 h 646"/>
              <a:gd name="T14" fmla="*/ 44 w 493"/>
              <a:gd name="T15" fmla="*/ 67 h 646"/>
              <a:gd name="T16" fmla="*/ 73 w 493"/>
              <a:gd name="T17" fmla="*/ 166 h 646"/>
              <a:gd name="T18" fmla="*/ 211 w 493"/>
              <a:gd name="T19" fmla="*/ 317 h 646"/>
              <a:gd name="T20" fmla="*/ 211 w 493"/>
              <a:gd name="T21" fmla="*/ 332 h 646"/>
              <a:gd name="T22" fmla="*/ 34 w 493"/>
              <a:gd name="T23" fmla="*/ 579 h 646"/>
              <a:gd name="T24" fmla="*/ 34 w 493"/>
              <a:gd name="T25" fmla="*/ 646 h 646"/>
              <a:gd name="T26" fmla="*/ 493 w 493"/>
              <a:gd name="T27" fmla="*/ 612 h 646"/>
              <a:gd name="T28" fmla="*/ 404 w 493"/>
              <a:gd name="T29" fmla="*/ 479 h 646"/>
              <a:gd name="T30" fmla="*/ 285 w 493"/>
              <a:gd name="T31" fmla="*/ 348 h 646"/>
              <a:gd name="T32" fmla="*/ 14 w 493"/>
              <a:gd name="T33" fmla="*/ 33 h 646"/>
              <a:gd name="T34" fmla="*/ 460 w 493"/>
              <a:gd name="T35" fmla="*/ 14 h 646"/>
              <a:gd name="T36" fmla="*/ 460 w 493"/>
              <a:gd name="T37" fmla="*/ 53 h 646"/>
              <a:gd name="T38" fmla="*/ 14 w 493"/>
              <a:gd name="T39" fmla="*/ 33 h 646"/>
              <a:gd name="T40" fmla="*/ 412 w 493"/>
              <a:gd name="T41" fmla="*/ 156 h 646"/>
              <a:gd name="T42" fmla="*/ 85 w 493"/>
              <a:gd name="T43" fmla="*/ 156 h 646"/>
              <a:gd name="T44" fmla="*/ 439 w 493"/>
              <a:gd name="T45" fmla="*/ 67 h 646"/>
              <a:gd name="T46" fmla="*/ 211 w 493"/>
              <a:gd name="T47" fmla="*/ 490 h 646"/>
              <a:gd name="T48" fmla="*/ 211 w 493"/>
              <a:gd name="T49" fmla="*/ 348 h 646"/>
              <a:gd name="T50" fmla="*/ 156 w 493"/>
              <a:gd name="T51" fmla="*/ 509 h 646"/>
              <a:gd name="T52" fmla="*/ 219 w 493"/>
              <a:gd name="T53" fmla="*/ 503 h 646"/>
              <a:gd name="T54" fmla="*/ 225 w 493"/>
              <a:gd name="T55" fmla="*/ 336 h 646"/>
              <a:gd name="T56" fmla="*/ 225 w 493"/>
              <a:gd name="T57" fmla="*/ 313 h 646"/>
              <a:gd name="T58" fmla="*/ 94 w 493"/>
              <a:gd name="T59" fmla="*/ 175 h 646"/>
              <a:gd name="T60" fmla="*/ 259 w 493"/>
              <a:gd name="T61" fmla="*/ 169 h 646"/>
              <a:gd name="T62" fmla="*/ 274 w 493"/>
              <a:gd name="T63" fmla="*/ 307 h 646"/>
              <a:gd name="T64" fmla="*/ 271 w 493"/>
              <a:gd name="T65" fmla="*/ 321 h 646"/>
              <a:gd name="T66" fmla="*/ 271 w 493"/>
              <a:gd name="T67" fmla="*/ 483 h 646"/>
              <a:gd name="T68" fmla="*/ 278 w 493"/>
              <a:gd name="T69" fmla="*/ 493 h 646"/>
              <a:gd name="T70" fmla="*/ 437 w 493"/>
              <a:gd name="T71" fmla="*/ 579 h 646"/>
              <a:gd name="T72" fmla="*/ 84 w 493"/>
              <a:gd name="T73" fmla="*/ 495 h 646"/>
              <a:gd name="T74" fmla="*/ 34 w 493"/>
              <a:gd name="T75" fmla="*/ 632 h 646"/>
              <a:gd name="T76" fmla="*/ 34 w 493"/>
              <a:gd name="T77" fmla="*/ 593 h 646"/>
              <a:gd name="T78" fmla="*/ 479 w 493"/>
              <a:gd name="T79" fmla="*/ 612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93" h="646">
                <a:moveTo>
                  <a:pt x="460" y="579"/>
                </a:moveTo>
                <a:cubicBezTo>
                  <a:pt x="451" y="579"/>
                  <a:pt x="451" y="579"/>
                  <a:pt x="451" y="579"/>
                </a:cubicBezTo>
                <a:cubicBezTo>
                  <a:pt x="435" y="462"/>
                  <a:pt x="357" y="372"/>
                  <a:pt x="285" y="332"/>
                </a:cubicBezTo>
                <a:cubicBezTo>
                  <a:pt x="285" y="321"/>
                  <a:pt x="285" y="321"/>
                  <a:pt x="285" y="321"/>
                </a:cubicBezTo>
                <a:cubicBezTo>
                  <a:pt x="285" y="317"/>
                  <a:pt x="285" y="317"/>
                  <a:pt x="285" y="317"/>
                </a:cubicBezTo>
                <a:cubicBezTo>
                  <a:pt x="334" y="291"/>
                  <a:pt x="385" y="241"/>
                  <a:pt x="419" y="174"/>
                </a:cubicBezTo>
                <a:cubicBezTo>
                  <a:pt x="421" y="174"/>
                  <a:pt x="422" y="173"/>
                  <a:pt x="423" y="172"/>
                </a:cubicBezTo>
                <a:cubicBezTo>
                  <a:pt x="424" y="170"/>
                  <a:pt x="424" y="167"/>
                  <a:pt x="424" y="165"/>
                </a:cubicBezTo>
                <a:cubicBezTo>
                  <a:pt x="438" y="135"/>
                  <a:pt x="448" y="102"/>
                  <a:pt x="453" y="67"/>
                </a:cubicBezTo>
                <a:cubicBezTo>
                  <a:pt x="460" y="67"/>
                  <a:pt x="460" y="67"/>
                  <a:pt x="460" y="67"/>
                </a:cubicBezTo>
                <a:cubicBezTo>
                  <a:pt x="478" y="67"/>
                  <a:pt x="493" y="52"/>
                  <a:pt x="493" y="33"/>
                </a:cubicBezTo>
                <a:cubicBezTo>
                  <a:pt x="493" y="15"/>
                  <a:pt x="478" y="0"/>
                  <a:pt x="460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15" y="0"/>
                  <a:pt x="0" y="15"/>
                  <a:pt x="0" y="33"/>
                </a:cubicBezTo>
                <a:cubicBezTo>
                  <a:pt x="0" y="52"/>
                  <a:pt x="15" y="67"/>
                  <a:pt x="34" y="67"/>
                </a:cubicBezTo>
                <a:cubicBezTo>
                  <a:pt x="44" y="67"/>
                  <a:pt x="44" y="67"/>
                  <a:pt x="44" y="67"/>
                </a:cubicBezTo>
                <a:cubicBezTo>
                  <a:pt x="48" y="100"/>
                  <a:pt x="58" y="130"/>
                  <a:pt x="70" y="158"/>
                </a:cubicBezTo>
                <a:cubicBezTo>
                  <a:pt x="69" y="161"/>
                  <a:pt x="70" y="165"/>
                  <a:pt x="73" y="166"/>
                </a:cubicBezTo>
                <a:cubicBezTo>
                  <a:pt x="73" y="166"/>
                  <a:pt x="74" y="167"/>
                  <a:pt x="74" y="167"/>
                </a:cubicBezTo>
                <a:cubicBezTo>
                  <a:pt x="107" y="237"/>
                  <a:pt x="160" y="290"/>
                  <a:pt x="211" y="317"/>
                </a:cubicBezTo>
                <a:cubicBezTo>
                  <a:pt x="211" y="330"/>
                  <a:pt x="211" y="330"/>
                  <a:pt x="211" y="330"/>
                </a:cubicBezTo>
                <a:cubicBezTo>
                  <a:pt x="211" y="332"/>
                  <a:pt x="211" y="332"/>
                  <a:pt x="211" y="332"/>
                </a:cubicBezTo>
                <a:cubicBezTo>
                  <a:pt x="140" y="371"/>
                  <a:pt x="62" y="462"/>
                  <a:pt x="44" y="579"/>
                </a:cubicBezTo>
                <a:cubicBezTo>
                  <a:pt x="34" y="579"/>
                  <a:pt x="34" y="579"/>
                  <a:pt x="34" y="579"/>
                </a:cubicBezTo>
                <a:cubicBezTo>
                  <a:pt x="15" y="579"/>
                  <a:pt x="0" y="594"/>
                  <a:pt x="0" y="612"/>
                </a:cubicBezTo>
                <a:cubicBezTo>
                  <a:pt x="0" y="631"/>
                  <a:pt x="15" y="646"/>
                  <a:pt x="34" y="646"/>
                </a:cubicBezTo>
                <a:cubicBezTo>
                  <a:pt x="460" y="646"/>
                  <a:pt x="460" y="646"/>
                  <a:pt x="460" y="646"/>
                </a:cubicBezTo>
                <a:cubicBezTo>
                  <a:pt x="478" y="646"/>
                  <a:pt x="493" y="631"/>
                  <a:pt x="493" y="612"/>
                </a:cubicBezTo>
                <a:cubicBezTo>
                  <a:pt x="493" y="594"/>
                  <a:pt x="478" y="579"/>
                  <a:pt x="460" y="579"/>
                </a:cubicBezTo>
                <a:close/>
                <a:moveTo>
                  <a:pt x="404" y="479"/>
                </a:moveTo>
                <a:cubicBezTo>
                  <a:pt x="371" y="466"/>
                  <a:pt x="329" y="470"/>
                  <a:pt x="285" y="478"/>
                </a:cubicBezTo>
                <a:cubicBezTo>
                  <a:pt x="285" y="348"/>
                  <a:pt x="285" y="348"/>
                  <a:pt x="285" y="348"/>
                </a:cubicBezTo>
                <a:cubicBezTo>
                  <a:pt x="328" y="374"/>
                  <a:pt x="373" y="420"/>
                  <a:pt x="404" y="479"/>
                </a:cubicBezTo>
                <a:close/>
                <a:moveTo>
                  <a:pt x="14" y="33"/>
                </a:moveTo>
                <a:cubicBezTo>
                  <a:pt x="14" y="23"/>
                  <a:pt x="23" y="14"/>
                  <a:pt x="34" y="14"/>
                </a:cubicBezTo>
                <a:cubicBezTo>
                  <a:pt x="460" y="14"/>
                  <a:pt x="460" y="14"/>
                  <a:pt x="460" y="14"/>
                </a:cubicBezTo>
                <a:cubicBezTo>
                  <a:pt x="471" y="14"/>
                  <a:pt x="479" y="23"/>
                  <a:pt x="479" y="33"/>
                </a:cubicBezTo>
                <a:cubicBezTo>
                  <a:pt x="479" y="44"/>
                  <a:pt x="471" y="53"/>
                  <a:pt x="460" y="53"/>
                </a:cubicBezTo>
                <a:cubicBezTo>
                  <a:pt x="34" y="53"/>
                  <a:pt x="34" y="53"/>
                  <a:pt x="34" y="53"/>
                </a:cubicBezTo>
                <a:cubicBezTo>
                  <a:pt x="23" y="53"/>
                  <a:pt x="14" y="44"/>
                  <a:pt x="14" y="33"/>
                </a:cubicBezTo>
                <a:close/>
                <a:moveTo>
                  <a:pt x="439" y="67"/>
                </a:moveTo>
                <a:cubicBezTo>
                  <a:pt x="434" y="99"/>
                  <a:pt x="425" y="129"/>
                  <a:pt x="412" y="156"/>
                </a:cubicBezTo>
                <a:cubicBezTo>
                  <a:pt x="372" y="134"/>
                  <a:pt x="315" y="145"/>
                  <a:pt x="256" y="156"/>
                </a:cubicBezTo>
                <a:cubicBezTo>
                  <a:pt x="196" y="167"/>
                  <a:pt x="134" y="178"/>
                  <a:pt x="85" y="156"/>
                </a:cubicBezTo>
                <a:cubicBezTo>
                  <a:pt x="72" y="129"/>
                  <a:pt x="63" y="99"/>
                  <a:pt x="58" y="67"/>
                </a:cubicBezTo>
                <a:lnTo>
                  <a:pt x="439" y="67"/>
                </a:lnTo>
                <a:close/>
                <a:moveTo>
                  <a:pt x="211" y="348"/>
                </a:moveTo>
                <a:cubicBezTo>
                  <a:pt x="211" y="490"/>
                  <a:pt x="211" y="490"/>
                  <a:pt x="211" y="490"/>
                </a:cubicBezTo>
                <a:cubicBezTo>
                  <a:pt x="171" y="496"/>
                  <a:pt x="127" y="499"/>
                  <a:pt x="90" y="483"/>
                </a:cubicBezTo>
                <a:cubicBezTo>
                  <a:pt x="121" y="422"/>
                  <a:pt x="168" y="374"/>
                  <a:pt x="211" y="348"/>
                </a:cubicBezTo>
                <a:close/>
                <a:moveTo>
                  <a:pt x="84" y="495"/>
                </a:moveTo>
                <a:cubicBezTo>
                  <a:pt x="107" y="505"/>
                  <a:pt x="131" y="509"/>
                  <a:pt x="156" y="509"/>
                </a:cubicBezTo>
                <a:cubicBezTo>
                  <a:pt x="178" y="509"/>
                  <a:pt x="199" y="506"/>
                  <a:pt x="219" y="503"/>
                </a:cubicBezTo>
                <a:cubicBezTo>
                  <a:pt x="219" y="503"/>
                  <a:pt x="219" y="503"/>
                  <a:pt x="219" y="503"/>
                </a:cubicBezTo>
                <a:cubicBezTo>
                  <a:pt x="222" y="503"/>
                  <a:pt x="225" y="500"/>
                  <a:pt x="225" y="496"/>
                </a:cubicBezTo>
                <a:cubicBezTo>
                  <a:pt x="225" y="336"/>
                  <a:pt x="225" y="336"/>
                  <a:pt x="225" y="336"/>
                </a:cubicBezTo>
                <a:cubicBezTo>
                  <a:pt x="225" y="330"/>
                  <a:pt x="225" y="330"/>
                  <a:pt x="225" y="330"/>
                </a:cubicBezTo>
                <a:cubicBezTo>
                  <a:pt x="225" y="313"/>
                  <a:pt x="225" y="313"/>
                  <a:pt x="225" y="313"/>
                </a:cubicBezTo>
                <a:cubicBezTo>
                  <a:pt x="225" y="311"/>
                  <a:pt x="224" y="308"/>
                  <a:pt x="221" y="307"/>
                </a:cubicBezTo>
                <a:cubicBezTo>
                  <a:pt x="177" y="284"/>
                  <a:pt x="127" y="237"/>
                  <a:pt x="94" y="175"/>
                </a:cubicBezTo>
                <a:cubicBezTo>
                  <a:pt x="112" y="180"/>
                  <a:pt x="131" y="183"/>
                  <a:pt x="151" y="183"/>
                </a:cubicBezTo>
                <a:cubicBezTo>
                  <a:pt x="186" y="183"/>
                  <a:pt x="223" y="176"/>
                  <a:pt x="259" y="169"/>
                </a:cubicBezTo>
                <a:cubicBezTo>
                  <a:pt x="316" y="159"/>
                  <a:pt x="370" y="149"/>
                  <a:pt x="406" y="169"/>
                </a:cubicBezTo>
                <a:cubicBezTo>
                  <a:pt x="372" y="234"/>
                  <a:pt x="321" y="283"/>
                  <a:pt x="274" y="307"/>
                </a:cubicBezTo>
                <a:cubicBezTo>
                  <a:pt x="272" y="308"/>
                  <a:pt x="271" y="311"/>
                  <a:pt x="271" y="313"/>
                </a:cubicBezTo>
                <a:cubicBezTo>
                  <a:pt x="271" y="321"/>
                  <a:pt x="271" y="321"/>
                  <a:pt x="271" y="321"/>
                </a:cubicBezTo>
                <a:cubicBezTo>
                  <a:pt x="271" y="336"/>
                  <a:pt x="271" y="336"/>
                  <a:pt x="271" y="336"/>
                </a:cubicBezTo>
                <a:cubicBezTo>
                  <a:pt x="271" y="483"/>
                  <a:pt x="271" y="483"/>
                  <a:pt x="271" y="483"/>
                </a:cubicBezTo>
                <a:cubicBezTo>
                  <a:pt x="270" y="484"/>
                  <a:pt x="270" y="486"/>
                  <a:pt x="270" y="487"/>
                </a:cubicBezTo>
                <a:cubicBezTo>
                  <a:pt x="271" y="491"/>
                  <a:pt x="274" y="494"/>
                  <a:pt x="278" y="493"/>
                </a:cubicBezTo>
                <a:cubicBezTo>
                  <a:pt x="331" y="484"/>
                  <a:pt x="381" y="477"/>
                  <a:pt x="414" y="499"/>
                </a:cubicBezTo>
                <a:cubicBezTo>
                  <a:pt x="425" y="524"/>
                  <a:pt x="433" y="551"/>
                  <a:pt x="437" y="579"/>
                </a:cubicBezTo>
                <a:cubicBezTo>
                  <a:pt x="58" y="579"/>
                  <a:pt x="58" y="579"/>
                  <a:pt x="58" y="579"/>
                </a:cubicBezTo>
                <a:cubicBezTo>
                  <a:pt x="63" y="549"/>
                  <a:pt x="72" y="521"/>
                  <a:pt x="84" y="495"/>
                </a:cubicBezTo>
                <a:close/>
                <a:moveTo>
                  <a:pt x="460" y="632"/>
                </a:moveTo>
                <a:cubicBezTo>
                  <a:pt x="34" y="632"/>
                  <a:pt x="34" y="632"/>
                  <a:pt x="34" y="632"/>
                </a:cubicBezTo>
                <a:cubicBezTo>
                  <a:pt x="23" y="632"/>
                  <a:pt x="14" y="623"/>
                  <a:pt x="14" y="612"/>
                </a:cubicBezTo>
                <a:cubicBezTo>
                  <a:pt x="14" y="601"/>
                  <a:pt x="23" y="593"/>
                  <a:pt x="34" y="593"/>
                </a:cubicBezTo>
                <a:cubicBezTo>
                  <a:pt x="460" y="593"/>
                  <a:pt x="460" y="593"/>
                  <a:pt x="460" y="593"/>
                </a:cubicBezTo>
                <a:cubicBezTo>
                  <a:pt x="471" y="593"/>
                  <a:pt x="479" y="601"/>
                  <a:pt x="479" y="612"/>
                </a:cubicBezTo>
                <a:cubicBezTo>
                  <a:pt x="479" y="623"/>
                  <a:pt x="471" y="632"/>
                  <a:pt x="460" y="632"/>
                </a:cubicBezTo>
                <a:close/>
              </a:path>
            </a:pathLst>
          </a:custGeom>
          <a:solidFill>
            <a:srgbClr val="3812CF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latin typeface="Manrope Medium" pitchFamily="2" charset="0"/>
            </a:endParaRPr>
          </a:p>
        </p:txBody>
      </p:sp>
      <p:sp>
        <p:nvSpPr>
          <p:cNvPr id="169" name="Freeform 106">
            <a:extLst>
              <a:ext uri="{FF2B5EF4-FFF2-40B4-BE49-F238E27FC236}">
                <a16:creationId xmlns:a16="http://schemas.microsoft.com/office/drawing/2014/main" id="{A6DD660A-6724-F14D-83D2-7AD1E3F4AAF9}"/>
              </a:ext>
            </a:extLst>
          </p:cNvPr>
          <p:cNvSpPr>
            <a:spLocks noEditPoints="1"/>
          </p:cNvSpPr>
          <p:nvPr/>
        </p:nvSpPr>
        <p:spPr bwMode="auto">
          <a:xfrm>
            <a:off x="5421963" y="3597936"/>
            <a:ext cx="218538" cy="282185"/>
          </a:xfrm>
          <a:custGeom>
            <a:avLst/>
            <a:gdLst>
              <a:gd name="T0" fmla="*/ 451 w 493"/>
              <a:gd name="T1" fmla="*/ 579 h 646"/>
              <a:gd name="T2" fmla="*/ 285 w 493"/>
              <a:gd name="T3" fmla="*/ 321 h 646"/>
              <a:gd name="T4" fmla="*/ 419 w 493"/>
              <a:gd name="T5" fmla="*/ 174 h 646"/>
              <a:gd name="T6" fmla="*/ 424 w 493"/>
              <a:gd name="T7" fmla="*/ 165 h 646"/>
              <a:gd name="T8" fmla="*/ 460 w 493"/>
              <a:gd name="T9" fmla="*/ 67 h 646"/>
              <a:gd name="T10" fmla="*/ 460 w 493"/>
              <a:gd name="T11" fmla="*/ 0 h 646"/>
              <a:gd name="T12" fmla="*/ 0 w 493"/>
              <a:gd name="T13" fmla="*/ 33 h 646"/>
              <a:gd name="T14" fmla="*/ 44 w 493"/>
              <a:gd name="T15" fmla="*/ 67 h 646"/>
              <a:gd name="T16" fmla="*/ 73 w 493"/>
              <a:gd name="T17" fmla="*/ 166 h 646"/>
              <a:gd name="T18" fmla="*/ 211 w 493"/>
              <a:gd name="T19" fmla="*/ 317 h 646"/>
              <a:gd name="T20" fmla="*/ 211 w 493"/>
              <a:gd name="T21" fmla="*/ 332 h 646"/>
              <a:gd name="T22" fmla="*/ 34 w 493"/>
              <a:gd name="T23" fmla="*/ 579 h 646"/>
              <a:gd name="T24" fmla="*/ 34 w 493"/>
              <a:gd name="T25" fmla="*/ 646 h 646"/>
              <a:gd name="T26" fmla="*/ 493 w 493"/>
              <a:gd name="T27" fmla="*/ 612 h 646"/>
              <a:gd name="T28" fmla="*/ 404 w 493"/>
              <a:gd name="T29" fmla="*/ 479 h 646"/>
              <a:gd name="T30" fmla="*/ 285 w 493"/>
              <a:gd name="T31" fmla="*/ 348 h 646"/>
              <a:gd name="T32" fmla="*/ 14 w 493"/>
              <a:gd name="T33" fmla="*/ 33 h 646"/>
              <a:gd name="T34" fmla="*/ 460 w 493"/>
              <a:gd name="T35" fmla="*/ 14 h 646"/>
              <a:gd name="T36" fmla="*/ 460 w 493"/>
              <a:gd name="T37" fmla="*/ 53 h 646"/>
              <a:gd name="T38" fmla="*/ 14 w 493"/>
              <a:gd name="T39" fmla="*/ 33 h 646"/>
              <a:gd name="T40" fmla="*/ 412 w 493"/>
              <a:gd name="T41" fmla="*/ 156 h 646"/>
              <a:gd name="T42" fmla="*/ 85 w 493"/>
              <a:gd name="T43" fmla="*/ 156 h 646"/>
              <a:gd name="T44" fmla="*/ 439 w 493"/>
              <a:gd name="T45" fmla="*/ 67 h 646"/>
              <a:gd name="T46" fmla="*/ 211 w 493"/>
              <a:gd name="T47" fmla="*/ 490 h 646"/>
              <a:gd name="T48" fmla="*/ 211 w 493"/>
              <a:gd name="T49" fmla="*/ 348 h 646"/>
              <a:gd name="T50" fmla="*/ 156 w 493"/>
              <a:gd name="T51" fmla="*/ 509 h 646"/>
              <a:gd name="T52" fmla="*/ 219 w 493"/>
              <a:gd name="T53" fmla="*/ 503 h 646"/>
              <a:gd name="T54" fmla="*/ 225 w 493"/>
              <a:gd name="T55" fmla="*/ 336 h 646"/>
              <a:gd name="T56" fmla="*/ 225 w 493"/>
              <a:gd name="T57" fmla="*/ 313 h 646"/>
              <a:gd name="T58" fmla="*/ 94 w 493"/>
              <a:gd name="T59" fmla="*/ 175 h 646"/>
              <a:gd name="T60" fmla="*/ 259 w 493"/>
              <a:gd name="T61" fmla="*/ 169 h 646"/>
              <a:gd name="T62" fmla="*/ 274 w 493"/>
              <a:gd name="T63" fmla="*/ 307 h 646"/>
              <a:gd name="T64" fmla="*/ 271 w 493"/>
              <a:gd name="T65" fmla="*/ 321 h 646"/>
              <a:gd name="T66" fmla="*/ 271 w 493"/>
              <a:gd name="T67" fmla="*/ 483 h 646"/>
              <a:gd name="T68" fmla="*/ 278 w 493"/>
              <a:gd name="T69" fmla="*/ 493 h 646"/>
              <a:gd name="T70" fmla="*/ 437 w 493"/>
              <a:gd name="T71" fmla="*/ 579 h 646"/>
              <a:gd name="T72" fmla="*/ 84 w 493"/>
              <a:gd name="T73" fmla="*/ 495 h 646"/>
              <a:gd name="T74" fmla="*/ 34 w 493"/>
              <a:gd name="T75" fmla="*/ 632 h 646"/>
              <a:gd name="T76" fmla="*/ 34 w 493"/>
              <a:gd name="T77" fmla="*/ 593 h 646"/>
              <a:gd name="T78" fmla="*/ 479 w 493"/>
              <a:gd name="T79" fmla="*/ 612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93" h="646">
                <a:moveTo>
                  <a:pt x="460" y="579"/>
                </a:moveTo>
                <a:cubicBezTo>
                  <a:pt x="451" y="579"/>
                  <a:pt x="451" y="579"/>
                  <a:pt x="451" y="579"/>
                </a:cubicBezTo>
                <a:cubicBezTo>
                  <a:pt x="435" y="462"/>
                  <a:pt x="357" y="372"/>
                  <a:pt x="285" y="332"/>
                </a:cubicBezTo>
                <a:cubicBezTo>
                  <a:pt x="285" y="321"/>
                  <a:pt x="285" y="321"/>
                  <a:pt x="285" y="321"/>
                </a:cubicBezTo>
                <a:cubicBezTo>
                  <a:pt x="285" y="317"/>
                  <a:pt x="285" y="317"/>
                  <a:pt x="285" y="317"/>
                </a:cubicBezTo>
                <a:cubicBezTo>
                  <a:pt x="334" y="291"/>
                  <a:pt x="385" y="241"/>
                  <a:pt x="419" y="174"/>
                </a:cubicBezTo>
                <a:cubicBezTo>
                  <a:pt x="421" y="174"/>
                  <a:pt x="422" y="173"/>
                  <a:pt x="423" y="172"/>
                </a:cubicBezTo>
                <a:cubicBezTo>
                  <a:pt x="424" y="170"/>
                  <a:pt x="424" y="167"/>
                  <a:pt x="424" y="165"/>
                </a:cubicBezTo>
                <a:cubicBezTo>
                  <a:pt x="438" y="135"/>
                  <a:pt x="448" y="102"/>
                  <a:pt x="453" y="67"/>
                </a:cubicBezTo>
                <a:cubicBezTo>
                  <a:pt x="460" y="67"/>
                  <a:pt x="460" y="67"/>
                  <a:pt x="460" y="67"/>
                </a:cubicBezTo>
                <a:cubicBezTo>
                  <a:pt x="478" y="67"/>
                  <a:pt x="493" y="52"/>
                  <a:pt x="493" y="33"/>
                </a:cubicBezTo>
                <a:cubicBezTo>
                  <a:pt x="493" y="15"/>
                  <a:pt x="478" y="0"/>
                  <a:pt x="460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15" y="0"/>
                  <a:pt x="0" y="15"/>
                  <a:pt x="0" y="33"/>
                </a:cubicBezTo>
                <a:cubicBezTo>
                  <a:pt x="0" y="52"/>
                  <a:pt x="15" y="67"/>
                  <a:pt x="34" y="67"/>
                </a:cubicBezTo>
                <a:cubicBezTo>
                  <a:pt x="44" y="67"/>
                  <a:pt x="44" y="67"/>
                  <a:pt x="44" y="67"/>
                </a:cubicBezTo>
                <a:cubicBezTo>
                  <a:pt x="48" y="100"/>
                  <a:pt x="58" y="130"/>
                  <a:pt x="70" y="158"/>
                </a:cubicBezTo>
                <a:cubicBezTo>
                  <a:pt x="69" y="161"/>
                  <a:pt x="70" y="165"/>
                  <a:pt x="73" y="166"/>
                </a:cubicBezTo>
                <a:cubicBezTo>
                  <a:pt x="73" y="166"/>
                  <a:pt x="74" y="167"/>
                  <a:pt x="74" y="167"/>
                </a:cubicBezTo>
                <a:cubicBezTo>
                  <a:pt x="107" y="237"/>
                  <a:pt x="160" y="290"/>
                  <a:pt x="211" y="317"/>
                </a:cubicBezTo>
                <a:cubicBezTo>
                  <a:pt x="211" y="330"/>
                  <a:pt x="211" y="330"/>
                  <a:pt x="211" y="330"/>
                </a:cubicBezTo>
                <a:cubicBezTo>
                  <a:pt x="211" y="332"/>
                  <a:pt x="211" y="332"/>
                  <a:pt x="211" y="332"/>
                </a:cubicBezTo>
                <a:cubicBezTo>
                  <a:pt x="140" y="371"/>
                  <a:pt x="62" y="462"/>
                  <a:pt x="44" y="579"/>
                </a:cubicBezTo>
                <a:cubicBezTo>
                  <a:pt x="34" y="579"/>
                  <a:pt x="34" y="579"/>
                  <a:pt x="34" y="579"/>
                </a:cubicBezTo>
                <a:cubicBezTo>
                  <a:pt x="15" y="579"/>
                  <a:pt x="0" y="594"/>
                  <a:pt x="0" y="612"/>
                </a:cubicBezTo>
                <a:cubicBezTo>
                  <a:pt x="0" y="631"/>
                  <a:pt x="15" y="646"/>
                  <a:pt x="34" y="646"/>
                </a:cubicBezTo>
                <a:cubicBezTo>
                  <a:pt x="460" y="646"/>
                  <a:pt x="460" y="646"/>
                  <a:pt x="460" y="646"/>
                </a:cubicBezTo>
                <a:cubicBezTo>
                  <a:pt x="478" y="646"/>
                  <a:pt x="493" y="631"/>
                  <a:pt x="493" y="612"/>
                </a:cubicBezTo>
                <a:cubicBezTo>
                  <a:pt x="493" y="594"/>
                  <a:pt x="478" y="579"/>
                  <a:pt x="460" y="579"/>
                </a:cubicBezTo>
                <a:close/>
                <a:moveTo>
                  <a:pt x="404" y="479"/>
                </a:moveTo>
                <a:cubicBezTo>
                  <a:pt x="371" y="466"/>
                  <a:pt x="329" y="470"/>
                  <a:pt x="285" y="478"/>
                </a:cubicBezTo>
                <a:cubicBezTo>
                  <a:pt x="285" y="348"/>
                  <a:pt x="285" y="348"/>
                  <a:pt x="285" y="348"/>
                </a:cubicBezTo>
                <a:cubicBezTo>
                  <a:pt x="328" y="374"/>
                  <a:pt x="373" y="420"/>
                  <a:pt x="404" y="479"/>
                </a:cubicBezTo>
                <a:close/>
                <a:moveTo>
                  <a:pt x="14" y="33"/>
                </a:moveTo>
                <a:cubicBezTo>
                  <a:pt x="14" y="23"/>
                  <a:pt x="23" y="14"/>
                  <a:pt x="34" y="14"/>
                </a:cubicBezTo>
                <a:cubicBezTo>
                  <a:pt x="460" y="14"/>
                  <a:pt x="460" y="14"/>
                  <a:pt x="460" y="14"/>
                </a:cubicBezTo>
                <a:cubicBezTo>
                  <a:pt x="471" y="14"/>
                  <a:pt x="479" y="23"/>
                  <a:pt x="479" y="33"/>
                </a:cubicBezTo>
                <a:cubicBezTo>
                  <a:pt x="479" y="44"/>
                  <a:pt x="471" y="53"/>
                  <a:pt x="460" y="53"/>
                </a:cubicBezTo>
                <a:cubicBezTo>
                  <a:pt x="34" y="53"/>
                  <a:pt x="34" y="53"/>
                  <a:pt x="34" y="53"/>
                </a:cubicBezTo>
                <a:cubicBezTo>
                  <a:pt x="23" y="53"/>
                  <a:pt x="14" y="44"/>
                  <a:pt x="14" y="33"/>
                </a:cubicBezTo>
                <a:close/>
                <a:moveTo>
                  <a:pt x="439" y="67"/>
                </a:moveTo>
                <a:cubicBezTo>
                  <a:pt x="434" y="99"/>
                  <a:pt x="425" y="129"/>
                  <a:pt x="412" y="156"/>
                </a:cubicBezTo>
                <a:cubicBezTo>
                  <a:pt x="372" y="134"/>
                  <a:pt x="315" y="145"/>
                  <a:pt x="256" y="156"/>
                </a:cubicBezTo>
                <a:cubicBezTo>
                  <a:pt x="196" y="167"/>
                  <a:pt x="134" y="178"/>
                  <a:pt x="85" y="156"/>
                </a:cubicBezTo>
                <a:cubicBezTo>
                  <a:pt x="72" y="129"/>
                  <a:pt x="63" y="99"/>
                  <a:pt x="58" y="67"/>
                </a:cubicBezTo>
                <a:lnTo>
                  <a:pt x="439" y="67"/>
                </a:lnTo>
                <a:close/>
                <a:moveTo>
                  <a:pt x="211" y="348"/>
                </a:moveTo>
                <a:cubicBezTo>
                  <a:pt x="211" y="490"/>
                  <a:pt x="211" y="490"/>
                  <a:pt x="211" y="490"/>
                </a:cubicBezTo>
                <a:cubicBezTo>
                  <a:pt x="171" y="496"/>
                  <a:pt x="127" y="499"/>
                  <a:pt x="90" y="483"/>
                </a:cubicBezTo>
                <a:cubicBezTo>
                  <a:pt x="121" y="422"/>
                  <a:pt x="168" y="374"/>
                  <a:pt x="211" y="348"/>
                </a:cubicBezTo>
                <a:close/>
                <a:moveTo>
                  <a:pt x="84" y="495"/>
                </a:moveTo>
                <a:cubicBezTo>
                  <a:pt x="107" y="505"/>
                  <a:pt x="131" y="509"/>
                  <a:pt x="156" y="509"/>
                </a:cubicBezTo>
                <a:cubicBezTo>
                  <a:pt x="178" y="509"/>
                  <a:pt x="199" y="506"/>
                  <a:pt x="219" y="503"/>
                </a:cubicBezTo>
                <a:cubicBezTo>
                  <a:pt x="219" y="503"/>
                  <a:pt x="219" y="503"/>
                  <a:pt x="219" y="503"/>
                </a:cubicBezTo>
                <a:cubicBezTo>
                  <a:pt x="222" y="503"/>
                  <a:pt x="225" y="500"/>
                  <a:pt x="225" y="496"/>
                </a:cubicBezTo>
                <a:cubicBezTo>
                  <a:pt x="225" y="336"/>
                  <a:pt x="225" y="336"/>
                  <a:pt x="225" y="336"/>
                </a:cubicBezTo>
                <a:cubicBezTo>
                  <a:pt x="225" y="330"/>
                  <a:pt x="225" y="330"/>
                  <a:pt x="225" y="330"/>
                </a:cubicBezTo>
                <a:cubicBezTo>
                  <a:pt x="225" y="313"/>
                  <a:pt x="225" y="313"/>
                  <a:pt x="225" y="313"/>
                </a:cubicBezTo>
                <a:cubicBezTo>
                  <a:pt x="225" y="311"/>
                  <a:pt x="224" y="308"/>
                  <a:pt x="221" y="307"/>
                </a:cubicBezTo>
                <a:cubicBezTo>
                  <a:pt x="177" y="284"/>
                  <a:pt x="127" y="237"/>
                  <a:pt x="94" y="175"/>
                </a:cubicBezTo>
                <a:cubicBezTo>
                  <a:pt x="112" y="180"/>
                  <a:pt x="131" y="183"/>
                  <a:pt x="151" y="183"/>
                </a:cubicBezTo>
                <a:cubicBezTo>
                  <a:pt x="186" y="183"/>
                  <a:pt x="223" y="176"/>
                  <a:pt x="259" y="169"/>
                </a:cubicBezTo>
                <a:cubicBezTo>
                  <a:pt x="316" y="159"/>
                  <a:pt x="370" y="149"/>
                  <a:pt x="406" y="169"/>
                </a:cubicBezTo>
                <a:cubicBezTo>
                  <a:pt x="372" y="234"/>
                  <a:pt x="321" y="283"/>
                  <a:pt x="274" y="307"/>
                </a:cubicBezTo>
                <a:cubicBezTo>
                  <a:pt x="272" y="308"/>
                  <a:pt x="271" y="311"/>
                  <a:pt x="271" y="313"/>
                </a:cubicBezTo>
                <a:cubicBezTo>
                  <a:pt x="271" y="321"/>
                  <a:pt x="271" y="321"/>
                  <a:pt x="271" y="321"/>
                </a:cubicBezTo>
                <a:cubicBezTo>
                  <a:pt x="271" y="336"/>
                  <a:pt x="271" y="336"/>
                  <a:pt x="271" y="336"/>
                </a:cubicBezTo>
                <a:cubicBezTo>
                  <a:pt x="271" y="483"/>
                  <a:pt x="271" y="483"/>
                  <a:pt x="271" y="483"/>
                </a:cubicBezTo>
                <a:cubicBezTo>
                  <a:pt x="270" y="484"/>
                  <a:pt x="270" y="486"/>
                  <a:pt x="270" y="487"/>
                </a:cubicBezTo>
                <a:cubicBezTo>
                  <a:pt x="271" y="491"/>
                  <a:pt x="274" y="494"/>
                  <a:pt x="278" y="493"/>
                </a:cubicBezTo>
                <a:cubicBezTo>
                  <a:pt x="331" y="484"/>
                  <a:pt x="381" y="477"/>
                  <a:pt x="414" y="499"/>
                </a:cubicBezTo>
                <a:cubicBezTo>
                  <a:pt x="425" y="524"/>
                  <a:pt x="433" y="551"/>
                  <a:pt x="437" y="579"/>
                </a:cubicBezTo>
                <a:cubicBezTo>
                  <a:pt x="58" y="579"/>
                  <a:pt x="58" y="579"/>
                  <a:pt x="58" y="579"/>
                </a:cubicBezTo>
                <a:cubicBezTo>
                  <a:pt x="63" y="549"/>
                  <a:pt x="72" y="521"/>
                  <a:pt x="84" y="495"/>
                </a:cubicBezTo>
                <a:close/>
                <a:moveTo>
                  <a:pt x="460" y="632"/>
                </a:moveTo>
                <a:cubicBezTo>
                  <a:pt x="34" y="632"/>
                  <a:pt x="34" y="632"/>
                  <a:pt x="34" y="632"/>
                </a:cubicBezTo>
                <a:cubicBezTo>
                  <a:pt x="23" y="632"/>
                  <a:pt x="14" y="623"/>
                  <a:pt x="14" y="612"/>
                </a:cubicBezTo>
                <a:cubicBezTo>
                  <a:pt x="14" y="601"/>
                  <a:pt x="23" y="593"/>
                  <a:pt x="34" y="593"/>
                </a:cubicBezTo>
                <a:cubicBezTo>
                  <a:pt x="460" y="593"/>
                  <a:pt x="460" y="593"/>
                  <a:pt x="460" y="593"/>
                </a:cubicBezTo>
                <a:cubicBezTo>
                  <a:pt x="471" y="593"/>
                  <a:pt x="479" y="601"/>
                  <a:pt x="479" y="612"/>
                </a:cubicBezTo>
                <a:cubicBezTo>
                  <a:pt x="479" y="623"/>
                  <a:pt x="471" y="632"/>
                  <a:pt x="460" y="632"/>
                </a:cubicBezTo>
                <a:close/>
              </a:path>
            </a:pathLst>
          </a:custGeom>
          <a:solidFill>
            <a:srgbClr val="3812CF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latin typeface="Manrope Medium" pitchFamily="2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61157469-CE1A-CE42-913A-90B339B3336A}"/>
              </a:ext>
            </a:extLst>
          </p:cNvPr>
          <p:cNvGrpSpPr/>
          <p:nvPr/>
        </p:nvGrpSpPr>
        <p:grpSpPr>
          <a:xfrm>
            <a:off x="8744121" y="2721910"/>
            <a:ext cx="307032" cy="302482"/>
            <a:chOff x="10387318" y="2123054"/>
            <a:chExt cx="822960" cy="822960"/>
          </a:xfrm>
        </p:grpSpPr>
        <p:sp>
          <p:nvSpPr>
            <p:cNvPr id="171" name="Oval 57">
              <a:extLst>
                <a:ext uri="{FF2B5EF4-FFF2-40B4-BE49-F238E27FC236}">
                  <a16:creationId xmlns:a16="http://schemas.microsoft.com/office/drawing/2014/main" id="{2F276C5D-B230-9E48-9D56-D8F8F75FD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7318" y="2123054"/>
              <a:ext cx="822960" cy="822960"/>
            </a:xfrm>
            <a:prstGeom prst="ellipse">
              <a:avLst/>
            </a:prstGeom>
            <a:solidFill>
              <a:srgbClr val="3812C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latin typeface="Manrope Medium" pitchFamily="2" charset="0"/>
              </a:endParaRPr>
            </a:p>
          </p:txBody>
        </p:sp>
        <p:sp>
          <p:nvSpPr>
            <p:cNvPr id="172" name="Freeform 133">
              <a:extLst>
                <a:ext uri="{FF2B5EF4-FFF2-40B4-BE49-F238E27FC236}">
                  <a16:creationId xmlns:a16="http://schemas.microsoft.com/office/drawing/2014/main" id="{DEB83972-A59A-6541-B4EB-F3DB7D232C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92163" y="2324540"/>
              <a:ext cx="413269" cy="415510"/>
            </a:xfrm>
            <a:custGeom>
              <a:avLst/>
              <a:gdLst>
                <a:gd name="T0" fmla="*/ 534 w 534"/>
                <a:gd name="T1" fmla="*/ 211 h 536"/>
                <a:gd name="T2" fmla="*/ 533 w 534"/>
                <a:gd name="T3" fmla="*/ 209 h 536"/>
                <a:gd name="T4" fmla="*/ 532 w 534"/>
                <a:gd name="T5" fmla="*/ 208 h 536"/>
                <a:gd name="T6" fmla="*/ 532 w 534"/>
                <a:gd name="T7" fmla="*/ 207 h 536"/>
                <a:gd name="T8" fmla="*/ 531 w 534"/>
                <a:gd name="T9" fmla="*/ 207 h 536"/>
                <a:gd name="T10" fmla="*/ 465 w 534"/>
                <a:gd name="T11" fmla="*/ 93 h 536"/>
                <a:gd name="T12" fmla="*/ 391 w 534"/>
                <a:gd name="T13" fmla="*/ 86 h 536"/>
                <a:gd name="T14" fmla="*/ 219 w 534"/>
                <a:gd name="T15" fmla="*/ 23 h 536"/>
                <a:gd name="T16" fmla="*/ 76 w 534"/>
                <a:gd name="T17" fmla="*/ 86 h 536"/>
                <a:gd name="T18" fmla="*/ 69 w 534"/>
                <a:gd name="T19" fmla="*/ 150 h 536"/>
                <a:gd name="T20" fmla="*/ 2 w 534"/>
                <a:gd name="T21" fmla="*/ 207 h 536"/>
                <a:gd name="T22" fmla="*/ 1 w 534"/>
                <a:gd name="T23" fmla="*/ 208 h 536"/>
                <a:gd name="T24" fmla="*/ 1 w 534"/>
                <a:gd name="T25" fmla="*/ 209 h 536"/>
                <a:gd name="T26" fmla="*/ 0 w 534"/>
                <a:gd name="T27" fmla="*/ 210 h 536"/>
                <a:gd name="T28" fmla="*/ 0 w 534"/>
                <a:gd name="T29" fmla="*/ 212 h 536"/>
                <a:gd name="T30" fmla="*/ 0 w 534"/>
                <a:gd name="T31" fmla="*/ 529 h 536"/>
                <a:gd name="T32" fmla="*/ 527 w 534"/>
                <a:gd name="T33" fmla="*/ 536 h 536"/>
                <a:gd name="T34" fmla="*/ 534 w 534"/>
                <a:gd name="T35" fmla="*/ 212 h 536"/>
                <a:gd name="T36" fmla="*/ 520 w 534"/>
                <a:gd name="T37" fmla="*/ 227 h 536"/>
                <a:gd name="T38" fmla="*/ 373 w 534"/>
                <a:gd name="T39" fmla="*/ 352 h 536"/>
                <a:gd name="T40" fmla="*/ 516 w 534"/>
                <a:gd name="T41" fmla="*/ 212 h 536"/>
                <a:gd name="T42" fmla="*/ 465 w 534"/>
                <a:gd name="T43" fmla="*/ 168 h 536"/>
                <a:gd name="T44" fmla="*/ 228 w 534"/>
                <a:gd name="T45" fmla="*/ 33 h 536"/>
                <a:gd name="T46" fmla="*/ 369 w 534"/>
                <a:gd name="T47" fmla="*/ 86 h 536"/>
                <a:gd name="T48" fmla="*/ 228 w 534"/>
                <a:gd name="T49" fmla="*/ 33 h 536"/>
                <a:gd name="T50" fmla="*/ 451 w 534"/>
                <a:gd name="T51" fmla="*/ 267 h 536"/>
                <a:gd name="T52" fmla="*/ 316 w 534"/>
                <a:gd name="T53" fmla="*/ 303 h 536"/>
                <a:gd name="T54" fmla="*/ 171 w 534"/>
                <a:gd name="T55" fmla="*/ 344 h 536"/>
                <a:gd name="T56" fmla="*/ 83 w 534"/>
                <a:gd name="T57" fmla="*/ 100 h 536"/>
                <a:gd name="T58" fmla="*/ 14 w 534"/>
                <a:gd name="T59" fmla="*/ 227 h 536"/>
                <a:gd name="T60" fmla="*/ 14 w 534"/>
                <a:gd name="T61" fmla="*/ 477 h 536"/>
                <a:gd name="T62" fmla="*/ 69 w 534"/>
                <a:gd name="T63" fmla="*/ 256 h 536"/>
                <a:gd name="T64" fmla="*/ 69 w 534"/>
                <a:gd name="T65" fmla="*/ 169 h 536"/>
                <a:gd name="T66" fmla="*/ 14 w 534"/>
                <a:gd name="T67" fmla="*/ 522 h 536"/>
                <a:gd name="T68" fmla="*/ 228 w 534"/>
                <a:gd name="T69" fmla="*/ 314 h 536"/>
                <a:gd name="T70" fmla="*/ 520 w 534"/>
                <a:gd name="T71" fmla="*/ 496 h 536"/>
                <a:gd name="T72" fmla="*/ 14 w 534"/>
                <a:gd name="T73" fmla="*/ 522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4" h="536">
                  <a:moveTo>
                    <a:pt x="534" y="212"/>
                  </a:moveTo>
                  <a:cubicBezTo>
                    <a:pt x="534" y="211"/>
                    <a:pt x="534" y="211"/>
                    <a:pt x="534" y="211"/>
                  </a:cubicBezTo>
                  <a:cubicBezTo>
                    <a:pt x="533" y="211"/>
                    <a:pt x="533" y="210"/>
                    <a:pt x="533" y="210"/>
                  </a:cubicBezTo>
                  <a:cubicBezTo>
                    <a:pt x="533" y="210"/>
                    <a:pt x="533" y="210"/>
                    <a:pt x="533" y="209"/>
                  </a:cubicBezTo>
                  <a:cubicBezTo>
                    <a:pt x="533" y="209"/>
                    <a:pt x="533" y="209"/>
                    <a:pt x="533" y="209"/>
                  </a:cubicBezTo>
                  <a:cubicBezTo>
                    <a:pt x="533" y="209"/>
                    <a:pt x="533" y="208"/>
                    <a:pt x="532" y="208"/>
                  </a:cubicBezTo>
                  <a:cubicBezTo>
                    <a:pt x="532" y="208"/>
                    <a:pt x="532" y="208"/>
                    <a:pt x="532" y="208"/>
                  </a:cubicBezTo>
                  <a:cubicBezTo>
                    <a:pt x="532" y="208"/>
                    <a:pt x="532" y="207"/>
                    <a:pt x="532" y="207"/>
                  </a:cubicBezTo>
                  <a:cubicBezTo>
                    <a:pt x="532" y="207"/>
                    <a:pt x="532" y="207"/>
                    <a:pt x="532" y="207"/>
                  </a:cubicBezTo>
                  <a:cubicBezTo>
                    <a:pt x="531" y="207"/>
                    <a:pt x="531" y="207"/>
                    <a:pt x="531" y="207"/>
                  </a:cubicBezTo>
                  <a:cubicBezTo>
                    <a:pt x="465" y="150"/>
                    <a:pt x="465" y="150"/>
                    <a:pt x="465" y="150"/>
                  </a:cubicBezTo>
                  <a:cubicBezTo>
                    <a:pt x="465" y="93"/>
                    <a:pt x="465" y="93"/>
                    <a:pt x="465" y="93"/>
                  </a:cubicBezTo>
                  <a:cubicBezTo>
                    <a:pt x="465" y="89"/>
                    <a:pt x="461" y="86"/>
                    <a:pt x="458" y="86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16" y="23"/>
                    <a:pt x="316" y="23"/>
                    <a:pt x="316" y="23"/>
                  </a:cubicBezTo>
                  <a:cubicBezTo>
                    <a:pt x="289" y="0"/>
                    <a:pt x="246" y="0"/>
                    <a:pt x="219" y="23"/>
                  </a:cubicBezTo>
                  <a:cubicBezTo>
                    <a:pt x="144" y="86"/>
                    <a:pt x="144" y="86"/>
                    <a:pt x="144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2" y="86"/>
                    <a:pt x="69" y="89"/>
                    <a:pt x="69" y="93"/>
                  </a:cubicBezTo>
                  <a:cubicBezTo>
                    <a:pt x="69" y="150"/>
                    <a:pt x="69" y="150"/>
                    <a:pt x="69" y="150"/>
                  </a:cubicBezTo>
                  <a:cubicBezTo>
                    <a:pt x="2" y="207"/>
                    <a:pt x="2" y="207"/>
                    <a:pt x="2" y="207"/>
                  </a:cubicBezTo>
                  <a:cubicBezTo>
                    <a:pt x="2" y="207"/>
                    <a:pt x="2" y="207"/>
                    <a:pt x="2" y="207"/>
                  </a:cubicBezTo>
                  <a:cubicBezTo>
                    <a:pt x="2" y="207"/>
                    <a:pt x="2" y="207"/>
                    <a:pt x="1" y="207"/>
                  </a:cubicBezTo>
                  <a:cubicBezTo>
                    <a:pt x="1" y="207"/>
                    <a:pt x="1" y="208"/>
                    <a:pt x="1" y="208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1" y="209"/>
                    <a:pt x="1" y="209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0"/>
                    <a:pt x="0" y="211"/>
                    <a:pt x="0" y="211"/>
                  </a:cubicBezTo>
                  <a:cubicBezTo>
                    <a:pt x="0" y="211"/>
                    <a:pt x="0" y="211"/>
                    <a:pt x="0" y="212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529"/>
                    <a:pt x="0" y="529"/>
                    <a:pt x="0" y="529"/>
                  </a:cubicBezTo>
                  <a:cubicBezTo>
                    <a:pt x="0" y="533"/>
                    <a:pt x="3" y="536"/>
                    <a:pt x="7" y="536"/>
                  </a:cubicBezTo>
                  <a:cubicBezTo>
                    <a:pt x="527" y="536"/>
                    <a:pt x="527" y="536"/>
                    <a:pt x="527" y="536"/>
                  </a:cubicBezTo>
                  <a:cubicBezTo>
                    <a:pt x="530" y="536"/>
                    <a:pt x="534" y="533"/>
                    <a:pt x="534" y="529"/>
                  </a:cubicBezTo>
                  <a:cubicBezTo>
                    <a:pt x="534" y="212"/>
                    <a:pt x="534" y="212"/>
                    <a:pt x="534" y="212"/>
                  </a:cubicBezTo>
                  <a:cubicBezTo>
                    <a:pt x="534" y="212"/>
                    <a:pt x="534" y="212"/>
                    <a:pt x="534" y="212"/>
                  </a:cubicBezTo>
                  <a:close/>
                  <a:moveTo>
                    <a:pt x="520" y="227"/>
                  </a:moveTo>
                  <a:cubicBezTo>
                    <a:pt x="520" y="477"/>
                    <a:pt x="520" y="477"/>
                    <a:pt x="520" y="477"/>
                  </a:cubicBezTo>
                  <a:cubicBezTo>
                    <a:pt x="373" y="352"/>
                    <a:pt x="373" y="352"/>
                    <a:pt x="373" y="352"/>
                  </a:cubicBezTo>
                  <a:lnTo>
                    <a:pt x="520" y="227"/>
                  </a:lnTo>
                  <a:close/>
                  <a:moveTo>
                    <a:pt x="516" y="212"/>
                  </a:moveTo>
                  <a:cubicBezTo>
                    <a:pt x="465" y="255"/>
                    <a:pt x="465" y="255"/>
                    <a:pt x="465" y="255"/>
                  </a:cubicBezTo>
                  <a:cubicBezTo>
                    <a:pt x="465" y="168"/>
                    <a:pt x="465" y="168"/>
                    <a:pt x="465" y="168"/>
                  </a:cubicBezTo>
                  <a:lnTo>
                    <a:pt x="516" y="212"/>
                  </a:lnTo>
                  <a:close/>
                  <a:moveTo>
                    <a:pt x="228" y="33"/>
                  </a:moveTo>
                  <a:cubicBezTo>
                    <a:pt x="250" y="15"/>
                    <a:pt x="285" y="15"/>
                    <a:pt x="307" y="33"/>
                  </a:cubicBezTo>
                  <a:cubicBezTo>
                    <a:pt x="369" y="86"/>
                    <a:pt x="369" y="86"/>
                    <a:pt x="369" y="86"/>
                  </a:cubicBezTo>
                  <a:cubicBezTo>
                    <a:pt x="166" y="86"/>
                    <a:pt x="166" y="86"/>
                    <a:pt x="166" y="86"/>
                  </a:cubicBezTo>
                  <a:lnTo>
                    <a:pt x="228" y="33"/>
                  </a:lnTo>
                  <a:close/>
                  <a:moveTo>
                    <a:pt x="451" y="100"/>
                  </a:moveTo>
                  <a:cubicBezTo>
                    <a:pt x="451" y="267"/>
                    <a:pt x="451" y="267"/>
                    <a:pt x="451" y="267"/>
                  </a:cubicBezTo>
                  <a:cubicBezTo>
                    <a:pt x="362" y="342"/>
                    <a:pt x="362" y="342"/>
                    <a:pt x="362" y="342"/>
                  </a:cubicBezTo>
                  <a:cubicBezTo>
                    <a:pt x="316" y="303"/>
                    <a:pt x="316" y="303"/>
                    <a:pt x="316" y="303"/>
                  </a:cubicBezTo>
                  <a:cubicBezTo>
                    <a:pt x="289" y="280"/>
                    <a:pt x="246" y="280"/>
                    <a:pt x="219" y="303"/>
                  </a:cubicBezTo>
                  <a:cubicBezTo>
                    <a:pt x="171" y="344"/>
                    <a:pt x="171" y="344"/>
                    <a:pt x="171" y="344"/>
                  </a:cubicBezTo>
                  <a:cubicBezTo>
                    <a:pt x="83" y="268"/>
                    <a:pt x="83" y="268"/>
                    <a:pt x="83" y="268"/>
                  </a:cubicBezTo>
                  <a:cubicBezTo>
                    <a:pt x="83" y="100"/>
                    <a:pt x="83" y="100"/>
                    <a:pt x="83" y="100"/>
                  </a:cubicBezTo>
                  <a:lnTo>
                    <a:pt x="451" y="100"/>
                  </a:lnTo>
                  <a:close/>
                  <a:moveTo>
                    <a:pt x="14" y="227"/>
                  </a:moveTo>
                  <a:cubicBezTo>
                    <a:pt x="161" y="353"/>
                    <a:pt x="161" y="353"/>
                    <a:pt x="161" y="353"/>
                  </a:cubicBezTo>
                  <a:cubicBezTo>
                    <a:pt x="14" y="477"/>
                    <a:pt x="14" y="477"/>
                    <a:pt x="14" y="477"/>
                  </a:cubicBezTo>
                  <a:lnTo>
                    <a:pt x="14" y="227"/>
                  </a:lnTo>
                  <a:close/>
                  <a:moveTo>
                    <a:pt x="69" y="256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69" y="169"/>
                    <a:pt x="69" y="169"/>
                    <a:pt x="69" y="169"/>
                  </a:cubicBezTo>
                  <a:lnTo>
                    <a:pt x="69" y="256"/>
                  </a:lnTo>
                  <a:close/>
                  <a:moveTo>
                    <a:pt x="14" y="522"/>
                  </a:moveTo>
                  <a:cubicBezTo>
                    <a:pt x="14" y="496"/>
                    <a:pt x="14" y="496"/>
                    <a:pt x="14" y="496"/>
                  </a:cubicBezTo>
                  <a:cubicBezTo>
                    <a:pt x="228" y="314"/>
                    <a:pt x="228" y="314"/>
                    <a:pt x="228" y="314"/>
                  </a:cubicBezTo>
                  <a:cubicBezTo>
                    <a:pt x="250" y="295"/>
                    <a:pt x="285" y="295"/>
                    <a:pt x="307" y="314"/>
                  </a:cubicBezTo>
                  <a:cubicBezTo>
                    <a:pt x="520" y="496"/>
                    <a:pt x="520" y="496"/>
                    <a:pt x="520" y="496"/>
                  </a:cubicBezTo>
                  <a:cubicBezTo>
                    <a:pt x="520" y="522"/>
                    <a:pt x="520" y="522"/>
                    <a:pt x="520" y="522"/>
                  </a:cubicBezTo>
                  <a:lnTo>
                    <a:pt x="14" y="5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latin typeface="Manrope Medium" pitchFamily="2" charset="0"/>
              </a:endParaRPr>
            </a:p>
          </p:txBody>
        </p:sp>
      </p:grpSp>
      <p:grpSp>
        <p:nvGrpSpPr>
          <p:cNvPr id="173" name="Grupo 172">
            <a:extLst>
              <a:ext uri="{FF2B5EF4-FFF2-40B4-BE49-F238E27FC236}">
                <a16:creationId xmlns:a16="http://schemas.microsoft.com/office/drawing/2014/main" id="{2B563258-B5DE-2449-8671-23FE7B738874}"/>
              </a:ext>
            </a:extLst>
          </p:cNvPr>
          <p:cNvGrpSpPr/>
          <p:nvPr/>
        </p:nvGrpSpPr>
        <p:grpSpPr>
          <a:xfrm>
            <a:off x="7265093" y="1981714"/>
            <a:ext cx="307032" cy="302482"/>
            <a:chOff x="10387318" y="2123054"/>
            <a:chExt cx="822960" cy="822960"/>
          </a:xfrm>
        </p:grpSpPr>
        <p:sp>
          <p:nvSpPr>
            <p:cNvPr id="174" name="Oval 57">
              <a:extLst>
                <a:ext uri="{FF2B5EF4-FFF2-40B4-BE49-F238E27FC236}">
                  <a16:creationId xmlns:a16="http://schemas.microsoft.com/office/drawing/2014/main" id="{4C2EC960-706F-B24E-8855-1B760C817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7318" y="2123054"/>
              <a:ext cx="822960" cy="822960"/>
            </a:xfrm>
            <a:prstGeom prst="ellipse">
              <a:avLst/>
            </a:prstGeom>
            <a:solidFill>
              <a:srgbClr val="3812C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latin typeface="Manrope Medium" pitchFamily="2" charset="0"/>
              </a:endParaRPr>
            </a:p>
          </p:txBody>
        </p:sp>
        <p:sp>
          <p:nvSpPr>
            <p:cNvPr id="175" name="Freeform 133">
              <a:extLst>
                <a:ext uri="{FF2B5EF4-FFF2-40B4-BE49-F238E27FC236}">
                  <a16:creationId xmlns:a16="http://schemas.microsoft.com/office/drawing/2014/main" id="{D5DA6E30-BD60-334E-A150-6BEAE03040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92163" y="2324540"/>
              <a:ext cx="413269" cy="415510"/>
            </a:xfrm>
            <a:custGeom>
              <a:avLst/>
              <a:gdLst>
                <a:gd name="T0" fmla="*/ 534 w 534"/>
                <a:gd name="T1" fmla="*/ 211 h 536"/>
                <a:gd name="T2" fmla="*/ 533 w 534"/>
                <a:gd name="T3" fmla="*/ 209 h 536"/>
                <a:gd name="T4" fmla="*/ 532 w 534"/>
                <a:gd name="T5" fmla="*/ 208 h 536"/>
                <a:gd name="T6" fmla="*/ 532 w 534"/>
                <a:gd name="T7" fmla="*/ 207 h 536"/>
                <a:gd name="T8" fmla="*/ 531 w 534"/>
                <a:gd name="T9" fmla="*/ 207 h 536"/>
                <a:gd name="T10" fmla="*/ 465 w 534"/>
                <a:gd name="T11" fmla="*/ 93 h 536"/>
                <a:gd name="T12" fmla="*/ 391 w 534"/>
                <a:gd name="T13" fmla="*/ 86 h 536"/>
                <a:gd name="T14" fmla="*/ 219 w 534"/>
                <a:gd name="T15" fmla="*/ 23 h 536"/>
                <a:gd name="T16" fmla="*/ 76 w 534"/>
                <a:gd name="T17" fmla="*/ 86 h 536"/>
                <a:gd name="T18" fmla="*/ 69 w 534"/>
                <a:gd name="T19" fmla="*/ 150 h 536"/>
                <a:gd name="T20" fmla="*/ 2 w 534"/>
                <a:gd name="T21" fmla="*/ 207 h 536"/>
                <a:gd name="T22" fmla="*/ 1 w 534"/>
                <a:gd name="T23" fmla="*/ 208 h 536"/>
                <a:gd name="T24" fmla="*/ 1 w 534"/>
                <a:gd name="T25" fmla="*/ 209 h 536"/>
                <a:gd name="T26" fmla="*/ 0 w 534"/>
                <a:gd name="T27" fmla="*/ 210 h 536"/>
                <a:gd name="T28" fmla="*/ 0 w 534"/>
                <a:gd name="T29" fmla="*/ 212 h 536"/>
                <a:gd name="T30" fmla="*/ 0 w 534"/>
                <a:gd name="T31" fmla="*/ 529 h 536"/>
                <a:gd name="T32" fmla="*/ 527 w 534"/>
                <a:gd name="T33" fmla="*/ 536 h 536"/>
                <a:gd name="T34" fmla="*/ 534 w 534"/>
                <a:gd name="T35" fmla="*/ 212 h 536"/>
                <a:gd name="T36" fmla="*/ 520 w 534"/>
                <a:gd name="T37" fmla="*/ 227 h 536"/>
                <a:gd name="T38" fmla="*/ 373 w 534"/>
                <a:gd name="T39" fmla="*/ 352 h 536"/>
                <a:gd name="T40" fmla="*/ 516 w 534"/>
                <a:gd name="T41" fmla="*/ 212 h 536"/>
                <a:gd name="T42" fmla="*/ 465 w 534"/>
                <a:gd name="T43" fmla="*/ 168 h 536"/>
                <a:gd name="T44" fmla="*/ 228 w 534"/>
                <a:gd name="T45" fmla="*/ 33 h 536"/>
                <a:gd name="T46" fmla="*/ 369 w 534"/>
                <a:gd name="T47" fmla="*/ 86 h 536"/>
                <a:gd name="T48" fmla="*/ 228 w 534"/>
                <a:gd name="T49" fmla="*/ 33 h 536"/>
                <a:gd name="T50" fmla="*/ 451 w 534"/>
                <a:gd name="T51" fmla="*/ 267 h 536"/>
                <a:gd name="T52" fmla="*/ 316 w 534"/>
                <a:gd name="T53" fmla="*/ 303 h 536"/>
                <a:gd name="T54" fmla="*/ 171 w 534"/>
                <a:gd name="T55" fmla="*/ 344 h 536"/>
                <a:gd name="T56" fmla="*/ 83 w 534"/>
                <a:gd name="T57" fmla="*/ 100 h 536"/>
                <a:gd name="T58" fmla="*/ 14 w 534"/>
                <a:gd name="T59" fmla="*/ 227 h 536"/>
                <a:gd name="T60" fmla="*/ 14 w 534"/>
                <a:gd name="T61" fmla="*/ 477 h 536"/>
                <a:gd name="T62" fmla="*/ 69 w 534"/>
                <a:gd name="T63" fmla="*/ 256 h 536"/>
                <a:gd name="T64" fmla="*/ 69 w 534"/>
                <a:gd name="T65" fmla="*/ 169 h 536"/>
                <a:gd name="T66" fmla="*/ 14 w 534"/>
                <a:gd name="T67" fmla="*/ 522 h 536"/>
                <a:gd name="T68" fmla="*/ 228 w 534"/>
                <a:gd name="T69" fmla="*/ 314 h 536"/>
                <a:gd name="T70" fmla="*/ 520 w 534"/>
                <a:gd name="T71" fmla="*/ 496 h 536"/>
                <a:gd name="T72" fmla="*/ 14 w 534"/>
                <a:gd name="T73" fmla="*/ 522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4" h="536">
                  <a:moveTo>
                    <a:pt x="534" y="212"/>
                  </a:moveTo>
                  <a:cubicBezTo>
                    <a:pt x="534" y="211"/>
                    <a:pt x="534" y="211"/>
                    <a:pt x="534" y="211"/>
                  </a:cubicBezTo>
                  <a:cubicBezTo>
                    <a:pt x="533" y="211"/>
                    <a:pt x="533" y="210"/>
                    <a:pt x="533" y="210"/>
                  </a:cubicBezTo>
                  <a:cubicBezTo>
                    <a:pt x="533" y="210"/>
                    <a:pt x="533" y="210"/>
                    <a:pt x="533" y="209"/>
                  </a:cubicBezTo>
                  <a:cubicBezTo>
                    <a:pt x="533" y="209"/>
                    <a:pt x="533" y="209"/>
                    <a:pt x="533" y="209"/>
                  </a:cubicBezTo>
                  <a:cubicBezTo>
                    <a:pt x="533" y="209"/>
                    <a:pt x="533" y="208"/>
                    <a:pt x="532" y="208"/>
                  </a:cubicBezTo>
                  <a:cubicBezTo>
                    <a:pt x="532" y="208"/>
                    <a:pt x="532" y="208"/>
                    <a:pt x="532" y="208"/>
                  </a:cubicBezTo>
                  <a:cubicBezTo>
                    <a:pt x="532" y="208"/>
                    <a:pt x="532" y="207"/>
                    <a:pt x="532" y="207"/>
                  </a:cubicBezTo>
                  <a:cubicBezTo>
                    <a:pt x="532" y="207"/>
                    <a:pt x="532" y="207"/>
                    <a:pt x="532" y="207"/>
                  </a:cubicBezTo>
                  <a:cubicBezTo>
                    <a:pt x="531" y="207"/>
                    <a:pt x="531" y="207"/>
                    <a:pt x="531" y="207"/>
                  </a:cubicBezTo>
                  <a:cubicBezTo>
                    <a:pt x="465" y="150"/>
                    <a:pt x="465" y="150"/>
                    <a:pt x="465" y="150"/>
                  </a:cubicBezTo>
                  <a:cubicBezTo>
                    <a:pt x="465" y="93"/>
                    <a:pt x="465" y="93"/>
                    <a:pt x="465" y="93"/>
                  </a:cubicBezTo>
                  <a:cubicBezTo>
                    <a:pt x="465" y="89"/>
                    <a:pt x="461" y="86"/>
                    <a:pt x="458" y="86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16" y="23"/>
                    <a:pt x="316" y="23"/>
                    <a:pt x="316" y="23"/>
                  </a:cubicBezTo>
                  <a:cubicBezTo>
                    <a:pt x="289" y="0"/>
                    <a:pt x="246" y="0"/>
                    <a:pt x="219" y="23"/>
                  </a:cubicBezTo>
                  <a:cubicBezTo>
                    <a:pt x="144" y="86"/>
                    <a:pt x="144" y="86"/>
                    <a:pt x="144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2" y="86"/>
                    <a:pt x="69" y="89"/>
                    <a:pt x="69" y="93"/>
                  </a:cubicBezTo>
                  <a:cubicBezTo>
                    <a:pt x="69" y="150"/>
                    <a:pt x="69" y="150"/>
                    <a:pt x="69" y="150"/>
                  </a:cubicBezTo>
                  <a:cubicBezTo>
                    <a:pt x="2" y="207"/>
                    <a:pt x="2" y="207"/>
                    <a:pt x="2" y="207"/>
                  </a:cubicBezTo>
                  <a:cubicBezTo>
                    <a:pt x="2" y="207"/>
                    <a:pt x="2" y="207"/>
                    <a:pt x="2" y="207"/>
                  </a:cubicBezTo>
                  <a:cubicBezTo>
                    <a:pt x="2" y="207"/>
                    <a:pt x="2" y="207"/>
                    <a:pt x="1" y="207"/>
                  </a:cubicBezTo>
                  <a:cubicBezTo>
                    <a:pt x="1" y="207"/>
                    <a:pt x="1" y="208"/>
                    <a:pt x="1" y="208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1" y="209"/>
                    <a:pt x="1" y="209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0"/>
                    <a:pt x="0" y="211"/>
                    <a:pt x="0" y="211"/>
                  </a:cubicBezTo>
                  <a:cubicBezTo>
                    <a:pt x="0" y="211"/>
                    <a:pt x="0" y="211"/>
                    <a:pt x="0" y="212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529"/>
                    <a:pt x="0" y="529"/>
                    <a:pt x="0" y="529"/>
                  </a:cubicBezTo>
                  <a:cubicBezTo>
                    <a:pt x="0" y="533"/>
                    <a:pt x="3" y="536"/>
                    <a:pt x="7" y="536"/>
                  </a:cubicBezTo>
                  <a:cubicBezTo>
                    <a:pt x="527" y="536"/>
                    <a:pt x="527" y="536"/>
                    <a:pt x="527" y="536"/>
                  </a:cubicBezTo>
                  <a:cubicBezTo>
                    <a:pt x="530" y="536"/>
                    <a:pt x="534" y="533"/>
                    <a:pt x="534" y="529"/>
                  </a:cubicBezTo>
                  <a:cubicBezTo>
                    <a:pt x="534" y="212"/>
                    <a:pt x="534" y="212"/>
                    <a:pt x="534" y="212"/>
                  </a:cubicBezTo>
                  <a:cubicBezTo>
                    <a:pt x="534" y="212"/>
                    <a:pt x="534" y="212"/>
                    <a:pt x="534" y="212"/>
                  </a:cubicBezTo>
                  <a:close/>
                  <a:moveTo>
                    <a:pt x="520" y="227"/>
                  </a:moveTo>
                  <a:cubicBezTo>
                    <a:pt x="520" y="477"/>
                    <a:pt x="520" y="477"/>
                    <a:pt x="520" y="477"/>
                  </a:cubicBezTo>
                  <a:cubicBezTo>
                    <a:pt x="373" y="352"/>
                    <a:pt x="373" y="352"/>
                    <a:pt x="373" y="352"/>
                  </a:cubicBezTo>
                  <a:lnTo>
                    <a:pt x="520" y="227"/>
                  </a:lnTo>
                  <a:close/>
                  <a:moveTo>
                    <a:pt x="516" y="212"/>
                  </a:moveTo>
                  <a:cubicBezTo>
                    <a:pt x="465" y="255"/>
                    <a:pt x="465" y="255"/>
                    <a:pt x="465" y="255"/>
                  </a:cubicBezTo>
                  <a:cubicBezTo>
                    <a:pt x="465" y="168"/>
                    <a:pt x="465" y="168"/>
                    <a:pt x="465" y="168"/>
                  </a:cubicBezTo>
                  <a:lnTo>
                    <a:pt x="516" y="212"/>
                  </a:lnTo>
                  <a:close/>
                  <a:moveTo>
                    <a:pt x="228" y="33"/>
                  </a:moveTo>
                  <a:cubicBezTo>
                    <a:pt x="250" y="15"/>
                    <a:pt x="285" y="15"/>
                    <a:pt x="307" y="33"/>
                  </a:cubicBezTo>
                  <a:cubicBezTo>
                    <a:pt x="369" y="86"/>
                    <a:pt x="369" y="86"/>
                    <a:pt x="369" y="86"/>
                  </a:cubicBezTo>
                  <a:cubicBezTo>
                    <a:pt x="166" y="86"/>
                    <a:pt x="166" y="86"/>
                    <a:pt x="166" y="86"/>
                  </a:cubicBezTo>
                  <a:lnTo>
                    <a:pt x="228" y="33"/>
                  </a:lnTo>
                  <a:close/>
                  <a:moveTo>
                    <a:pt x="451" y="100"/>
                  </a:moveTo>
                  <a:cubicBezTo>
                    <a:pt x="451" y="267"/>
                    <a:pt x="451" y="267"/>
                    <a:pt x="451" y="267"/>
                  </a:cubicBezTo>
                  <a:cubicBezTo>
                    <a:pt x="362" y="342"/>
                    <a:pt x="362" y="342"/>
                    <a:pt x="362" y="342"/>
                  </a:cubicBezTo>
                  <a:cubicBezTo>
                    <a:pt x="316" y="303"/>
                    <a:pt x="316" y="303"/>
                    <a:pt x="316" y="303"/>
                  </a:cubicBezTo>
                  <a:cubicBezTo>
                    <a:pt x="289" y="280"/>
                    <a:pt x="246" y="280"/>
                    <a:pt x="219" y="303"/>
                  </a:cubicBezTo>
                  <a:cubicBezTo>
                    <a:pt x="171" y="344"/>
                    <a:pt x="171" y="344"/>
                    <a:pt x="171" y="344"/>
                  </a:cubicBezTo>
                  <a:cubicBezTo>
                    <a:pt x="83" y="268"/>
                    <a:pt x="83" y="268"/>
                    <a:pt x="83" y="268"/>
                  </a:cubicBezTo>
                  <a:cubicBezTo>
                    <a:pt x="83" y="100"/>
                    <a:pt x="83" y="100"/>
                    <a:pt x="83" y="100"/>
                  </a:cubicBezTo>
                  <a:lnTo>
                    <a:pt x="451" y="100"/>
                  </a:lnTo>
                  <a:close/>
                  <a:moveTo>
                    <a:pt x="14" y="227"/>
                  </a:moveTo>
                  <a:cubicBezTo>
                    <a:pt x="161" y="353"/>
                    <a:pt x="161" y="353"/>
                    <a:pt x="161" y="353"/>
                  </a:cubicBezTo>
                  <a:cubicBezTo>
                    <a:pt x="14" y="477"/>
                    <a:pt x="14" y="477"/>
                    <a:pt x="14" y="477"/>
                  </a:cubicBezTo>
                  <a:lnTo>
                    <a:pt x="14" y="227"/>
                  </a:lnTo>
                  <a:close/>
                  <a:moveTo>
                    <a:pt x="69" y="256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69" y="169"/>
                    <a:pt x="69" y="169"/>
                    <a:pt x="69" y="169"/>
                  </a:cubicBezTo>
                  <a:lnTo>
                    <a:pt x="69" y="256"/>
                  </a:lnTo>
                  <a:close/>
                  <a:moveTo>
                    <a:pt x="14" y="522"/>
                  </a:moveTo>
                  <a:cubicBezTo>
                    <a:pt x="14" y="496"/>
                    <a:pt x="14" y="496"/>
                    <a:pt x="14" y="496"/>
                  </a:cubicBezTo>
                  <a:cubicBezTo>
                    <a:pt x="228" y="314"/>
                    <a:pt x="228" y="314"/>
                    <a:pt x="228" y="314"/>
                  </a:cubicBezTo>
                  <a:cubicBezTo>
                    <a:pt x="250" y="295"/>
                    <a:pt x="285" y="295"/>
                    <a:pt x="307" y="314"/>
                  </a:cubicBezTo>
                  <a:cubicBezTo>
                    <a:pt x="520" y="496"/>
                    <a:pt x="520" y="496"/>
                    <a:pt x="520" y="496"/>
                  </a:cubicBezTo>
                  <a:cubicBezTo>
                    <a:pt x="520" y="522"/>
                    <a:pt x="520" y="522"/>
                    <a:pt x="520" y="522"/>
                  </a:cubicBezTo>
                  <a:lnTo>
                    <a:pt x="14" y="5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latin typeface="Manrope Medium" pitchFamily="2" charset="0"/>
              </a:endParaRPr>
            </a:p>
          </p:txBody>
        </p:sp>
      </p:grpSp>
      <p:grpSp>
        <p:nvGrpSpPr>
          <p:cNvPr id="176" name="Grupo 175">
            <a:extLst>
              <a:ext uri="{FF2B5EF4-FFF2-40B4-BE49-F238E27FC236}">
                <a16:creationId xmlns:a16="http://schemas.microsoft.com/office/drawing/2014/main" id="{0828A22A-CFA3-BD4A-A760-018247D5359E}"/>
              </a:ext>
            </a:extLst>
          </p:cNvPr>
          <p:cNvGrpSpPr/>
          <p:nvPr/>
        </p:nvGrpSpPr>
        <p:grpSpPr>
          <a:xfrm>
            <a:off x="7425754" y="4923874"/>
            <a:ext cx="307032" cy="302482"/>
            <a:chOff x="10387318" y="2123054"/>
            <a:chExt cx="822960" cy="822960"/>
          </a:xfrm>
        </p:grpSpPr>
        <p:sp>
          <p:nvSpPr>
            <p:cNvPr id="177" name="Oval 57">
              <a:extLst>
                <a:ext uri="{FF2B5EF4-FFF2-40B4-BE49-F238E27FC236}">
                  <a16:creationId xmlns:a16="http://schemas.microsoft.com/office/drawing/2014/main" id="{02F62461-7705-A040-9019-2B07A9D94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7318" y="2123054"/>
              <a:ext cx="822960" cy="822960"/>
            </a:xfrm>
            <a:prstGeom prst="ellipse">
              <a:avLst/>
            </a:prstGeom>
            <a:solidFill>
              <a:srgbClr val="3812C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latin typeface="Manrope Medium" pitchFamily="2" charset="0"/>
              </a:endParaRPr>
            </a:p>
          </p:txBody>
        </p:sp>
        <p:sp>
          <p:nvSpPr>
            <p:cNvPr id="178" name="Freeform 133">
              <a:extLst>
                <a:ext uri="{FF2B5EF4-FFF2-40B4-BE49-F238E27FC236}">
                  <a16:creationId xmlns:a16="http://schemas.microsoft.com/office/drawing/2014/main" id="{8B46B071-D796-7344-B2C4-D5AE98DD07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92163" y="2324540"/>
              <a:ext cx="413269" cy="415510"/>
            </a:xfrm>
            <a:custGeom>
              <a:avLst/>
              <a:gdLst>
                <a:gd name="T0" fmla="*/ 534 w 534"/>
                <a:gd name="T1" fmla="*/ 211 h 536"/>
                <a:gd name="T2" fmla="*/ 533 w 534"/>
                <a:gd name="T3" fmla="*/ 209 h 536"/>
                <a:gd name="T4" fmla="*/ 532 w 534"/>
                <a:gd name="T5" fmla="*/ 208 h 536"/>
                <a:gd name="T6" fmla="*/ 532 w 534"/>
                <a:gd name="T7" fmla="*/ 207 h 536"/>
                <a:gd name="T8" fmla="*/ 531 w 534"/>
                <a:gd name="T9" fmla="*/ 207 h 536"/>
                <a:gd name="T10" fmla="*/ 465 w 534"/>
                <a:gd name="T11" fmla="*/ 93 h 536"/>
                <a:gd name="T12" fmla="*/ 391 w 534"/>
                <a:gd name="T13" fmla="*/ 86 h 536"/>
                <a:gd name="T14" fmla="*/ 219 w 534"/>
                <a:gd name="T15" fmla="*/ 23 h 536"/>
                <a:gd name="T16" fmla="*/ 76 w 534"/>
                <a:gd name="T17" fmla="*/ 86 h 536"/>
                <a:gd name="T18" fmla="*/ 69 w 534"/>
                <a:gd name="T19" fmla="*/ 150 h 536"/>
                <a:gd name="T20" fmla="*/ 2 w 534"/>
                <a:gd name="T21" fmla="*/ 207 h 536"/>
                <a:gd name="T22" fmla="*/ 1 w 534"/>
                <a:gd name="T23" fmla="*/ 208 h 536"/>
                <a:gd name="T24" fmla="*/ 1 w 534"/>
                <a:gd name="T25" fmla="*/ 209 h 536"/>
                <a:gd name="T26" fmla="*/ 0 w 534"/>
                <a:gd name="T27" fmla="*/ 210 h 536"/>
                <a:gd name="T28" fmla="*/ 0 w 534"/>
                <a:gd name="T29" fmla="*/ 212 h 536"/>
                <a:gd name="T30" fmla="*/ 0 w 534"/>
                <a:gd name="T31" fmla="*/ 529 h 536"/>
                <a:gd name="T32" fmla="*/ 527 w 534"/>
                <a:gd name="T33" fmla="*/ 536 h 536"/>
                <a:gd name="T34" fmla="*/ 534 w 534"/>
                <a:gd name="T35" fmla="*/ 212 h 536"/>
                <a:gd name="T36" fmla="*/ 520 w 534"/>
                <a:gd name="T37" fmla="*/ 227 h 536"/>
                <a:gd name="T38" fmla="*/ 373 w 534"/>
                <a:gd name="T39" fmla="*/ 352 h 536"/>
                <a:gd name="T40" fmla="*/ 516 w 534"/>
                <a:gd name="T41" fmla="*/ 212 h 536"/>
                <a:gd name="T42" fmla="*/ 465 w 534"/>
                <a:gd name="T43" fmla="*/ 168 h 536"/>
                <a:gd name="T44" fmla="*/ 228 w 534"/>
                <a:gd name="T45" fmla="*/ 33 h 536"/>
                <a:gd name="T46" fmla="*/ 369 w 534"/>
                <a:gd name="T47" fmla="*/ 86 h 536"/>
                <a:gd name="T48" fmla="*/ 228 w 534"/>
                <a:gd name="T49" fmla="*/ 33 h 536"/>
                <a:gd name="T50" fmla="*/ 451 w 534"/>
                <a:gd name="T51" fmla="*/ 267 h 536"/>
                <a:gd name="T52" fmla="*/ 316 w 534"/>
                <a:gd name="T53" fmla="*/ 303 h 536"/>
                <a:gd name="T54" fmla="*/ 171 w 534"/>
                <a:gd name="T55" fmla="*/ 344 h 536"/>
                <a:gd name="T56" fmla="*/ 83 w 534"/>
                <a:gd name="T57" fmla="*/ 100 h 536"/>
                <a:gd name="T58" fmla="*/ 14 w 534"/>
                <a:gd name="T59" fmla="*/ 227 h 536"/>
                <a:gd name="T60" fmla="*/ 14 w 534"/>
                <a:gd name="T61" fmla="*/ 477 h 536"/>
                <a:gd name="T62" fmla="*/ 69 w 534"/>
                <a:gd name="T63" fmla="*/ 256 h 536"/>
                <a:gd name="T64" fmla="*/ 69 w 534"/>
                <a:gd name="T65" fmla="*/ 169 h 536"/>
                <a:gd name="T66" fmla="*/ 14 w 534"/>
                <a:gd name="T67" fmla="*/ 522 h 536"/>
                <a:gd name="T68" fmla="*/ 228 w 534"/>
                <a:gd name="T69" fmla="*/ 314 h 536"/>
                <a:gd name="T70" fmla="*/ 520 w 534"/>
                <a:gd name="T71" fmla="*/ 496 h 536"/>
                <a:gd name="T72" fmla="*/ 14 w 534"/>
                <a:gd name="T73" fmla="*/ 522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4" h="536">
                  <a:moveTo>
                    <a:pt x="534" y="212"/>
                  </a:moveTo>
                  <a:cubicBezTo>
                    <a:pt x="534" y="211"/>
                    <a:pt x="534" y="211"/>
                    <a:pt x="534" y="211"/>
                  </a:cubicBezTo>
                  <a:cubicBezTo>
                    <a:pt x="533" y="211"/>
                    <a:pt x="533" y="210"/>
                    <a:pt x="533" y="210"/>
                  </a:cubicBezTo>
                  <a:cubicBezTo>
                    <a:pt x="533" y="210"/>
                    <a:pt x="533" y="210"/>
                    <a:pt x="533" y="209"/>
                  </a:cubicBezTo>
                  <a:cubicBezTo>
                    <a:pt x="533" y="209"/>
                    <a:pt x="533" y="209"/>
                    <a:pt x="533" y="209"/>
                  </a:cubicBezTo>
                  <a:cubicBezTo>
                    <a:pt x="533" y="209"/>
                    <a:pt x="533" y="208"/>
                    <a:pt x="532" y="208"/>
                  </a:cubicBezTo>
                  <a:cubicBezTo>
                    <a:pt x="532" y="208"/>
                    <a:pt x="532" y="208"/>
                    <a:pt x="532" y="208"/>
                  </a:cubicBezTo>
                  <a:cubicBezTo>
                    <a:pt x="532" y="208"/>
                    <a:pt x="532" y="207"/>
                    <a:pt x="532" y="207"/>
                  </a:cubicBezTo>
                  <a:cubicBezTo>
                    <a:pt x="532" y="207"/>
                    <a:pt x="532" y="207"/>
                    <a:pt x="532" y="207"/>
                  </a:cubicBezTo>
                  <a:cubicBezTo>
                    <a:pt x="531" y="207"/>
                    <a:pt x="531" y="207"/>
                    <a:pt x="531" y="207"/>
                  </a:cubicBezTo>
                  <a:cubicBezTo>
                    <a:pt x="465" y="150"/>
                    <a:pt x="465" y="150"/>
                    <a:pt x="465" y="150"/>
                  </a:cubicBezTo>
                  <a:cubicBezTo>
                    <a:pt x="465" y="93"/>
                    <a:pt x="465" y="93"/>
                    <a:pt x="465" y="93"/>
                  </a:cubicBezTo>
                  <a:cubicBezTo>
                    <a:pt x="465" y="89"/>
                    <a:pt x="461" y="86"/>
                    <a:pt x="458" y="86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16" y="23"/>
                    <a:pt x="316" y="23"/>
                    <a:pt x="316" y="23"/>
                  </a:cubicBezTo>
                  <a:cubicBezTo>
                    <a:pt x="289" y="0"/>
                    <a:pt x="246" y="0"/>
                    <a:pt x="219" y="23"/>
                  </a:cubicBezTo>
                  <a:cubicBezTo>
                    <a:pt x="144" y="86"/>
                    <a:pt x="144" y="86"/>
                    <a:pt x="144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2" y="86"/>
                    <a:pt x="69" y="89"/>
                    <a:pt x="69" y="93"/>
                  </a:cubicBezTo>
                  <a:cubicBezTo>
                    <a:pt x="69" y="150"/>
                    <a:pt x="69" y="150"/>
                    <a:pt x="69" y="150"/>
                  </a:cubicBezTo>
                  <a:cubicBezTo>
                    <a:pt x="2" y="207"/>
                    <a:pt x="2" y="207"/>
                    <a:pt x="2" y="207"/>
                  </a:cubicBezTo>
                  <a:cubicBezTo>
                    <a:pt x="2" y="207"/>
                    <a:pt x="2" y="207"/>
                    <a:pt x="2" y="207"/>
                  </a:cubicBezTo>
                  <a:cubicBezTo>
                    <a:pt x="2" y="207"/>
                    <a:pt x="2" y="207"/>
                    <a:pt x="1" y="207"/>
                  </a:cubicBezTo>
                  <a:cubicBezTo>
                    <a:pt x="1" y="207"/>
                    <a:pt x="1" y="208"/>
                    <a:pt x="1" y="208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1" y="209"/>
                    <a:pt x="1" y="209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0"/>
                    <a:pt x="0" y="211"/>
                    <a:pt x="0" y="211"/>
                  </a:cubicBezTo>
                  <a:cubicBezTo>
                    <a:pt x="0" y="211"/>
                    <a:pt x="0" y="211"/>
                    <a:pt x="0" y="212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529"/>
                    <a:pt x="0" y="529"/>
                    <a:pt x="0" y="529"/>
                  </a:cubicBezTo>
                  <a:cubicBezTo>
                    <a:pt x="0" y="533"/>
                    <a:pt x="3" y="536"/>
                    <a:pt x="7" y="536"/>
                  </a:cubicBezTo>
                  <a:cubicBezTo>
                    <a:pt x="527" y="536"/>
                    <a:pt x="527" y="536"/>
                    <a:pt x="527" y="536"/>
                  </a:cubicBezTo>
                  <a:cubicBezTo>
                    <a:pt x="530" y="536"/>
                    <a:pt x="534" y="533"/>
                    <a:pt x="534" y="529"/>
                  </a:cubicBezTo>
                  <a:cubicBezTo>
                    <a:pt x="534" y="212"/>
                    <a:pt x="534" y="212"/>
                    <a:pt x="534" y="212"/>
                  </a:cubicBezTo>
                  <a:cubicBezTo>
                    <a:pt x="534" y="212"/>
                    <a:pt x="534" y="212"/>
                    <a:pt x="534" y="212"/>
                  </a:cubicBezTo>
                  <a:close/>
                  <a:moveTo>
                    <a:pt x="520" y="227"/>
                  </a:moveTo>
                  <a:cubicBezTo>
                    <a:pt x="520" y="477"/>
                    <a:pt x="520" y="477"/>
                    <a:pt x="520" y="477"/>
                  </a:cubicBezTo>
                  <a:cubicBezTo>
                    <a:pt x="373" y="352"/>
                    <a:pt x="373" y="352"/>
                    <a:pt x="373" y="352"/>
                  </a:cubicBezTo>
                  <a:lnTo>
                    <a:pt x="520" y="227"/>
                  </a:lnTo>
                  <a:close/>
                  <a:moveTo>
                    <a:pt x="516" y="212"/>
                  </a:moveTo>
                  <a:cubicBezTo>
                    <a:pt x="465" y="255"/>
                    <a:pt x="465" y="255"/>
                    <a:pt x="465" y="255"/>
                  </a:cubicBezTo>
                  <a:cubicBezTo>
                    <a:pt x="465" y="168"/>
                    <a:pt x="465" y="168"/>
                    <a:pt x="465" y="168"/>
                  </a:cubicBezTo>
                  <a:lnTo>
                    <a:pt x="516" y="212"/>
                  </a:lnTo>
                  <a:close/>
                  <a:moveTo>
                    <a:pt x="228" y="33"/>
                  </a:moveTo>
                  <a:cubicBezTo>
                    <a:pt x="250" y="15"/>
                    <a:pt x="285" y="15"/>
                    <a:pt x="307" y="33"/>
                  </a:cubicBezTo>
                  <a:cubicBezTo>
                    <a:pt x="369" y="86"/>
                    <a:pt x="369" y="86"/>
                    <a:pt x="369" y="86"/>
                  </a:cubicBezTo>
                  <a:cubicBezTo>
                    <a:pt x="166" y="86"/>
                    <a:pt x="166" y="86"/>
                    <a:pt x="166" y="86"/>
                  </a:cubicBezTo>
                  <a:lnTo>
                    <a:pt x="228" y="33"/>
                  </a:lnTo>
                  <a:close/>
                  <a:moveTo>
                    <a:pt x="451" y="100"/>
                  </a:moveTo>
                  <a:cubicBezTo>
                    <a:pt x="451" y="267"/>
                    <a:pt x="451" y="267"/>
                    <a:pt x="451" y="267"/>
                  </a:cubicBezTo>
                  <a:cubicBezTo>
                    <a:pt x="362" y="342"/>
                    <a:pt x="362" y="342"/>
                    <a:pt x="362" y="342"/>
                  </a:cubicBezTo>
                  <a:cubicBezTo>
                    <a:pt x="316" y="303"/>
                    <a:pt x="316" y="303"/>
                    <a:pt x="316" y="303"/>
                  </a:cubicBezTo>
                  <a:cubicBezTo>
                    <a:pt x="289" y="280"/>
                    <a:pt x="246" y="280"/>
                    <a:pt x="219" y="303"/>
                  </a:cubicBezTo>
                  <a:cubicBezTo>
                    <a:pt x="171" y="344"/>
                    <a:pt x="171" y="344"/>
                    <a:pt x="171" y="344"/>
                  </a:cubicBezTo>
                  <a:cubicBezTo>
                    <a:pt x="83" y="268"/>
                    <a:pt x="83" y="268"/>
                    <a:pt x="83" y="268"/>
                  </a:cubicBezTo>
                  <a:cubicBezTo>
                    <a:pt x="83" y="100"/>
                    <a:pt x="83" y="100"/>
                    <a:pt x="83" y="100"/>
                  </a:cubicBezTo>
                  <a:lnTo>
                    <a:pt x="451" y="100"/>
                  </a:lnTo>
                  <a:close/>
                  <a:moveTo>
                    <a:pt x="14" y="227"/>
                  </a:moveTo>
                  <a:cubicBezTo>
                    <a:pt x="161" y="353"/>
                    <a:pt x="161" y="353"/>
                    <a:pt x="161" y="353"/>
                  </a:cubicBezTo>
                  <a:cubicBezTo>
                    <a:pt x="14" y="477"/>
                    <a:pt x="14" y="477"/>
                    <a:pt x="14" y="477"/>
                  </a:cubicBezTo>
                  <a:lnTo>
                    <a:pt x="14" y="227"/>
                  </a:lnTo>
                  <a:close/>
                  <a:moveTo>
                    <a:pt x="69" y="256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69" y="169"/>
                    <a:pt x="69" y="169"/>
                    <a:pt x="69" y="169"/>
                  </a:cubicBezTo>
                  <a:lnTo>
                    <a:pt x="69" y="256"/>
                  </a:lnTo>
                  <a:close/>
                  <a:moveTo>
                    <a:pt x="14" y="522"/>
                  </a:moveTo>
                  <a:cubicBezTo>
                    <a:pt x="14" y="496"/>
                    <a:pt x="14" y="496"/>
                    <a:pt x="14" y="496"/>
                  </a:cubicBezTo>
                  <a:cubicBezTo>
                    <a:pt x="228" y="314"/>
                    <a:pt x="228" y="314"/>
                    <a:pt x="228" y="314"/>
                  </a:cubicBezTo>
                  <a:cubicBezTo>
                    <a:pt x="250" y="295"/>
                    <a:pt x="285" y="295"/>
                    <a:pt x="307" y="314"/>
                  </a:cubicBezTo>
                  <a:cubicBezTo>
                    <a:pt x="520" y="496"/>
                    <a:pt x="520" y="496"/>
                    <a:pt x="520" y="496"/>
                  </a:cubicBezTo>
                  <a:cubicBezTo>
                    <a:pt x="520" y="522"/>
                    <a:pt x="520" y="522"/>
                    <a:pt x="520" y="522"/>
                  </a:cubicBezTo>
                  <a:lnTo>
                    <a:pt x="14" y="5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latin typeface="Manrope Medium" pitchFamily="2" charset="0"/>
              </a:endParaRPr>
            </a:p>
          </p:txBody>
        </p:sp>
      </p:grpSp>
      <p:grpSp>
        <p:nvGrpSpPr>
          <p:cNvPr id="182" name="Grupo 181">
            <a:extLst>
              <a:ext uri="{FF2B5EF4-FFF2-40B4-BE49-F238E27FC236}">
                <a16:creationId xmlns:a16="http://schemas.microsoft.com/office/drawing/2014/main" id="{777321BE-C54E-D344-BBBB-DD55A3A8E0DC}"/>
              </a:ext>
            </a:extLst>
          </p:cNvPr>
          <p:cNvGrpSpPr/>
          <p:nvPr/>
        </p:nvGrpSpPr>
        <p:grpSpPr>
          <a:xfrm>
            <a:off x="5176496" y="4253508"/>
            <a:ext cx="307032" cy="302482"/>
            <a:chOff x="10387318" y="2123054"/>
            <a:chExt cx="822960" cy="822960"/>
          </a:xfrm>
        </p:grpSpPr>
        <p:sp>
          <p:nvSpPr>
            <p:cNvPr id="183" name="Oval 57">
              <a:extLst>
                <a:ext uri="{FF2B5EF4-FFF2-40B4-BE49-F238E27FC236}">
                  <a16:creationId xmlns:a16="http://schemas.microsoft.com/office/drawing/2014/main" id="{459179F9-11F0-A34D-AEFC-D8E64F8B4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7318" y="2123054"/>
              <a:ext cx="822960" cy="822960"/>
            </a:xfrm>
            <a:prstGeom prst="ellipse">
              <a:avLst/>
            </a:prstGeom>
            <a:solidFill>
              <a:srgbClr val="3812C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latin typeface="Manrope Medium" pitchFamily="2" charset="0"/>
              </a:endParaRPr>
            </a:p>
          </p:txBody>
        </p:sp>
        <p:sp>
          <p:nvSpPr>
            <p:cNvPr id="184" name="Freeform 133">
              <a:extLst>
                <a:ext uri="{FF2B5EF4-FFF2-40B4-BE49-F238E27FC236}">
                  <a16:creationId xmlns:a16="http://schemas.microsoft.com/office/drawing/2014/main" id="{4777B48B-31E5-1147-9064-BA8FB398A2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92163" y="2324540"/>
              <a:ext cx="413269" cy="415510"/>
            </a:xfrm>
            <a:custGeom>
              <a:avLst/>
              <a:gdLst>
                <a:gd name="T0" fmla="*/ 534 w 534"/>
                <a:gd name="T1" fmla="*/ 211 h 536"/>
                <a:gd name="T2" fmla="*/ 533 w 534"/>
                <a:gd name="T3" fmla="*/ 209 h 536"/>
                <a:gd name="T4" fmla="*/ 532 w 534"/>
                <a:gd name="T5" fmla="*/ 208 h 536"/>
                <a:gd name="T6" fmla="*/ 532 w 534"/>
                <a:gd name="T7" fmla="*/ 207 h 536"/>
                <a:gd name="T8" fmla="*/ 531 w 534"/>
                <a:gd name="T9" fmla="*/ 207 h 536"/>
                <a:gd name="T10" fmla="*/ 465 w 534"/>
                <a:gd name="T11" fmla="*/ 93 h 536"/>
                <a:gd name="T12" fmla="*/ 391 w 534"/>
                <a:gd name="T13" fmla="*/ 86 h 536"/>
                <a:gd name="T14" fmla="*/ 219 w 534"/>
                <a:gd name="T15" fmla="*/ 23 h 536"/>
                <a:gd name="T16" fmla="*/ 76 w 534"/>
                <a:gd name="T17" fmla="*/ 86 h 536"/>
                <a:gd name="T18" fmla="*/ 69 w 534"/>
                <a:gd name="T19" fmla="*/ 150 h 536"/>
                <a:gd name="T20" fmla="*/ 2 w 534"/>
                <a:gd name="T21" fmla="*/ 207 h 536"/>
                <a:gd name="T22" fmla="*/ 1 w 534"/>
                <a:gd name="T23" fmla="*/ 208 h 536"/>
                <a:gd name="T24" fmla="*/ 1 w 534"/>
                <a:gd name="T25" fmla="*/ 209 h 536"/>
                <a:gd name="T26" fmla="*/ 0 w 534"/>
                <a:gd name="T27" fmla="*/ 210 h 536"/>
                <a:gd name="T28" fmla="*/ 0 w 534"/>
                <a:gd name="T29" fmla="*/ 212 h 536"/>
                <a:gd name="T30" fmla="*/ 0 w 534"/>
                <a:gd name="T31" fmla="*/ 529 h 536"/>
                <a:gd name="T32" fmla="*/ 527 w 534"/>
                <a:gd name="T33" fmla="*/ 536 h 536"/>
                <a:gd name="T34" fmla="*/ 534 w 534"/>
                <a:gd name="T35" fmla="*/ 212 h 536"/>
                <a:gd name="T36" fmla="*/ 520 w 534"/>
                <a:gd name="T37" fmla="*/ 227 h 536"/>
                <a:gd name="T38" fmla="*/ 373 w 534"/>
                <a:gd name="T39" fmla="*/ 352 h 536"/>
                <a:gd name="T40" fmla="*/ 516 w 534"/>
                <a:gd name="T41" fmla="*/ 212 h 536"/>
                <a:gd name="T42" fmla="*/ 465 w 534"/>
                <a:gd name="T43" fmla="*/ 168 h 536"/>
                <a:gd name="T44" fmla="*/ 228 w 534"/>
                <a:gd name="T45" fmla="*/ 33 h 536"/>
                <a:gd name="T46" fmla="*/ 369 w 534"/>
                <a:gd name="T47" fmla="*/ 86 h 536"/>
                <a:gd name="T48" fmla="*/ 228 w 534"/>
                <a:gd name="T49" fmla="*/ 33 h 536"/>
                <a:gd name="T50" fmla="*/ 451 w 534"/>
                <a:gd name="T51" fmla="*/ 267 h 536"/>
                <a:gd name="T52" fmla="*/ 316 w 534"/>
                <a:gd name="T53" fmla="*/ 303 h 536"/>
                <a:gd name="T54" fmla="*/ 171 w 534"/>
                <a:gd name="T55" fmla="*/ 344 h 536"/>
                <a:gd name="T56" fmla="*/ 83 w 534"/>
                <a:gd name="T57" fmla="*/ 100 h 536"/>
                <a:gd name="T58" fmla="*/ 14 w 534"/>
                <a:gd name="T59" fmla="*/ 227 h 536"/>
                <a:gd name="T60" fmla="*/ 14 w 534"/>
                <a:gd name="T61" fmla="*/ 477 h 536"/>
                <a:gd name="T62" fmla="*/ 69 w 534"/>
                <a:gd name="T63" fmla="*/ 256 h 536"/>
                <a:gd name="T64" fmla="*/ 69 w 534"/>
                <a:gd name="T65" fmla="*/ 169 h 536"/>
                <a:gd name="T66" fmla="*/ 14 w 534"/>
                <a:gd name="T67" fmla="*/ 522 h 536"/>
                <a:gd name="T68" fmla="*/ 228 w 534"/>
                <a:gd name="T69" fmla="*/ 314 h 536"/>
                <a:gd name="T70" fmla="*/ 520 w 534"/>
                <a:gd name="T71" fmla="*/ 496 h 536"/>
                <a:gd name="T72" fmla="*/ 14 w 534"/>
                <a:gd name="T73" fmla="*/ 522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4" h="536">
                  <a:moveTo>
                    <a:pt x="534" y="212"/>
                  </a:moveTo>
                  <a:cubicBezTo>
                    <a:pt x="534" y="211"/>
                    <a:pt x="534" y="211"/>
                    <a:pt x="534" y="211"/>
                  </a:cubicBezTo>
                  <a:cubicBezTo>
                    <a:pt x="533" y="211"/>
                    <a:pt x="533" y="210"/>
                    <a:pt x="533" y="210"/>
                  </a:cubicBezTo>
                  <a:cubicBezTo>
                    <a:pt x="533" y="210"/>
                    <a:pt x="533" y="210"/>
                    <a:pt x="533" y="209"/>
                  </a:cubicBezTo>
                  <a:cubicBezTo>
                    <a:pt x="533" y="209"/>
                    <a:pt x="533" y="209"/>
                    <a:pt x="533" y="209"/>
                  </a:cubicBezTo>
                  <a:cubicBezTo>
                    <a:pt x="533" y="209"/>
                    <a:pt x="533" y="208"/>
                    <a:pt x="532" y="208"/>
                  </a:cubicBezTo>
                  <a:cubicBezTo>
                    <a:pt x="532" y="208"/>
                    <a:pt x="532" y="208"/>
                    <a:pt x="532" y="208"/>
                  </a:cubicBezTo>
                  <a:cubicBezTo>
                    <a:pt x="532" y="208"/>
                    <a:pt x="532" y="207"/>
                    <a:pt x="532" y="207"/>
                  </a:cubicBezTo>
                  <a:cubicBezTo>
                    <a:pt x="532" y="207"/>
                    <a:pt x="532" y="207"/>
                    <a:pt x="532" y="207"/>
                  </a:cubicBezTo>
                  <a:cubicBezTo>
                    <a:pt x="531" y="207"/>
                    <a:pt x="531" y="207"/>
                    <a:pt x="531" y="207"/>
                  </a:cubicBezTo>
                  <a:cubicBezTo>
                    <a:pt x="465" y="150"/>
                    <a:pt x="465" y="150"/>
                    <a:pt x="465" y="150"/>
                  </a:cubicBezTo>
                  <a:cubicBezTo>
                    <a:pt x="465" y="93"/>
                    <a:pt x="465" y="93"/>
                    <a:pt x="465" y="93"/>
                  </a:cubicBezTo>
                  <a:cubicBezTo>
                    <a:pt x="465" y="89"/>
                    <a:pt x="461" y="86"/>
                    <a:pt x="458" y="86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16" y="23"/>
                    <a:pt x="316" y="23"/>
                    <a:pt x="316" y="23"/>
                  </a:cubicBezTo>
                  <a:cubicBezTo>
                    <a:pt x="289" y="0"/>
                    <a:pt x="246" y="0"/>
                    <a:pt x="219" y="23"/>
                  </a:cubicBezTo>
                  <a:cubicBezTo>
                    <a:pt x="144" y="86"/>
                    <a:pt x="144" y="86"/>
                    <a:pt x="144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2" y="86"/>
                    <a:pt x="69" y="89"/>
                    <a:pt x="69" y="93"/>
                  </a:cubicBezTo>
                  <a:cubicBezTo>
                    <a:pt x="69" y="150"/>
                    <a:pt x="69" y="150"/>
                    <a:pt x="69" y="150"/>
                  </a:cubicBezTo>
                  <a:cubicBezTo>
                    <a:pt x="2" y="207"/>
                    <a:pt x="2" y="207"/>
                    <a:pt x="2" y="207"/>
                  </a:cubicBezTo>
                  <a:cubicBezTo>
                    <a:pt x="2" y="207"/>
                    <a:pt x="2" y="207"/>
                    <a:pt x="2" y="207"/>
                  </a:cubicBezTo>
                  <a:cubicBezTo>
                    <a:pt x="2" y="207"/>
                    <a:pt x="2" y="207"/>
                    <a:pt x="1" y="207"/>
                  </a:cubicBezTo>
                  <a:cubicBezTo>
                    <a:pt x="1" y="207"/>
                    <a:pt x="1" y="208"/>
                    <a:pt x="1" y="208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1" y="209"/>
                    <a:pt x="1" y="209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0"/>
                    <a:pt x="0" y="211"/>
                    <a:pt x="0" y="211"/>
                  </a:cubicBezTo>
                  <a:cubicBezTo>
                    <a:pt x="0" y="211"/>
                    <a:pt x="0" y="211"/>
                    <a:pt x="0" y="212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529"/>
                    <a:pt x="0" y="529"/>
                    <a:pt x="0" y="529"/>
                  </a:cubicBezTo>
                  <a:cubicBezTo>
                    <a:pt x="0" y="533"/>
                    <a:pt x="3" y="536"/>
                    <a:pt x="7" y="536"/>
                  </a:cubicBezTo>
                  <a:cubicBezTo>
                    <a:pt x="527" y="536"/>
                    <a:pt x="527" y="536"/>
                    <a:pt x="527" y="536"/>
                  </a:cubicBezTo>
                  <a:cubicBezTo>
                    <a:pt x="530" y="536"/>
                    <a:pt x="534" y="533"/>
                    <a:pt x="534" y="529"/>
                  </a:cubicBezTo>
                  <a:cubicBezTo>
                    <a:pt x="534" y="212"/>
                    <a:pt x="534" y="212"/>
                    <a:pt x="534" y="212"/>
                  </a:cubicBezTo>
                  <a:cubicBezTo>
                    <a:pt x="534" y="212"/>
                    <a:pt x="534" y="212"/>
                    <a:pt x="534" y="212"/>
                  </a:cubicBezTo>
                  <a:close/>
                  <a:moveTo>
                    <a:pt x="520" y="227"/>
                  </a:moveTo>
                  <a:cubicBezTo>
                    <a:pt x="520" y="477"/>
                    <a:pt x="520" y="477"/>
                    <a:pt x="520" y="477"/>
                  </a:cubicBezTo>
                  <a:cubicBezTo>
                    <a:pt x="373" y="352"/>
                    <a:pt x="373" y="352"/>
                    <a:pt x="373" y="352"/>
                  </a:cubicBezTo>
                  <a:lnTo>
                    <a:pt x="520" y="227"/>
                  </a:lnTo>
                  <a:close/>
                  <a:moveTo>
                    <a:pt x="516" y="212"/>
                  </a:moveTo>
                  <a:cubicBezTo>
                    <a:pt x="465" y="255"/>
                    <a:pt x="465" y="255"/>
                    <a:pt x="465" y="255"/>
                  </a:cubicBezTo>
                  <a:cubicBezTo>
                    <a:pt x="465" y="168"/>
                    <a:pt x="465" y="168"/>
                    <a:pt x="465" y="168"/>
                  </a:cubicBezTo>
                  <a:lnTo>
                    <a:pt x="516" y="212"/>
                  </a:lnTo>
                  <a:close/>
                  <a:moveTo>
                    <a:pt x="228" y="33"/>
                  </a:moveTo>
                  <a:cubicBezTo>
                    <a:pt x="250" y="15"/>
                    <a:pt x="285" y="15"/>
                    <a:pt x="307" y="33"/>
                  </a:cubicBezTo>
                  <a:cubicBezTo>
                    <a:pt x="369" y="86"/>
                    <a:pt x="369" y="86"/>
                    <a:pt x="369" y="86"/>
                  </a:cubicBezTo>
                  <a:cubicBezTo>
                    <a:pt x="166" y="86"/>
                    <a:pt x="166" y="86"/>
                    <a:pt x="166" y="86"/>
                  </a:cubicBezTo>
                  <a:lnTo>
                    <a:pt x="228" y="33"/>
                  </a:lnTo>
                  <a:close/>
                  <a:moveTo>
                    <a:pt x="451" y="100"/>
                  </a:moveTo>
                  <a:cubicBezTo>
                    <a:pt x="451" y="267"/>
                    <a:pt x="451" y="267"/>
                    <a:pt x="451" y="267"/>
                  </a:cubicBezTo>
                  <a:cubicBezTo>
                    <a:pt x="362" y="342"/>
                    <a:pt x="362" y="342"/>
                    <a:pt x="362" y="342"/>
                  </a:cubicBezTo>
                  <a:cubicBezTo>
                    <a:pt x="316" y="303"/>
                    <a:pt x="316" y="303"/>
                    <a:pt x="316" y="303"/>
                  </a:cubicBezTo>
                  <a:cubicBezTo>
                    <a:pt x="289" y="280"/>
                    <a:pt x="246" y="280"/>
                    <a:pt x="219" y="303"/>
                  </a:cubicBezTo>
                  <a:cubicBezTo>
                    <a:pt x="171" y="344"/>
                    <a:pt x="171" y="344"/>
                    <a:pt x="171" y="344"/>
                  </a:cubicBezTo>
                  <a:cubicBezTo>
                    <a:pt x="83" y="268"/>
                    <a:pt x="83" y="268"/>
                    <a:pt x="83" y="268"/>
                  </a:cubicBezTo>
                  <a:cubicBezTo>
                    <a:pt x="83" y="100"/>
                    <a:pt x="83" y="100"/>
                    <a:pt x="83" y="100"/>
                  </a:cubicBezTo>
                  <a:lnTo>
                    <a:pt x="451" y="100"/>
                  </a:lnTo>
                  <a:close/>
                  <a:moveTo>
                    <a:pt x="14" y="227"/>
                  </a:moveTo>
                  <a:cubicBezTo>
                    <a:pt x="161" y="353"/>
                    <a:pt x="161" y="353"/>
                    <a:pt x="161" y="353"/>
                  </a:cubicBezTo>
                  <a:cubicBezTo>
                    <a:pt x="14" y="477"/>
                    <a:pt x="14" y="477"/>
                    <a:pt x="14" y="477"/>
                  </a:cubicBezTo>
                  <a:lnTo>
                    <a:pt x="14" y="227"/>
                  </a:lnTo>
                  <a:close/>
                  <a:moveTo>
                    <a:pt x="69" y="256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69" y="169"/>
                    <a:pt x="69" y="169"/>
                    <a:pt x="69" y="169"/>
                  </a:cubicBezTo>
                  <a:lnTo>
                    <a:pt x="69" y="256"/>
                  </a:lnTo>
                  <a:close/>
                  <a:moveTo>
                    <a:pt x="14" y="522"/>
                  </a:moveTo>
                  <a:cubicBezTo>
                    <a:pt x="14" y="496"/>
                    <a:pt x="14" y="496"/>
                    <a:pt x="14" y="496"/>
                  </a:cubicBezTo>
                  <a:cubicBezTo>
                    <a:pt x="228" y="314"/>
                    <a:pt x="228" y="314"/>
                    <a:pt x="228" y="314"/>
                  </a:cubicBezTo>
                  <a:cubicBezTo>
                    <a:pt x="250" y="295"/>
                    <a:pt x="285" y="295"/>
                    <a:pt x="307" y="314"/>
                  </a:cubicBezTo>
                  <a:cubicBezTo>
                    <a:pt x="520" y="496"/>
                    <a:pt x="520" y="496"/>
                    <a:pt x="520" y="496"/>
                  </a:cubicBezTo>
                  <a:cubicBezTo>
                    <a:pt x="520" y="522"/>
                    <a:pt x="520" y="522"/>
                    <a:pt x="520" y="522"/>
                  </a:cubicBezTo>
                  <a:lnTo>
                    <a:pt x="14" y="5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latin typeface="Manrope Medium" pitchFamily="2" charset="0"/>
              </a:endParaRPr>
            </a:p>
          </p:txBody>
        </p:sp>
      </p:grpSp>
      <p:sp>
        <p:nvSpPr>
          <p:cNvPr id="185" name="Freeform 113">
            <a:extLst>
              <a:ext uri="{FF2B5EF4-FFF2-40B4-BE49-F238E27FC236}">
                <a16:creationId xmlns:a16="http://schemas.microsoft.com/office/drawing/2014/main" id="{F630554F-28FE-B04C-9214-78D6D3327663}"/>
              </a:ext>
            </a:extLst>
          </p:cNvPr>
          <p:cNvSpPr>
            <a:spLocks noEditPoints="1"/>
          </p:cNvSpPr>
          <p:nvPr/>
        </p:nvSpPr>
        <p:spPr bwMode="auto">
          <a:xfrm>
            <a:off x="7096923" y="868641"/>
            <a:ext cx="600476" cy="577953"/>
          </a:xfrm>
          <a:custGeom>
            <a:avLst/>
            <a:gdLst>
              <a:gd name="T0" fmla="*/ 530 w 582"/>
              <a:gd name="T1" fmla="*/ 0 h 569"/>
              <a:gd name="T2" fmla="*/ 237 w 582"/>
              <a:gd name="T3" fmla="*/ 196 h 569"/>
              <a:gd name="T4" fmla="*/ 44 w 582"/>
              <a:gd name="T5" fmla="*/ 285 h 569"/>
              <a:gd name="T6" fmla="*/ 52 w 582"/>
              <a:gd name="T7" fmla="*/ 295 h 569"/>
              <a:gd name="T8" fmla="*/ 138 w 582"/>
              <a:gd name="T9" fmla="*/ 305 h 569"/>
              <a:gd name="T10" fmla="*/ 109 w 582"/>
              <a:gd name="T11" fmla="*/ 362 h 569"/>
              <a:gd name="T12" fmla="*/ 197 w 582"/>
              <a:gd name="T13" fmla="*/ 466 h 569"/>
              <a:gd name="T14" fmla="*/ 238 w 582"/>
              <a:gd name="T15" fmla="*/ 432 h 569"/>
              <a:gd name="T16" fmla="*/ 265 w 582"/>
              <a:gd name="T17" fmla="*/ 432 h 569"/>
              <a:gd name="T18" fmla="*/ 275 w 582"/>
              <a:gd name="T19" fmla="*/ 518 h 569"/>
              <a:gd name="T20" fmla="*/ 282 w 582"/>
              <a:gd name="T21" fmla="*/ 527 h 569"/>
              <a:gd name="T22" fmla="*/ 366 w 582"/>
              <a:gd name="T23" fmla="*/ 454 h 569"/>
              <a:gd name="T24" fmla="*/ 481 w 582"/>
              <a:gd name="T25" fmla="*/ 235 h 569"/>
              <a:gd name="T26" fmla="*/ 63 w 582"/>
              <a:gd name="T27" fmla="*/ 278 h 569"/>
              <a:gd name="T28" fmla="*/ 225 w 582"/>
              <a:gd name="T29" fmla="*/ 210 h 569"/>
              <a:gd name="T30" fmla="*/ 63 w 582"/>
              <a:gd name="T31" fmla="*/ 278 h 569"/>
              <a:gd name="T32" fmla="*/ 149 w 582"/>
              <a:gd name="T33" fmla="*/ 421 h 569"/>
              <a:gd name="T34" fmla="*/ 145 w 582"/>
              <a:gd name="T35" fmla="*/ 345 h 569"/>
              <a:gd name="T36" fmla="*/ 225 w 582"/>
              <a:gd name="T37" fmla="*/ 425 h 569"/>
              <a:gd name="T38" fmla="*/ 353 w 582"/>
              <a:gd name="T39" fmla="*/ 449 h 569"/>
              <a:gd name="T40" fmla="*/ 285 w 582"/>
              <a:gd name="T41" fmla="*/ 414 h 569"/>
              <a:gd name="T42" fmla="*/ 353 w 582"/>
              <a:gd name="T43" fmla="*/ 449 h 569"/>
              <a:gd name="T44" fmla="*/ 271 w 582"/>
              <a:gd name="T45" fmla="*/ 407 h 569"/>
              <a:gd name="T46" fmla="*/ 254 w 582"/>
              <a:gd name="T47" fmla="*/ 422 h 569"/>
              <a:gd name="T48" fmla="*/ 149 w 582"/>
              <a:gd name="T49" fmla="*/ 314 h 569"/>
              <a:gd name="T50" fmla="*/ 163 w 582"/>
              <a:gd name="T51" fmla="*/ 298 h 569"/>
              <a:gd name="T52" fmla="*/ 530 w 582"/>
              <a:gd name="T53" fmla="*/ 14 h 569"/>
              <a:gd name="T54" fmla="*/ 472 w 582"/>
              <a:gd name="T55" fmla="*/ 225 h 569"/>
              <a:gd name="T56" fmla="*/ 396 w 582"/>
              <a:gd name="T57" fmla="*/ 126 h 569"/>
              <a:gd name="T58" fmla="*/ 363 w 582"/>
              <a:gd name="T59" fmla="*/ 207 h 569"/>
              <a:gd name="T60" fmla="*/ 430 w 582"/>
              <a:gd name="T61" fmla="*/ 207 h 569"/>
              <a:gd name="T62" fmla="*/ 396 w 582"/>
              <a:gd name="T63" fmla="*/ 126 h 569"/>
              <a:gd name="T64" fmla="*/ 396 w 582"/>
              <a:gd name="T65" fmla="*/ 207 h 569"/>
              <a:gd name="T66" fmla="*/ 373 w 582"/>
              <a:gd name="T67" fmla="*/ 150 h 569"/>
              <a:gd name="T68" fmla="*/ 420 w 582"/>
              <a:gd name="T69" fmla="*/ 150 h 569"/>
              <a:gd name="T70" fmla="*/ 149 w 582"/>
              <a:gd name="T71" fmla="*/ 468 h 569"/>
              <a:gd name="T72" fmla="*/ 53 w 582"/>
              <a:gd name="T73" fmla="*/ 560 h 569"/>
              <a:gd name="T74" fmla="*/ 8 w 582"/>
              <a:gd name="T75" fmla="*/ 569 h 569"/>
              <a:gd name="T76" fmla="*/ 1 w 582"/>
              <a:gd name="T77" fmla="*/ 560 h 569"/>
              <a:gd name="T78" fmla="*/ 38 w 582"/>
              <a:gd name="T79" fmla="*/ 442 h 569"/>
              <a:gd name="T80" fmla="*/ 107 w 582"/>
              <a:gd name="T81" fmla="*/ 430 h 569"/>
              <a:gd name="T82" fmla="*/ 48 w 582"/>
              <a:gd name="T83" fmla="*/ 452 h 569"/>
              <a:gd name="T84" fmla="*/ 18 w 582"/>
              <a:gd name="T85" fmla="*/ 552 h 569"/>
              <a:gd name="T86" fmla="*/ 118 w 582"/>
              <a:gd name="T87" fmla="*/ 522 h 569"/>
              <a:gd name="T88" fmla="*/ 140 w 582"/>
              <a:gd name="T89" fmla="*/ 463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82" h="569">
                <a:moveTo>
                  <a:pt x="562" y="8"/>
                </a:moveTo>
                <a:cubicBezTo>
                  <a:pt x="556" y="3"/>
                  <a:pt x="546" y="0"/>
                  <a:pt x="530" y="0"/>
                </a:cubicBezTo>
                <a:cubicBezTo>
                  <a:pt x="493" y="0"/>
                  <a:pt x="405" y="19"/>
                  <a:pt x="335" y="89"/>
                </a:cubicBezTo>
                <a:cubicBezTo>
                  <a:pt x="237" y="196"/>
                  <a:pt x="237" y="196"/>
                  <a:pt x="237" y="196"/>
                </a:cubicBezTo>
                <a:cubicBezTo>
                  <a:pt x="221" y="195"/>
                  <a:pt x="153" y="191"/>
                  <a:pt x="117" y="205"/>
                </a:cubicBezTo>
                <a:cubicBezTo>
                  <a:pt x="74" y="220"/>
                  <a:pt x="45" y="283"/>
                  <a:pt x="44" y="285"/>
                </a:cubicBezTo>
                <a:cubicBezTo>
                  <a:pt x="42" y="288"/>
                  <a:pt x="43" y="291"/>
                  <a:pt x="45" y="293"/>
                </a:cubicBezTo>
                <a:cubicBezTo>
                  <a:pt x="46" y="295"/>
                  <a:pt x="49" y="296"/>
                  <a:pt x="52" y="295"/>
                </a:cubicBezTo>
                <a:cubicBezTo>
                  <a:pt x="90" y="283"/>
                  <a:pt x="128" y="292"/>
                  <a:pt x="145" y="297"/>
                </a:cubicBezTo>
                <a:cubicBezTo>
                  <a:pt x="138" y="305"/>
                  <a:pt x="138" y="305"/>
                  <a:pt x="138" y="305"/>
                </a:cubicBezTo>
                <a:cubicBezTo>
                  <a:pt x="133" y="311"/>
                  <a:pt x="134" y="321"/>
                  <a:pt x="138" y="332"/>
                </a:cubicBezTo>
                <a:cubicBezTo>
                  <a:pt x="109" y="362"/>
                  <a:pt x="109" y="362"/>
                  <a:pt x="109" y="362"/>
                </a:cubicBezTo>
                <a:cubicBezTo>
                  <a:pt x="96" y="376"/>
                  <a:pt x="115" y="407"/>
                  <a:pt x="139" y="431"/>
                </a:cubicBezTo>
                <a:cubicBezTo>
                  <a:pt x="158" y="449"/>
                  <a:pt x="181" y="466"/>
                  <a:pt x="197" y="466"/>
                </a:cubicBezTo>
                <a:cubicBezTo>
                  <a:pt x="201" y="466"/>
                  <a:pt x="205" y="464"/>
                  <a:pt x="208" y="461"/>
                </a:cubicBezTo>
                <a:cubicBezTo>
                  <a:pt x="238" y="432"/>
                  <a:pt x="238" y="432"/>
                  <a:pt x="238" y="432"/>
                </a:cubicBezTo>
                <a:cubicBezTo>
                  <a:pt x="244" y="434"/>
                  <a:pt x="250" y="436"/>
                  <a:pt x="254" y="436"/>
                </a:cubicBezTo>
                <a:cubicBezTo>
                  <a:pt x="260" y="436"/>
                  <a:pt x="263" y="433"/>
                  <a:pt x="265" y="432"/>
                </a:cubicBezTo>
                <a:cubicBezTo>
                  <a:pt x="274" y="424"/>
                  <a:pt x="274" y="424"/>
                  <a:pt x="274" y="424"/>
                </a:cubicBezTo>
                <a:cubicBezTo>
                  <a:pt x="279" y="442"/>
                  <a:pt x="287" y="480"/>
                  <a:pt x="275" y="518"/>
                </a:cubicBezTo>
                <a:cubicBezTo>
                  <a:pt x="275" y="521"/>
                  <a:pt x="275" y="524"/>
                  <a:pt x="277" y="526"/>
                </a:cubicBezTo>
                <a:cubicBezTo>
                  <a:pt x="279" y="527"/>
                  <a:pt x="280" y="527"/>
                  <a:pt x="282" y="527"/>
                </a:cubicBezTo>
                <a:cubicBezTo>
                  <a:pt x="283" y="527"/>
                  <a:pt x="284" y="527"/>
                  <a:pt x="285" y="527"/>
                </a:cubicBezTo>
                <a:cubicBezTo>
                  <a:pt x="288" y="526"/>
                  <a:pt x="350" y="496"/>
                  <a:pt x="366" y="454"/>
                </a:cubicBezTo>
                <a:cubicBezTo>
                  <a:pt x="379" y="417"/>
                  <a:pt x="375" y="349"/>
                  <a:pt x="374" y="333"/>
                </a:cubicBezTo>
                <a:cubicBezTo>
                  <a:pt x="481" y="235"/>
                  <a:pt x="481" y="235"/>
                  <a:pt x="481" y="235"/>
                </a:cubicBezTo>
                <a:cubicBezTo>
                  <a:pt x="565" y="151"/>
                  <a:pt x="582" y="28"/>
                  <a:pt x="562" y="8"/>
                </a:cubicBezTo>
                <a:close/>
                <a:moveTo>
                  <a:pt x="63" y="278"/>
                </a:moveTo>
                <a:cubicBezTo>
                  <a:pt x="74" y="259"/>
                  <a:pt x="95" y="227"/>
                  <a:pt x="121" y="218"/>
                </a:cubicBezTo>
                <a:cubicBezTo>
                  <a:pt x="150" y="207"/>
                  <a:pt x="200" y="208"/>
                  <a:pt x="225" y="210"/>
                </a:cubicBezTo>
                <a:cubicBezTo>
                  <a:pt x="156" y="286"/>
                  <a:pt x="156" y="286"/>
                  <a:pt x="156" y="286"/>
                </a:cubicBezTo>
                <a:cubicBezTo>
                  <a:pt x="143" y="281"/>
                  <a:pt x="105" y="270"/>
                  <a:pt x="63" y="278"/>
                </a:cubicBezTo>
                <a:close/>
                <a:moveTo>
                  <a:pt x="199" y="451"/>
                </a:moveTo>
                <a:cubicBezTo>
                  <a:pt x="195" y="454"/>
                  <a:pt x="174" y="446"/>
                  <a:pt x="149" y="421"/>
                </a:cubicBezTo>
                <a:cubicBezTo>
                  <a:pt x="124" y="396"/>
                  <a:pt x="116" y="375"/>
                  <a:pt x="119" y="372"/>
                </a:cubicBezTo>
                <a:cubicBezTo>
                  <a:pt x="145" y="345"/>
                  <a:pt x="145" y="345"/>
                  <a:pt x="145" y="345"/>
                </a:cubicBezTo>
                <a:cubicBezTo>
                  <a:pt x="155" y="361"/>
                  <a:pt x="169" y="377"/>
                  <a:pt x="181" y="389"/>
                </a:cubicBezTo>
                <a:cubicBezTo>
                  <a:pt x="196" y="404"/>
                  <a:pt x="212" y="417"/>
                  <a:pt x="225" y="425"/>
                </a:cubicBezTo>
                <a:lnTo>
                  <a:pt x="199" y="451"/>
                </a:lnTo>
                <a:close/>
                <a:moveTo>
                  <a:pt x="353" y="449"/>
                </a:moveTo>
                <a:cubicBezTo>
                  <a:pt x="343" y="475"/>
                  <a:pt x="311" y="496"/>
                  <a:pt x="293" y="507"/>
                </a:cubicBezTo>
                <a:cubicBezTo>
                  <a:pt x="301" y="465"/>
                  <a:pt x="290" y="427"/>
                  <a:pt x="285" y="414"/>
                </a:cubicBezTo>
                <a:cubicBezTo>
                  <a:pt x="361" y="345"/>
                  <a:pt x="361" y="345"/>
                  <a:pt x="361" y="345"/>
                </a:cubicBezTo>
                <a:cubicBezTo>
                  <a:pt x="362" y="370"/>
                  <a:pt x="363" y="421"/>
                  <a:pt x="353" y="449"/>
                </a:cubicBezTo>
                <a:close/>
                <a:moveTo>
                  <a:pt x="273" y="406"/>
                </a:moveTo>
                <a:cubicBezTo>
                  <a:pt x="272" y="406"/>
                  <a:pt x="272" y="407"/>
                  <a:pt x="271" y="407"/>
                </a:cubicBezTo>
                <a:cubicBezTo>
                  <a:pt x="256" y="421"/>
                  <a:pt x="256" y="421"/>
                  <a:pt x="256" y="421"/>
                </a:cubicBezTo>
                <a:cubicBezTo>
                  <a:pt x="256" y="421"/>
                  <a:pt x="255" y="422"/>
                  <a:pt x="254" y="422"/>
                </a:cubicBezTo>
                <a:cubicBezTo>
                  <a:pt x="244" y="422"/>
                  <a:pt x="219" y="407"/>
                  <a:pt x="191" y="379"/>
                </a:cubicBezTo>
                <a:cubicBezTo>
                  <a:pt x="158" y="346"/>
                  <a:pt x="146" y="319"/>
                  <a:pt x="149" y="314"/>
                </a:cubicBezTo>
                <a:cubicBezTo>
                  <a:pt x="162" y="299"/>
                  <a:pt x="162" y="299"/>
                  <a:pt x="162" y="299"/>
                </a:cubicBezTo>
                <a:cubicBezTo>
                  <a:pt x="163" y="299"/>
                  <a:pt x="163" y="299"/>
                  <a:pt x="163" y="298"/>
                </a:cubicBezTo>
                <a:cubicBezTo>
                  <a:pt x="345" y="98"/>
                  <a:pt x="345" y="98"/>
                  <a:pt x="345" y="98"/>
                </a:cubicBezTo>
                <a:cubicBezTo>
                  <a:pt x="407" y="37"/>
                  <a:pt x="490" y="14"/>
                  <a:pt x="530" y="14"/>
                </a:cubicBezTo>
                <a:cubicBezTo>
                  <a:pt x="544" y="14"/>
                  <a:pt x="550" y="17"/>
                  <a:pt x="552" y="18"/>
                </a:cubicBezTo>
                <a:cubicBezTo>
                  <a:pt x="565" y="31"/>
                  <a:pt x="552" y="144"/>
                  <a:pt x="472" y="225"/>
                </a:cubicBezTo>
                <a:lnTo>
                  <a:pt x="273" y="406"/>
                </a:lnTo>
                <a:close/>
                <a:moveTo>
                  <a:pt x="396" y="126"/>
                </a:moveTo>
                <a:cubicBezTo>
                  <a:pt x="384" y="126"/>
                  <a:pt x="372" y="131"/>
                  <a:pt x="363" y="140"/>
                </a:cubicBezTo>
                <a:cubicBezTo>
                  <a:pt x="344" y="158"/>
                  <a:pt x="344" y="189"/>
                  <a:pt x="363" y="207"/>
                </a:cubicBezTo>
                <a:cubicBezTo>
                  <a:pt x="372" y="216"/>
                  <a:pt x="384" y="221"/>
                  <a:pt x="396" y="221"/>
                </a:cubicBezTo>
                <a:cubicBezTo>
                  <a:pt x="409" y="221"/>
                  <a:pt x="421" y="216"/>
                  <a:pt x="430" y="207"/>
                </a:cubicBezTo>
                <a:cubicBezTo>
                  <a:pt x="449" y="189"/>
                  <a:pt x="449" y="158"/>
                  <a:pt x="430" y="140"/>
                </a:cubicBezTo>
                <a:cubicBezTo>
                  <a:pt x="421" y="131"/>
                  <a:pt x="409" y="126"/>
                  <a:pt x="396" y="126"/>
                </a:cubicBezTo>
                <a:close/>
                <a:moveTo>
                  <a:pt x="420" y="197"/>
                </a:moveTo>
                <a:cubicBezTo>
                  <a:pt x="414" y="204"/>
                  <a:pt x="405" y="207"/>
                  <a:pt x="396" y="207"/>
                </a:cubicBezTo>
                <a:cubicBezTo>
                  <a:pt x="387" y="207"/>
                  <a:pt x="379" y="204"/>
                  <a:pt x="373" y="197"/>
                </a:cubicBezTo>
                <a:cubicBezTo>
                  <a:pt x="359" y="184"/>
                  <a:pt x="359" y="163"/>
                  <a:pt x="373" y="150"/>
                </a:cubicBezTo>
                <a:cubicBezTo>
                  <a:pt x="379" y="143"/>
                  <a:pt x="387" y="140"/>
                  <a:pt x="396" y="140"/>
                </a:cubicBezTo>
                <a:cubicBezTo>
                  <a:pt x="405" y="140"/>
                  <a:pt x="414" y="143"/>
                  <a:pt x="420" y="150"/>
                </a:cubicBezTo>
                <a:cubicBezTo>
                  <a:pt x="433" y="163"/>
                  <a:pt x="433" y="184"/>
                  <a:pt x="420" y="197"/>
                </a:cubicBezTo>
                <a:close/>
                <a:moveTo>
                  <a:pt x="149" y="468"/>
                </a:moveTo>
                <a:cubicBezTo>
                  <a:pt x="154" y="490"/>
                  <a:pt x="147" y="513"/>
                  <a:pt x="128" y="532"/>
                </a:cubicBezTo>
                <a:cubicBezTo>
                  <a:pt x="108" y="552"/>
                  <a:pt x="80" y="556"/>
                  <a:pt x="53" y="560"/>
                </a:cubicBezTo>
                <a:cubicBezTo>
                  <a:pt x="38" y="562"/>
                  <a:pt x="23" y="564"/>
                  <a:pt x="10" y="569"/>
                </a:cubicBezTo>
                <a:cubicBezTo>
                  <a:pt x="9" y="569"/>
                  <a:pt x="9" y="569"/>
                  <a:pt x="8" y="569"/>
                </a:cubicBezTo>
                <a:cubicBezTo>
                  <a:pt x="6" y="569"/>
                  <a:pt x="4" y="569"/>
                  <a:pt x="3" y="567"/>
                </a:cubicBezTo>
                <a:cubicBezTo>
                  <a:pt x="1" y="566"/>
                  <a:pt x="0" y="563"/>
                  <a:pt x="1" y="560"/>
                </a:cubicBezTo>
                <a:cubicBezTo>
                  <a:pt x="4" y="549"/>
                  <a:pt x="6" y="536"/>
                  <a:pt x="8" y="523"/>
                </a:cubicBezTo>
                <a:cubicBezTo>
                  <a:pt x="13" y="494"/>
                  <a:pt x="17" y="463"/>
                  <a:pt x="38" y="442"/>
                </a:cubicBezTo>
                <a:cubicBezTo>
                  <a:pt x="57" y="423"/>
                  <a:pt x="80" y="416"/>
                  <a:pt x="102" y="422"/>
                </a:cubicBezTo>
                <a:cubicBezTo>
                  <a:pt x="105" y="423"/>
                  <a:pt x="108" y="426"/>
                  <a:pt x="107" y="430"/>
                </a:cubicBezTo>
                <a:cubicBezTo>
                  <a:pt x="106" y="434"/>
                  <a:pt x="102" y="436"/>
                  <a:pt x="98" y="435"/>
                </a:cubicBezTo>
                <a:cubicBezTo>
                  <a:pt x="81" y="431"/>
                  <a:pt x="64" y="436"/>
                  <a:pt x="48" y="452"/>
                </a:cubicBezTo>
                <a:cubicBezTo>
                  <a:pt x="30" y="470"/>
                  <a:pt x="26" y="498"/>
                  <a:pt x="22" y="525"/>
                </a:cubicBezTo>
                <a:cubicBezTo>
                  <a:pt x="21" y="534"/>
                  <a:pt x="19" y="543"/>
                  <a:pt x="18" y="552"/>
                </a:cubicBezTo>
                <a:cubicBezTo>
                  <a:pt x="29" y="549"/>
                  <a:pt x="40" y="547"/>
                  <a:pt x="51" y="546"/>
                </a:cubicBezTo>
                <a:cubicBezTo>
                  <a:pt x="77" y="542"/>
                  <a:pt x="101" y="538"/>
                  <a:pt x="118" y="522"/>
                </a:cubicBezTo>
                <a:cubicBezTo>
                  <a:pt x="134" y="506"/>
                  <a:pt x="140" y="489"/>
                  <a:pt x="135" y="472"/>
                </a:cubicBezTo>
                <a:cubicBezTo>
                  <a:pt x="134" y="468"/>
                  <a:pt x="136" y="464"/>
                  <a:pt x="140" y="463"/>
                </a:cubicBezTo>
                <a:cubicBezTo>
                  <a:pt x="144" y="462"/>
                  <a:pt x="148" y="465"/>
                  <a:pt x="149" y="468"/>
                </a:cubicBezTo>
                <a:close/>
              </a:path>
            </a:pathLst>
          </a:custGeom>
          <a:solidFill>
            <a:srgbClr val="3812CF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latin typeface="Manrope Medium" pitchFamily="2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005FC5CE-23F5-8B4F-BA7E-30A128672C8B}"/>
              </a:ext>
            </a:extLst>
          </p:cNvPr>
          <p:cNvGrpSpPr/>
          <p:nvPr/>
        </p:nvGrpSpPr>
        <p:grpSpPr>
          <a:xfrm>
            <a:off x="4798479" y="2677388"/>
            <a:ext cx="352220" cy="347001"/>
            <a:chOff x="6137845" y="4321997"/>
            <a:chExt cx="822960" cy="822960"/>
          </a:xfrm>
        </p:grpSpPr>
        <p:sp>
          <p:nvSpPr>
            <p:cNvPr id="186" name="Oval 75">
              <a:extLst>
                <a:ext uri="{FF2B5EF4-FFF2-40B4-BE49-F238E27FC236}">
                  <a16:creationId xmlns:a16="http://schemas.microsoft.com/office/drawing/2014/main" id="{F05A64E6-802F-B842-B25D-375D7F270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7845" y="4321997"/>
              <a:ext cx="822960" cy="822960"/>
            </a:xfrm>
            <a:prstGeom prst="ellipse">
              <a:avLst/>
            </a:prstGeom>
            <a:solidFill>
              <a:srgbClr val="3812C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87" name="Freeform 151">
              <a:extLst>
                <a:ext uri="{FF2B5EF4-FFF2-40B4-BE49-F238E27FC236}">
                  <a16:creationId xmlns:a16="http://schemas.microsoft.com/office/drawing/2014/main" id="{BCC67AF6-4E89-254D-8A78-5473F7E7AE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7538" y="4468859"/>
              <a:ext cx="303573" cy="479985"/>
            </a:xfrm>
            <a:custGeom>
              <a:avLst/>
              <a:gdLst>
                <a:gd name="T0" fmla="*/ 341 w 392"/>
                <a:gd name="T1" fmla="*/ 317 h 620"/>
                <a:gd name="T2" fmla="*/ 175 w 392"/>
                <a:gd name="T3" fmla="*/ 482 h 620"/>
                <a:gd name="T4" fmla="*/ 170 w 392"/>
                <a:gd name="T5" fmla="*/ 479 h 620"/>
                <a:gd name="T6" fmla="*/ 76 w 392"/>
                <a:gd name="T7" fmla="*/ 374 h 620"/>
                <a:gd name="T8" fmla="*/ 175 w 392"/>
                <a:gd name="T9" fmla="*/ 462 h 620"/>
                <a:gd name="T10" fmla="*/ 341 w 392"/>
                <a:gd name="T11" fmla="*/ 305 h 620"/>
                <a:gd name="T12" fmla="*/ 392 w 392"/>
                <a:gd name="T13" fmla="*/ 585 h 620"/>
                <a:gd name="T14" fmla="*/ 35 w 392"/>
                <a:gd name="T15" fmla="*/ 620 h 620"/>
                <a:gd name="T16" fmla="*/ 0 w 392"/>
                <a:gd name="T17" fmla="*/ 143 h 620"/>
                <a:gd name="T18" fmla="*/ 70 w 392"/>
                <a:gd name="T19" fmla="*/ 107 h 620"/>
                <a:gd name="T20" fmla="*/ 105 w 392"/>
                <a:gd name="T21" fmla="*/ 66 h 620"/>
                <a:gd name="T22" fmla="*/ 133 w 392"/>
                <a:gd name="T23" fmla="*/ 48 h 620"/>
                <a:gd name="T24" fmla="*/ 218 w 392"/>
                <a:gd name="T25" fmla="*/ 0 h 620"/>
                <a:gd name="T26" fmla="*/ 267 w 392"/>
                <a:gd name="T27" fmla="*/ 66 h 620"/>
                <a:gd name="T28" fmla="*/ 330 w 392"/>
                <a:gd name="T29" fmla="*/ 102 h 620"/>
                <a:gd name="T30" fmla="*/ 357 w 392"/>
                <a:gd name="T31" fmla="*/ 107 h 620"/>
                <a:gd name="T32" fmla="*/ 86 w 392"/>
                <a:gd name="T33" fmla="*/ 129 h 620"/>
                <a:gd name="T34" fmla="*/ 294 w 392"/>
                <a:gd name="T35" fmla="*/ 148 h 620"/>
                <a:gd name="T36" fmla="*/ 314 w 392"/>
                <a:gd name="T37" fmla="*/ 102 h 620"/>
                <a:gd name="T38" fmla="*/ 259 w 392"/>
                <a:gd name="T39" fmla="*/ 82 h 620"/>
                <a:gd name="T40" fmla="*/ 251 w 392"/>
                <a:gd name="T41" fmla="*/ 48 h 620"/>
                <a:gd name="T42" fmla="*/ 182 w 392"/>
                <a:gd name="T43" fmla="*/ 16 h 620"/>
                <a:gd name="T44" fmla="*/ 149 w 392"/>
                <a:gd name="T45" fmla="*/ 74 h 620"/>
                <a:gd name="T46" fmla="*/ 105 w 392"/>
                <a:gd name="T47" fmla="*/ 82 h 620"/>
                <a:gd name="T48" fmla="*/ 86 w 392"/>
                <a:gd name="T49" fmla="*/ 129 h 620"/>
                <a:gd name="T50" fmla="*/ 357 w 392"/>
                <a:gd name="T51" fmla="*/ 123 h 620"/>
                <a:gd name="T52" fmla="*/ 330 w 392"/>
                <a:gd name="T53" fmla="*/ 129 h 620"/>
                <a:gd name="T54" fmla="*/ 105 w 392"/>
                <a:gd name="T55" fmla="*/ 164 h 620"/>
                <a:gd name="T56" fmla="*/ 70 w 392"/>
                <a:gd name="T57" fmla="*/ 123 h 620"/>
                <a:gd name="T58" fmla="*/ 16 w 392"/>
                <a:gd name="T59" fmla="*/ 143 h 620"/>
                <a:gd name="T60" fmla="*/ 35 w 392"/>
                <a:gd name="T61" fmla="*/ 604 h 620"/>
                <a:gd name="T62" fmla="*/ 376 w 392"/>
                <a:gd name="T63" fmla="*/ 585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2" h="620">
                  <a:moveTo>
                    <a:pt x="341" y="305"/>
                  </a:moveTo>
                  <a:cubicBezTo>
                    <a:pt x="345" y="308"/>
                    <a:pt x="345" y="313"/>
                    <a:pt x="341" y="317"/>
                  </a:cubicBezTo>
                  <a:cubicBezTo>
                    <a:pt x="181" y="479"/>
                    <a:pt x="181" y="479"/>
                    <a:pt x="181" y="479"/>
                  </a:cubicBezTo>
                  <a:cubicBezTo>
                    <a:pt x="180" y="481"/>
                    <a:pt x="178" y="482"/>
                    <a:pt x="175" y="482"/>
                  </a:cubicBezTo>
                  <a:cubicBezTo>
                    <a:pt x="175" y="482"/>
                    <a:pt x="175" y="482"/>
                    <a:pt x="175" y="482"/>
                  </a:cubicBezTo>
                  <a:cubicBezTo>
                    <a:pt x="173" y="482"/>
                    <a:pt x="171" y="481"/>
                    <a:pt x="170" y="479"/>
                  </a:cubicBezTo>
                  <a:cubicBezTo>
                    <a:pt x="76" y="385"/>
                    <a:pt x="76" y="385"/>
                    <a:pt x="76" y="385"/>
                  </a:cubicBezTo>
                  <a:cubicBezTo>
                    <a:pt x="73" y="382"/>
                    <a:pt x="73" y="377"/>
                    <a:pt x="76" y="374"/>
                  </a:cubicBezTo>
                  <a:cubicBezTo>
                    <a:pt x="79" y="371"/>
                    <a:pt x="84" y="371"/>
                    <a:pt x="87" y="374"/>
                  </a:cubicBezTo>
                  <a:cubicBezTo>
                    <a:pt x="175" y="462"/>
                    <a:pt x="175" y="462"/>
                    <a:pt x="175" y="462"/>
                  </a:cubicBezTo>
                  <a:cubicBezTo>
                    <a:pt x="330" y="305"/>
                    <a:pt x="330" y="305"/>
                    <a:pt x="330" y="305"/>
                  </a:cubicBezTo>
                  <a:cubicBezTo>
                    <a:pt x="333" y="302"/>
                    <a:pt x="338" y="302"/>
                    <a:pt x="341" y="305"/>
                  </a:cubicBezTo>
                  <a:close/>
                  <a:moveTo>
                    <a:pt x="392" y="143"/>
                  </a:moveTo>
                  <a:cubicBezTo>
                    <a:pt x="392" y="585"/>
                    <a:pt x="392" y="585"/>
                    <a:pt x="392" y="585"/>
                  </a:cubicBezTo>
                  <a:cubicBezTo>
                    <a:pt x="392" y="604"/>
                    <a:pt x="376" y="620"/>
                    <a:pt x="357" y="620"/>
                  </a:cubicBezTo>
                  <a:cubicBezTo>
                    <a:pt x="35" y="620"/>
                    <a:pt x="35" y="620"/>
                    <a:pt x="35" y="620"/>
                  </a:cubicBezTo>
                  <a:cubicBezTo>
                    <a:pt x="16" y="620"/>
                    <a:pt x="0" y="604"/>
                    <a:pt x="0" y="585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23"/>
                    <a:pt x="16" y="107"/>
                    <a:pt x="35" y="107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70" y="102"/>
                    <a:pt x="70" y="102"/>
                    <a:pt x="70" y="102"/>
                  </a:cubicBezTo>
                  <a:cubicBezTo>
                    <a:pt x="70" y="82"/>
                    <a:pt x="86" y="66"/>
                    <a:pt x="105" y="66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22"/>
                    <a:pt x="155" y="0"/>
                    <a:pt x="182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45" y="0"/>
                    <a:pt x="267" y="22"/>
                    <a:pt x="267" y="48"/>
                  </a:cubicBezTo>
                  <a:cubicBezTo>
                    <a:pt x="267" y="66"/>
                    <a:pt x="267" y="66"/>
                    <a:pt x="267" y="66"/>
                  </a:cubicBezTo>
                  <a:cubicBezTo>
                    <a:pt x="294" y="66"/>
                    <a:pt x="294" y="66"/>
                    <a:pt x="294" y="66"/>
                  </a:cubicBezTo>
                  <a:cubicBezTo>
                    <a:pt x="314" y="66"/>
                    <a:pt x="330" y="82"/>
                    <a:pt x="330" y="102"/>
                  </a:cubicBezTo>
                  <a:cubicBezTo>
                    <a:pt x="330" y="107"/>
                    <a:pt x="330" y="107"/>
                    <a:pt x="330" y="107"/>
                  </a:cubicBezTo>
                  <a:cubicBezTo>
                    <a:pt x="357" y="107"/>
                    <a:pt x="357" y="107"/>
                    <a:pt x="357" y="107"/>
                  </a:cubicBezTo>
                  <a:cubicBezTo>
                    <a:pt x="376" y="107"/>
                    <a:pt x="392" y="123"/>
                    <a:pt x="392" y="143"/>
                  </a:cubicBezTo>
                  <a:close/>
                  <a:moveTo>
                    <a:pt x="86" y="129"/>
                  </a:moveTo>
                  <a:cubicBezTo>
                    <a:pt x="86" y="139"/>
                    <a:pt x="95" y="148"/>
                    <a:pt x="105" y="148"/>
                  </a:cubicBezTo>
                  <a:cubicBezTo>
                    <a:pt x="294" y="148"/>
                    <a:pt x="294" y="148"/>
                    <a:pt x="294" y="148"/>
                  </a:cubicBezTo>
                  <a:cubicBezTo>
                    <a:pt x="305" y="148"/>
                    <a:pt x="314" y="139"/>
                    <a:pt x="314" y="129"/>
                  </a:cubicBezTo>
                  <a:cubicBezTo>
                    <a:pt x="314" y="102"/>
                    <a:pt x="314" y="102"/>
                    <a:pt x="314" y="102"/>
                  </a:cubicBezTo>
                  <a:cubicBezTo>
                    <a:pt x="314" y="91"/>
                    <a:pt x="305" y="82"/>
                    <a:pt x="294" y="82"/>
                  </a:cubicBezTo>
                  <a:cubicBezTo>
                    <a:pt x="259" y="82"/>
                    <a:pt x="259" y="82"/>
                    <a:pt x="259" y="82"/>
                  </a:cubicBezTo>
                  <a:cubicBezTo>
                    <a:pt x="254" y="82"/>
                    <a:pt x="251" y="79"/>
                    <a:pt x="251" y="74"/>
                  </a:cubicBezTo>
                  <a:cubicBezTo>
                    <a:pt x="251" y="48"/>
                    <a:pt x="251" y="48"/>
                    <a:pt x="251" y="48"/>
                  </a:cubicBezTo>
                  <a:cubicBezTo>
                    <a:pt x="251" y="30"/>
                    <a:pt x="236" y="16"/>
                    <a:pt x="218" y="16"/>
                  </a:cubicBezTo>
                  <a:cubicBezTo>
                    <a:pt x="182" y="16"/>
                    <a:pt x="182" y="16"/>
                    <a:pt x="182" y="16"/>
                  </a:cubicBezTo>
                  <a:cubicBezTo>
                    <a:pt x="164" y="16"/>
                    <a:pt x="149" y="30"/>
                    <a:pt x="149" y="48"/>
                  </a:cubicBezTo>
                  <a:cubicBezTo>
                    <a:pt x="149" y="74"/>
                    <a:pt x="149" y="74"/>
                    <a:pt x="149" y="74"/>
                  </a:cubicBezTo>
                  <a:cubicBezTo>
                    <a:pt x="149" y="79"/>
                    <a:pt x="146" y="82"/>
                    <a:pt x="141" y="82"/>
                  </a:cubicBezTo>
                  <a:cubicBezTo>
                    <a:pt x="105" y="82"/>
                    <a:pt x="105" y="82"/>
                    <a:pt x="105" y="82"/>
                  </a:cubicBezTo>
                  <a:cubicBezTo>
                    <a:pt x="95" y="82"/>
                    <a:pt x="86" y="91"/>
                    <a:pt x="86" y="102"/>
                  </a:cubicBezTo>
                  <a:lnTo>
                    <a:pt x="86" y="129"/>
                  </a:lnTo>
                  <a:close/>
                  <a:moveTo>
                    <a:pt x="376" y="143"/>
                  </a:moveTo>
                  <a:cubicBezTo>
                    <a:pt x="376" y="132"/>
                    <a:pt x="368" y="123"/>
                    <a:pt x="357" y="123"/>
                  </a:cubicBezTo>
                  <a:cubicBezTo>
                    <a:pt x="330" y="123"/>
                    <a:pt x="330" y="123"/>
                    <a:pt x="330" y="123"/>
                  </a:cubicBezTo>
                  <a:cubicBezTo>
                    <a:pt x="330" y="129"/>
                    <a:pt x="330" y="129"/>
                    <a:pt x="330" y="129"/>
                  </a:cubicBezTo>
                  <a:cubicBezTo>
                    <a:pt x="330" y="148"/>
                    <a:pt x="314" y="164"/>
                    <a:pt x="294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86" y="164"/>
                    <a:pt x="70" y="148"/>
                    <a:pt x="70" y="129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24" y="123"/>
                    <a:pt x="16" y="132"/>
                    <a:pt x="16" y="143"/>
                  </a:cubicBezTo>
                  <a:cubicBezTo>
                    <a:pt x="16" y="585"/>
                    <a:pt x="16" y="585"/>
                    <a:pt x="16" y="585"/>
                  </a:cubicBezTo>
                  <a:cubicBezTo>
                    <a:pt x="16" y="596"/>
                    <a:pt x="24" y="604"/>
                    <a:pt x="35" y="604"/>
                  </a:cubicBezTo>
                  <a:cubicBezTo>
                    <a:pt x="357" y="604"/>
                    <a:pt x="357" y="604"/>
                    <a:pt x="357" y="604"/>
                  </a:cubicBezTo>
                  <a:cubicBezTo>
                    <a:pt x="368" y="604"/>
                    <a:pt x="376" y="596"/>
                    <a:pt x="376" y="585"/>
                  </a:cubicBezTo>
                  <a:lnTo>
                    <a:pt x="376" y="1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191" name="Grupo 190">
            <a:extLst>
              <a:ext uri="{FF2B5EF4-FFF2-40B4-BE49-F238E27FC236}">
                <a16:creationId xmlns:a16="http://schemas.microsoft.com/office/drawing/2014/main" id="{9B52937E-F292-E541-B5BC-3F5D83A02AFD}"/>
              </a:ext>
            </a:extLst>
          </p:cNvPr>
          <p:cNvGrpSpPr/>
          <p:nvPr/>
        </p:nvGrpSpPr>
        <p:grpSpPr>
          <a:xfrm>
            <a:off x="1053859" y="2544240"/>
            <a:ext cx="383204" cy="376966"/>
            <a:chOff x="10387318" y="2123054"/>
            <a:chExt cx="822960" cy="822960"/>
          </a:xfrm>
        </p:grpSpPr>
        <p:sp>
          <p:nvSpPr>
            <p:cNvPr id="192" name="Oval 57">
              <a:extLst>
                <a:ext uri="{FF2B5EF4-FFF2-40B4-BE49-F238E27FC236}">
                  <a16:creationId xmlns:a16="http://schemas.microsoft.com/office/drawing/2014/main" id="{29F1F977-6A2F-A349-AD45-EED282A22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7318" y="2123054"/>
              <a:ext cx="822960" cy="822960"/>
            </a:xfrm>
            <a:prstGeom prst="ellipse">
              <a:avLst/>
            </a:prstGeom>
            <a:solidFill>
              <a:srgbClr val="3812C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anrope Medium" pitchFamily="2" charset="0"/>
              </a:endParaRPr>
            </a:p>
          </p:txBody>
        </p:sp>
        <p:sp>
          <p:nvSpPr>
            <p:cNvPr id="193" name="Freeform 133">
              <a:extLst>
                <a:ext uri="{FF2B5EF4-FFF2-40B4-BE49-F238E27FC236}">
                  <a16:creationId xmlns:a16="http://schemas.microsoft.com/office/drawing/2014/main" id="{C733E42F-5308-9045-A0CF-9D8668FC77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92163" y="2324540"/>
              <a:ext cx="413269" cy="415510"/>
            </a:xfrm>
            <a:custGeom>
              <a:avLst/>
              <a:gdLst>
                <a:gd name="T0" fmla="*/ 534 w 534"/>
                <a:gd name="T1" fmla="*/ 211 h 536"/>
                <a:gd name="T2" fmla="*/ 533 w 534"/>
                <a:gd name="T3" fmla="*/ 209 h 536"/>
                <a:gd name="T4" fmla="*/ 532 w 534"/>
                <a:gd name="T5" fmla="*/ 208 h 536"/>
                <a:gd name="T6" fmla="*/ 532 w 534"/>
                <a:gd name="T7" fmla="*/ 207 h 536"/>
                <a:gd name="T8" fmla="*/ 531 w 534"/>
                <a:gd name="T9" fmla="*/ 207 h 536"/>
                <a:gd name="T10" fmla="*/ 465 w 534"/>
                <a:gd name="T11" fmla="*/ 93 h 536"/>
                <a:gd name="T12" fmla="*/ 391 w 534"/>
                <a:gd name="T13" fmla="*/ 86 h 536"/>
                <a:gd name="T14" fmla="*/ 219 w 534"/>
                <a:gd name="T15" fmla="*/ 23 h 536"/>
                <a:gd name="T16" fmla="*/ 76 w 534"/>
                <a:gd name="T17" fmla="*/ 86 h 536"/>
                <a:gd name="T18" fmla="*/ 69 w 534"/>
                <a:gd name="T19" fmla="*/ 150 h 536"/>
                <a:gd name="T20" fmla="*/ 2 w 534"/>
                <a:gd name="T21" fmla="*/ 207 h 536"/>
                <a:gd name="T22" fmla="*/ 1 w 534"/>
                <a:gd name="T23" fmla="*/ 208 h 536"/>
                <a:gd name="T24" fmla="*/ 1 w 534"/>
                <a:gd name="T25" fmla="*/ 209 h 536"/>
                <a:gd name="T26" fmla="*/ 0 w 534"/>
                <a:gd name="T27" fmla="*/ 210 h 536"/>
                <a:gd name="T28" fmla="*/ 0 w 534"/>
                <a:gd name="T29" fmla="*/ 212 h 536"/>
                <a:gd name="T30" fmla="*/ 0 w 534"/>
                <a:gd name="T31" fmla="*/ 529 h 536"/>
                <a:gd name="T32" fmla="*/ 527 w 534"/>
                <a:gd name="T33" fmla="*/ 536 h 536"/>
                <a:gd name="T34" fmla="*/ 534 w 534"/>
                <a:gd name="T35" fmla="*/ 212 h 536"/>
                <a:gd name="T36" fmla="*/ 520 w 534"/>
                <a:gd name="T37" fmla="*/ 227 h 536"/>
                <a:gd name="T38" fmla="*/ 373 w 534"/>
                <a:gd name="T39" fmla="*/ 352 h 536"/>
                <a:gd name="T40" fmla="*/ 516 w 534"/>
                <a:gd name="T41" fmla="*/ 212 h 536"/>
                <a:gd name="T42" fmla="*/ 465 w 534"/>
                <a:gd name="T43" fmla="*/ 168 h 536"/>
                <a:gd name="T44" fmla="*/ 228 w 534"/>
                <a:gd name="T45" fmla="*/ 33 h 536"/>
                <a:gd name="T46" fmla="*/ 369 w 534"/>
                <a:gd name="T47" fmla="*/ 86 h 536"/>
                <a:gd name="T48" fmla="*/ 228 w 534"/>
                <a:gd name="T49" fmla="*/ 33 h 536"/>
                <a:gd name="T50" fmla="*/ 451 w 534"/>
                <a:gd name="T51" fmla="*/ 267 h 536"/>
                <a:gd name="T52" fmla="*/ 316 w 534"/>
                <a:gd name="T53" fmla="*/ 303 h 536"/>
                <a:gd name="T54" fmla="*/ 171 w 534"/>
                <a:gd name="T55" fmla="*/ 344 h 536"/>
                <a:gd name="T56" fmla="*/ 83 w 534"/>
                <a:gd name="T57" fmla="*/ 100 h 536"/>
                <a:gd name="T58" fmla="*/ 14 w 534"/>
                <a:gd name="T59" fmla="*/ 227 h 536"/>
                <a:gd name="T60" fmla="*/ 14 w 534"/>
                <a:gd name="T61" fmla="*/ 477 h 536"/>
                <a:gd name="T62" fmla="*/ 69 w 534"/>
                <a:gd name="T63" fmla="*/ 256 h 536"/>
                <a:gd name="T64" fmla="*/ 69 w 534"/>
                <a:gd name="T65" fmla="*/ 169 h 536"/>
                <a:gd name="T66" fmla="*/ 14 w 534"/>
                <a:gd name="T67" fmla="*/ 522 h 536"/>
                <a:gd name="T68" fmla="*/ 228 w 534"/>
                <a:gd name="T69" fmla="*/ 314 h 536"/>
                <a:gd name="T70" fmla="*/ 520 w 534"/>
                <a:gd name="T71" fmla="*/ 496 h 536"/>
                <a:gd name="T72" fmla="*/ 14 w 534"/>
                <a:gd name="T73" fmla="*/ 522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4" h="536">
                  <a:moveTo>
                    <a:pt x="534" y="212"/>
                  </a:moveTo>
                  <a:cubicBezTo>
                    <a:pt x="534" y="211"/>
                    <a:pt x="534" y="211"/>
                    <a:pt x="534" y="211"/>
                  </a:cubicBezTo>
                  <a:cubicBezTo>
                    <a:pt x="533" y="211"/>
                    <a:pt x="533" y="210"/>
                    <a:pt x="533" y="210"/>
                  </a:cubicBezTo>
                  <a:cubicBezTo>
                    <a:pt x="533" y="210"/>
                    <a:pt x="533" y="210"/>
                    <a:pt x="533" y="209"/>
                  </a:cubicBezTo>
                  <a:cubicBezTo>
                    <a:pt x="533" y="209"/>
                    <a:pt x="533" y="209"/>
                    <a:pt x="533" y="209"/>
                  </a:cubicBezTo>
                  <a:cubicBezTo>
                    <a:pt x="533" y="209"/>
                    <a:pt x="533" y="208"/>
                    <a:pt x="532" y="208"/>
                  </a:cubicBezTo>
                  <a:cubicBezTo>
                    <a:pt x="532" y="208"/>
                    <a:pt x="532" y="208"/>
                    <a:pt x="532" y="208"/>
                  </a:cubicBezTo>
                  <a:cubicBezTo>
                    <a:pt x="532" y="208"/>
                    <a:pt x="532" y="207"/>
                    <a:pt x="532" y="207"/>
                  </a:cubicBezTo>
                  <a:cubicBezTo>
                    <a:pt x="532" y="207"/>
                    <a:pt x="532" y="207"/>
                    <a:pt x="532" y="207"/>
                  </a:cubicBezTo>
                  <a:cubicBezTo>
                    <a:pt x="531" y="207"/>
                    <a:pt x="531" y="207"/>
                    <a:pt x="531" y="207"/>
                  </a:cubicBezTo>
                  <a:cubicBezTo>
                    <a:pt x="465" y="150"/>
                    <a:pt x="465" y="150"/>
                    <a:pt x="465" y="150"/>
                  </a:cubicBezTo>
                  <a:cubicBezTo>
                    <a:pt x="465" y="93"/>
                    <a:pt x="465" y="93"/>
                    <a:pt x="465" y="93"/>
                  </a:cubicBezTo>
                  <a:cubicBezTo>
                    <a:pt x="465" y="89"/>
                    <a:pt x="461" y="86"/>
                    <a:pt x="458" y="86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16" y="23"/>
                    <a:pt x="316" y="23"/>
                    <a:pt x="316" y="23"/>
                  </a:cubicBezTo>
                  <a:cubicBezTo>
                    <a:pt x="289" y="0"/>
                    <a:pt x="246" y="0"/>
                    <a:pt x="219" y="23"/>
                  </a:cubicBezTo>
                  <a:cubicBezTo>
                    <a:pt x="144" y="86"/>
                    <a:pt x="144" y="86"/>
                    <a:pt x="144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2" y="86"/>
                    <a:pt x="69" y="89"/>
                    <a:pt x="69" y="93"/>
                  </a:cubicBezTo>
                  <a:cubicBezTo>
                    <a:pt x="69" y="150"/>
                    <a:pt x="69" y="150"/>
                    <a:pt x="69" y="150"/>
                  </a:cubicBezTo>
                  <a:cubicBezTo>
                    <a:pt x="2" y="207"/>
                    <a:pt x="2" y="207"/>
                    <a:pt x="2" y="207"/>
                  </a:cubicBezTo>
                  <a:cubicBezTo>
                    <a:pt x="2" y="207"/>
                    <a:pt x="2" y="207"/>
                    <a:pt x="2" y="207"/>
                  </a:cubicBezTo>
                  <a:cubicBezTo>
                    <a:pt x="2" y="207"/>
                    <a:pt x="2" y="207"/>
                    <a:pt x="1" y="207"/>
                  </a:cubicBezTo>
                  <a:cubicBezTo>
                    <a:pt x="1" y="207"/>
                    <a:pt x="1" y="208"/>
                    <a:pt x="1" y="208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1" y="209"/>
                    <a:pt x="1" y="209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0"/>
                    <a:pt x="0" y="211"/>
                    <a:pt x="0" y="211"/>
                  </a:cubicBezTo>
                  <a:cubicBezTo>
                    <a:pt x="0" y="211"/>
                    <a:pt x="0" y="211"/>
                    <a:pt x="0" y="212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529"/>
                    <a:pt x="0" y="529"/>
                    <a:pt x="0" y="529"/>
                  </a:cubicBezTo>
                  <a:cubicBezTo>
                    <a:pt x="0" y="533"/>
                    <a:pt x="3" y="536"/>
                    <a:pt x="7" y="536"/>
                  </a:cubicBezTo>
                  <a:cubicBezTo>
                    <a:pt x="527" y="536"/>
                    <a:pt x="527" y="536"/>
                    <a:pt x="527" y="536"/>
                  </a:cubicBezTo>
                  <a:cubicBezTo>
                    <a:pt x="530" y="536"/>
                    <a:pt x="534" y="533"/>
                    <a:pt x="534" y="529"/>
                  </a:cubicBezTo>
                  <a:cubicBezTo>
                    <a:pt x="534" y="212"/>
                    <a:pt x="534" y="212"/>
                    <a:pt x="534" y="212"/>
                  </a:cubicBezTo>
                  <a:cubicBezTo>
                    <a:pt x="534" y="212"/>
                    <a:pt x="534" y="212"/>
                    <a:pt x="534" y="212"/>
                  </a:cubicBezTo>
                  <a:close/>
                  <a:moveTo>
                    <a:pt x="520" y="227"/>
                  </a:moveTo>
                  <a:cubicBezTo>
                    <a:pt x="520" y="477"/>
                    <a:pt x="520" y="477"/>
                    <a:pt x="520" y="477"/>
                  </a:cubicBezTo>
                  <a:cubicBezTo>
                    <a:pt x="373" y="352"/>
                    <a:pt x="373" y="352"/>
                    <a:pt x="373" y="352"/>
                  </a:cubicBezTo>
                  <a:lnTo>
                    <a:pt x="520" y="227"/>
                  </a:lnTo>
                  <a:close/>
                  <a:moveTo>
                    <a:pt x="516" y="212"/>
                  </a:moveTo>
                  <a:cubicBezTo>
                    <a:pt x="465" y="255"/>
                    <a:pt x="465" y="255"/>
                    <a:pt x="465" y="255"/>
                  </a:cubicBezTo>
                  <a:cubicBezTo>
                    <a:pt x="465" y="168"/>
                    <a:pt x="465" y="168"/>
                    <a:pt x="465" y="168"/>
                  </a:cubicBezTo>
                  <a:lnTo>
                    <a:pt x="516" y="212"/>
                  </a:lnTo>
                  <a:close/>
                  <a:moveTo>
                    <a:pt x="228" y="33"/>
                  </a:moveTo>
                  <a:cubicBezTo>
                    <a:pt x="250" y="15"/>
                    <a:pt x="285" y="15"/>
                    <a:pt x="307" y="33"/>
                  </a:cubicBezTo>
                  <a:cubicBezTo>
                    <a:pt x="369" y="86"/>
                    <a:pt x="369" y="86"/>
                    <a:pt x="369" y="86"/>
                  </a:cubicBezTo>
                  <a:cubicBezTo>
                    <a:pt x="166" y="86"/>
                    <a:pt x="166" y="86"/>
                    <a:pt x="166" y="86"/>
                  </a:cubicBezTo>
                  <a:lnTo>
                    <a:pt x="228" y="33"/>
                  </a:lnTo>
                  <a:close/>
                  <a:moveTo>
                    <a:pt x="451" y="100"/>
                  </a:moveTo>
                  <a:cubicBezTo>
                    <a:pt x="451" y="267"/>
                    <a:pt x="451" y="267"/>
                    <a:pt x="451" y="267"/>
                  </a:cubicBezTo>
                  <a:cubicBezTo>
                    <a:pt x="362" y="342"/>
                    <a:pt x="362" y="342"/>
                    <a:pt x="362" y="342"/>
                  </a:cubicBezTo>
                  <a:cubicBezTo>
                    <a:pt x="316" y="303"/>
                    <a:pt x="316" y="303"/>
                    <a:pt x="316" y="303"/>
                  </a:cubicBezTo>
                  <a:cubicBezTo>
                    <a:pt x="289" y="280"/>
                    <a:pt x="246" y="280"/>
                    <a:pt x="219" y="303"/>
                  </a:cubicBezTo>
                  <a:cubicBezTo>
                    <a:pt x="171" y="344"/>
                    <a:pt x="171" y="344"/>
                    <a:pt x="171" y="344"/>
                  </a:cubicBezTo>
                  <a:cubicBezTo>
                    <a:pt x="83" y="268"/>
                    <a:pt x="83" y="268"/>
                    <a:pt x="83" y="268"/>
                  </a:cubicBezTo>
                  <a:cubicBezTo>
                    <a:pt x="83" y="100"/>
                    <a:pt x="83" y="100"/>
                    <a:pt x="83" y="100"/>
                  </a:cubicBezTo>
                  <a:lnTo>
                    <a:pt x="451" y="100"/>
                  </a:lnTo>
                  <a:close/>
                  <a:moveTo>
                    <a:pt x="14" y="227"/>
                  </a:moveTo>
                  <a:cubicBezTo>
                    <a:pt x="161" y="353"/>
                    <a:pt x="161" y="353"/>
                    <a:pt x="161" y="353"/>
                  </a:cubicBezTo>
                  <a:cubicBezTo>
                    <a:pt x="14" y="477"/>
                    <a:pt x="14" y="477"/>
                    <a:pt x="14" y="477"/>
                  </a:cubicBezTo>
                  <a:lnTo>
                    <a:pt x="14" y="227"/>
                  </a:lnTo>
                  <a:close/>
                  <a:moveTo>
                    <a:pt x="69" y="256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69" y="169"/>
                    <a:pt x="69" y="169"/>
                    <a:pt x="69" y="169"/>
                  </a:cubicBezTo>
                  <a:lnTo>
                    <a:pt x="69" y="256"/>
                  </a:lnTo>
                  <a:close/>
                  <a:moveTo>
                    <a:pt x="14" y="522"/>
                  </a:moveTo>
                  <a:cubicBezTo>
                    <a:pt x="14" y="496"/>
                    <a:pt x="14" y="496"/>
                    <a:pt x="14" y="496"/>
                  </a:cubicBezTo>
                  <a:cubicBezTo>
                    <a:pt x="228" y="314"/>
                    <a:pt x="228" y="314"/>
                    <a:pt x="228" y="314"/>
                  </a:cubicBezTo>
                  <a:cubicBezTo>
                    <a:pt x="250" y="295"/>
                    <a:pt x="285" y="295"/>
                    <a:pt x="307" y="314"/>
                  </a:cubicBezTo>
                  <a:cubicBezTo>
                    <a:pt x="520" y="496"/>
                    <a:pt x="520" y="496"/>
                    <a:pt x="520" y="496"/>
                  </a:cubicBezTo>
                  <a:cubicBezTo>
                    <a:pt x="520" y="522"/>
                    <a:pt x="520" y="522"/>
                    <a:pt x="520" y="522"/>
                  </a:cubicBezTo>
                  <a:lnTo>
                    <a:pt x="14" y="5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anrope Medium" pitchFamily="2" charset="0"/>
              </a:endParaRPr>
            </a:p>
          </p:txBody>
        </p:sp>
      </p:grpSp>
      <p:grpSp>
        <p:nvGrpSpPr>
          <p:cNvPr id="194" name="Grupo 193">
            <a:extLst>
              <a:ext uri="{FF2B5EF4-FFF2-40B4-BE49-F238E27FC236}">
                <a16:creationId xmlns:a16="http://schemas.microsoft.com/office/drawing/2014/main" id="{47911B89-E73B-B543-B8A9-2BFC94B2DD5F}"/>
              </a:ext>
            </a:extLst>
          </p:cNvPr>
          <p:cNvGrpSpPr/>
          <p:nvPr/>
        </p:nvGrpSpPr>
        <p:grpSpPr>
          <a:xfrm>
            <a:off x="1062263" y="3035083"/>
            <a:ext cx="390473" cy="360968"/>
            <a:chOff x="6137845" y="4321997"/>
            <a:chExt cx="822960" cy="822960"/>
          </a:xfrm>
        </p:grpSpPr>
        <p:sp>
          <p:nvSpPr>
            <p:cNvPr id="195" name="Oval 75">
              <a:extLst>
                <a:ext uri="{FF2B5EF4-FFF2-40B4-BE49-F238E27FC236}">
                  <a16:creationId xmlns:a16="http://schemas.microsoft.com/office/drawing/2014/main" id="{26AB6A4C-8D94-874A-944B-11E3D71D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7845" y="4321997"/>
              <a:ext cx="822960" cy="822960"/>
            </a:xfrm>
            <a:prstGeom prst="ellipse">
              <a:avLst/>
            </a:prstGeom>
            <a:solidFill>
              <a:srgbClr val="3812C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6" name="Freeform 151">
              <a:extLst>
                <a:ext uri="{FF2B5EF4-FFF2-40B4-BE49-F238E27FC236}">
                  <a16:creationId xmlns:a16="http://schemas.microsoft.com/office/drawing/2014/main" id="{0E275552-E9DE-4744-B101-5F5E824355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7538" y="4468859"/>
              <a:ext cx="303573" cy="479985"/>
            </a:xfrm>
            <a:custGeom>
              <a:avLst/>
              <a:gdLst>
                <a:gd name="T0" fmla="*/ 341 w 392"/>
                <a:gd name="T1" fmla="*/ 317 h 620"/>
                <a:gd name="T2" fmla="*/ 175 w 392"/>
                <a:gd name="T3" fmla="*/ 482 h 620"/>
                <a:gd name="T4" fmla="*/ 170 w 392"/>
                <a:gd name="T5" fmla="*/ 479 h 620"/>
                <a:gd name="T6" fmla="*/ 76 w 392"/>
                <a:gd name="T7" fmla="*/ 374 h 620"/>
                <a:gd name="T8" fmla="*/ 175 w 392"/>
                <a:gd name="T9" fmla="*/ 462 h 620"/>
                <a:gd name="T10" fmla="*/ 341 w 392"/>
                <a:gd name="T11" fmla="*/ 305 h 620"/>
                <a:gd name="T12" fmla="*/ 392 w 392"/>
                <a:gd name="T13" fmla="*/ 585 h 620"/>
                <a:gd name="T14" fmla="*/ 35 w 392"/>
                <a:gd name="T15" fmla="*/ 620 h 620"/>
                <a:gd name="T16" fmla="*/ 0 w 392"/>
                <a:gd name="T17" fmla="*/ 143 h 620"/>
                <a:gd name="T18" fmla="*/ 70 w 392"/>
                <a:gd name="T19" fmla="*/ 107 h 620"/>
                <a:gd name="T20" fmla="*/ 105 w 392"/>
                <a:gd name="T21" fmla="*/ 66 h 620"/>
                <a:gd name="T22" fmla="*/ 133 w 392"/>
                <a:gd name="T23" fmla="*/ 48 h 620"/>
                <a:gd name="T24" fmla="*/ 218 w 392"/>
                <a:gd name="T25" fmla="*/ 0 h 620"/>
                <a:gd name="T26" fmla="*/ 267 w 392"/>
                <a:gd name="T27" fmla="*/ 66 h 620"/>
                <a:gd name="T28" fmla="*/ 330 w 392"/>
                <a:gd name="T29" fmla="*/ 102 h 620"/>
                <a:gd name="T30" fmla="*/ 357 w 392"/>
                <a:gd name="T31" fmla="*/ 107 h 620"/>
                <a:gd name="T32" fmla="*/ 86 w 392"/>
                <a:gd name="T33" fmla="*/ 129 h 620"/>
                <a:gd name="T34" fmla="*/ 294 w 392"/>
                <a:gd name="T35" fmla="*/ 148 h 620"/>
                <a:gd name="T36" fmla="*/ 314 w 392"/>
                <a:gd name="T37" fmla="*/ 102 h 620"/>
                <a:gd name="T38" fmla="*/ 259 w 392"/>
                <a:gd name="T39" fmla="*/ 82 h 620"/>
                <a:gd name="T40" fmla="*/ 251 w 392"/>
                <a:gd name="T41" fmla="*/ 48 h 620"/>
                <a:gd name="T42" fmla="*/ 182 w 392"/>
                <a:gd name="T43" fmla="*/ 16 h 620"/>
                <a:gd name="T44" fmla="*/ 149 w 392"/>
                <a:gd name="T45" fmla="*/ 74 h 620"/>
                <a:gd name="T46" fmla="*/ 105 w 392"/>
                <a:gd name="T47" fmla="*/ 82 h 620"/>
                <a:gd name="T48" fmla="*/ 86 w 392"/>
                <a:gd name="T49" fmla="*/ 129 h 620"/>
                <a:gd name="T50" fmla="*/ 357 w 392"/>
                <a:gd name="T51" fmla="*/ 123 h 620"/>
                <a:gd name="T52" fmla="*/ 330 w 392"/>
                <a:gd name="T53" fmla="*/ 129 h 620"/>
                <a:gd name="T54" fmla="*/ 105 w 392"/>
                <a:gd name="T55" fmla="*/ 164 h 620"/>
                <a:gd name="T56" fmla="*/ 70 w 392"/>
                <a:gd name="T57" fmla="*/ 123 h 620"/>
                <a:gd name="T58" fmla="*/ 16 w 392"/>
                <a:gd name="T59" fmla="*/ 143 h 620"/>
                <a:gd name="T60" fmla="*/ 35 w 392"/>
                <a:gd name="T61" fmla="*/ 604 h 620"/>
                <a:gd name="T62" fmla="*/ 376 w 392"/>
                <a:gd name="T63" fmla="*/ 585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2" h="620">
                  <a:moveTo>
                    <a:pt x="341" y="305"/>
                  </a:moveTo>
                  <a:cubicBezTo>
                    <a:pt x="345" y="308"/>
                    <a:pt x="345" y="313"/>
                    <a:pt x="341" y="317"/>
                  </a:cubicBezTo>
                  <a:cubicBezTo>
                    <a:pt x="181" y="479"/>
                    <a:pt x="181" y="479"/>
                    <a:pt x="181" y="479"/>
                  </a:cubicBezTo>
                  <a:cubicBezTo>
                    <a:pt x="180" y="481"/>
                    <a:pt x="178" y="482"/>
                    <a:pt x="175" y="482"/>
                  </a:cubicBezTo>
                  <a:cubicBezTo>
                    <a:pt x="175" y="482"/>
                    <a:pt x="175" y="482"/>
                    <a:pt x="175" y="482"/>
                  </a:cubicBezTo>
                  <a:cubicBezTo>
                    <a:pt x="173" y="482"/>
                    <a:pt x="171" y="481"/>
                    <a:pt x="170" y="479"/>
                  </a:cubicBezTo>
                  <a:cubicBezTo>
                    <a:pt x="76" y="385"/>
                    <a:pt x="76" y="385"/>
                    <a:pt x="76" y="385"/>
                  </a:cubicBezTo>
                  <a:cubicBezTo>
                    <a:pt x="73" y="382"/>
                    <a:pt x="73" y="377"/>
                    <a:pt x="76" y="374"/>
                  </a:cubicBezTo>
                  <a:cubicBezTo>
                    <a:pt x="79" y="371"/>
                    <a:pt x="84" y="371"/>
                    <a:pt x="87" y="374"/>
                  </a:cubicBezTo>
                  <a:cubicBezTo>
                    <a:pt x="175" y="462"/>
                    <a:pt x="175" y="462"/>
                    <a:pt x="175" y="462"/>
                  </a:cubicBezTo>
                  <a:cubicBezTo>
                    <a:pt x="330" y="305"/>
                    <a:pt x="330" y="305"/>
                    <a:pt x="330" y="305"/>
                  </a:cubicBezTo>
                  <a:cubicBezTo>
                    <a:pt x="333" y="302"/>
                    <a:pt x="338" y="302"/>
                    <a:pt x="341" y="305"/>
                  </a:cubicBezTo>
                  <a:close/>
                  <a:moveTo>
                    <a:pt x="392" y="143"/>
                  </a:moveTo>
                  <a:cubicBezTo>
                    <a:pt x="392" y="585"/>
                    <a:pt x="392" y="585"/>
                    <a:pt x="392" y="585"/>
                  </a:cubicBezTo>
                  <a:cubicBezTo>
                    <a:pt x="392" y="604"/>
                    <a:pt x="376" y="620"/>
                    <a:pt x="357" y="620"/>
                  </a:cubicBezTo>
                  <a:cubicBezTo>
                    <a:pt x="35" y="620"/>
                    <a:pt x="35" y="620"/>
                    <a:pt x="35" y="620"/>
                  </a:cubicBezTo>
                  <a:cubicBezTo>
                    <a:pt x="16" y="620"/>
                    <a:pt x="0" y="604"/>
                    <a:pt x="0" y="585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23"/>
                    <a:pt x="16" y="107"/>
                    <a:pt x="35" y="107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70" y="102"/>
                    <a:pt x="70" y="102"/>
                    <a:pt x="70" y="102"/>
                  </a:cubicBezTo>
                  <a:cubicBezTo>
                    <a:pt x="70" y="82"/>
                    <a:pt x="86" y="66"/>
                    <a:pt x="105" y="66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22"/>
                    <a:pt x="155" y="0"/>
                    <a:pt x="182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45" y="0"/>
                    <a:pt x="267" y="22"/>
                    <a:pt x="267" y="48"/>
                  </a:cubicBezTo>
                  <a:cubicBezTo>
                    <a:pt x="267" y="66"/>
                    <a:pt x="267" y="66"/>
                    <a:pt x="267" y="66"/>
                  </a:cubicBezTo>
                  <a:cubicBezTo>
                    <a:pt x="294" y="66"/>
                    <a:pt x="294" y="66"/>
                    <a:pt x="294" y="66"/>
                  </a:cubicBezTo>
                  <a:cubicBezTo>
                    <a:pt x="314" y="66"/>
                    <a:pt x="330" y="82"/>
                    <a:pt x="330" y="102"/>
                  </a:cubicBezTo>
                  <a:cubicBezTo>
                    <a:pt x="330" y="107"/>
                    <a:pt x="330" y="107"/>
                    <a:pt x="330" y="107"/>
                  </a:cubicBezTo>
                  <a:cubicBezTo>
                    <a:pt x="357" y="107"/>
                    <a:pt x="357" y="107"/>
                    <a:pt x="357" y="107"/>
                  </a:cubicBezTo>
                  <a:cubicBezTo>
                    <a:pt x="376" y="107"/>
                    <a:pt x="392" y="123"/>
                    <a:pt x="392" y="143"/>
                  </a:cubicBezTo>
                  <a:close/>
                  <a:moveTo>
                    <a:pt x="86" y="129"/>
                  </a:moveTo>
                  <a:cubicBezTo>
                    <a:pt x="86" y="139"/>
                    <a:pt x="95" y="148"/>
                    <a:pt x="105" y="148"/>
                  </a:cubicBezTo>
                  <a:cubicBezTo>
                    <a:pt x="294" y="148"/>
                    <a:pt x="294" y="148"/>
                    <a:pt x="294" y="148"/>
                  </a:cubicBezTo>
                  <a:cubicBezTo>
                    <a:pt x="305" y="148"/>
                    <a:pt x="314" y="139"/>
                    <a:pt x="314" y="129"/>
                  </a:cubicBezTo>
                  <a:cubicBezTo>
                    <a:pt x="314" y="102"/>
                    <a:pt x="314" y="102"/>
                    <a:pt x="314" y="102"/>
                  </a:cubicBezTo>
                  <a:cubicBezTo>
                    <a:pt x="314" y="91"/>
                    <a:pt x="305" y="82"/>
                    <a:pt x="294" y="82"/>
                  </a:cubicBezTo>
                  <a:cubicBezTo>
                    <a:pt x="259" y="82"/>
                    <a:pt x="259" y="82"/>
                    <a:pt x="259" y="82"/>
                  </a:cubicBezTo>
                  <a:cubicBezTo>
                    <a:pt x="254" y="82"/>
                    <a:pt x="251" y="79"/>
                    <a:pt x="251" y="74"/>
                  </a:cubicBezTo>
                  <a:cubicBezTo>
                    <a:pt x="251" y="48"/>
                    <a:pt x="251" y="48"/>
                    <a:pt x="251" y="48"/>
                  </a:cubicBezTo>
                  <a:cubicBezTo>
                    <a:pt x="251" y="30"/>
                    <a:pt x="236" y="16"/>
                    <a:pt x="218" y="16"/>
                  </a:cubicBezTo>
                  <a:cubicBezTo>
                    <a:pt x="182" y="16"/>
                    <a:pt x="182" y="16"/>
                    <a:pt x="182" y="16"/>
                  </a:cubicBezTo>
                  <a:cubicBezTo>
                    <a:pt x="164" y="16"/>
                    <a:pt x="149" y="30"/>
                    <a:pt x="149" y="48"/>
                  </a:cubicBezTo>
                  <a:cubicBezTo>
                    <a:pt x="149" y="74"/>
                    <a:pt x="149" y="74"/>
                    <a:pt x="149" y="74"/>
                  </a:cubicBezTo>
                  <a:cubicBezTo>
                    <a:pt x="149" y="79"/>
                    <a:pt x="146" y="82"/>
                    <a:pt x="141" y="82"/>
                  </a:cubicBezTo>
                  <a:cubicBezTo>
                    <a:pt x="105" y="82"/>
                    <a:pt x="105" y="82"/>
                    <a:pt x="105" y="82"/>
                  </a:cubicBezTo>
                  <a:cubicBezTo>
                    <a:pt x="95" y="82"/>
                    <a:pt x="86" y="91"/>
                    <a:pt x="86" y="102"/>
                  </a:cubicBezTo>
                  <a:lnTo>
                    <a:pt x="86" y="129"/>
                  </a:lnTo>
                  <a:close/>
                  <a:moveTo>
                    <a:pt x="376" y="143"/>
                  </a:moveTo>
                  <a:cubicBezTo>
                    <a:pt x="376" y="132"/>
                    <a:pt x="368" y="123"/>
                    <a:pt x="357" y="123"/>
                  </a:cubicBezTo>
                  <a:cubicBezTo>
                    <a:pt x="330" y="123"/>
                    <a:pt x="330" y="123"/>
                    <a:pt x="330" y="123"/>
                  </a:cubicBezTo>
                  <a:cubicBezTo>
                    <a:pt x="330" y="129"/>
                    <a:pt x="330" y="129"/>
                    <a:pt x="330" y="129"/>
                  </a:cubicBezTo>
                  <a:cubicBezTo>
                    <a:pt x="330" y="148"/>
                    <a:pt x="314" y="164"/>
                    <a:pt x="294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86" y="164"/>
                    <a:pt x="70" y="148"/>
                    <a:pt x="70" y="129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24" y="123"/>
                    <a:pt x="16" y="132"/>
                    <a:pt x="16" y="143"/>
                  </a:cubicBezTo>
                  <a:cubicBezTo>
                    <a:pt x="16" y="585"/>
                    <a:pt x="16" y="585"/>
                    <a:pt x="16" y="585"/>
                  </a:cubicBezTo>
                  <a:cubicBezTo>
                    <a:pt x="16" y="596"/>
                    <a:pt x="24" y="604"/>
                    <a:pt x="35" y="604"/>
                  </a:cubicBezTo>
                  <a:cubicBezTo>
                    <a:pt x="357" y="604"/>
                    <a:pt x="357" y="604"/>
                    <a:pt x="357" y="604"/>
                  </a:cubicBezTo>
                  <a:cubicBezTo>
                    <a:pt x="368" y="604"/>
                    <a:pt x="376" y="596"/>
                    <a:pt x="376" y="585"/>
                  </a:cubicBezTo>
                  <a:lnTo>
                    <a:pt x="376" y="1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197" name="Rombo 196">
            <a:extLst>
              <a:ext uri="{FF2B5EF4-FFF2-40B4-BE49-F238E27FC236}">
                <a16:creationId xmlns:a16="http://schemas.microsoft.com/office/drawing/2014/main" id="{E9C50672-CA23-1B4C-AFD2-ACEC4E22DC42}"/>
              </a:ext>
            </a:extLst>
          </p:cNvPr>
          <p:cNvSpPr/>
          <p:nvPr/>
        </p:nvSpPr>
        <p:spPr>
          <a:xfrm>
            <a:off x="978195" y="3560853"/>
            <a:ext cx="534530" cy="337969"/>
          </a:xfrm>
          <a:prstGeom prst="diamond">
            <a:avLst/>
          </a:prstGeom>
          <a:solidFill>
            <a:srgbClr val="EBE3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00">
              <a:latin typeface="Manrope Medium" pitchFamily="2" charset="0"/>
            </a:endParaRPr>
          </a:p>
        </p:txBody>
      </p:sp>
      <p:grpSp>
        <p:nvGrpSpPr>
          <p:cNvPr id="198" name="Group 9250">
            <a:extLst>
              <a:ext uri="{FF2B5EF4-FFF2-40B4-BE49-F238E27FC236}">
                <a16:creationId xmlns:a16="http://schemas.microsoft.com/office/drawing/2014/main" id="{7269B080-5314-4F46-B39B-420D6E20D028}"/>
              </a:ext>
            </a:extLst>
          </p:cNvPr>
          <p:cNvGrpSpPr/>
          <p:nvPr/>
        </p:nvGrpSpPr>
        <p:grpSpPr>
          <a:xfrm>
            <a:off x="1082493" y="4108426"/>
            <a:ext cx="325935" cy="321105"/>
            <a:chOff x="1477963" y="2476500"/>
            <a:chExt cx="949325" cy="949325"/>
          </a:xfrm>
        </p:grpSpPr>
        <p:sp>
          <p:nvSpPr>
            <p:cNvPr id="199" name="Oval 14">
              <a:extLst>
                <a:ext uri="{FF2B5EF4-FFF2-40B4-BE49-F238E27FC236}">
                  <a16:creationId xmlns:a16="http://schemas.microsoft.com/office/drawing/2014/main" id="{633FAAA2-015C-AE4C-BB9C-2258E7F9F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963" y="2476500"/>
              <a:ext cx="949325" cy="949325"/>
            </a:xfrm>
            <a:prstGeom prst="ellipse">
              <a:avLst/>
            </a:prstGeom>
            <a:solidFill>
              <a:srgbClr val="3812C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anrope Medium" pitchFamily="2" charset="0"/>
              </a:endParaRPr>
            </a:p>
          </p:txBody>
        </p:sp>
        <p:sp>
          <p:nvSpPr>
            <p:cNvPr id="200" name="Freeform 17">
              <a:extLst>
                <a:ext uri="{FF2B5EF4-FFF2-40B4-BE49-F238E27FC236}">
                  <a16:creationId xmlns:a16="http://schemas.microsoft.com/office/drawing/2014/main" id="{2DA8E001-D7FD-D444-BD97-01808C71B9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763" y="2674938"/>
              <a:ext cx="581025" cy="550863"/>
            </a:xfrm>
            <a:custGeom>
              <a:avLst/>
              <a:gdLst>
                <a:gd name="T0" fmla="*/ 148 w 651"/>
                <a:gd name="T1" fmla="*/ 616 h 616"/>
                <a:gd name="T2" fmla="*/ 35 w 651"/>
                <a:gd name="T3" fmla="*/ 537 h 616"/>
                <a:gd name="T4" fmla="*/ 216 w 651"/>
                <a:gd name="T5" fmla="*/ 193 h 616"/>
                <a:gd name="T6" fmla="*/ 523 w 651"/>
                <a:gd name="T7" fmla="*/ 0 h 616"/>
                <a:gd name="T8" fmla="*/ 561 w 651"/>
                <a:gd name="T9" fmla="*/ 11 h 616"/>
                <a:gd name="T10" fmla="*/ 636 w 651"/>
                <a:gd name="T11" fmla="*/ 139 h 616"/>
                <a:gd name="T12" fmla="*/ 485 w 651"/>
                <a:gd name="T13" fmla="*/ 232 h 616"/>
                <a:gd name="T14" fmla="*/ 485 w 651"/>
                <a:gd name="T15" fmla="*/ 232 h 616"/>
                <a:gd name="T16" fmla="*/ 481 w 651"/>
                <a:gd name="T17" fmla="*/ 231 h 616"/>
                <a:gd name="T18" fmla="*/ 442 w 651"/>
                <a:gd name="T19" fmla="*/ 211 h 616"/>
                <a:gd name="T20" fmla="*/ 399 w 651"/>
                <a:gd name="T21" fmla="*/ 188 h 616"/>
                <a:gd name="T22" fmla="*/ 397 w 651"/>
                <a:gd name="T23" fmla="*/ 188 h 616"/>
                <a:gd name="T24" fmla="*/ 291 w 651"/>
                <a:gd name="T25" fmla="*/ 267 h 616"/>
                <a:gd name="T26" fmla="*/ 212 w 651"/>
                <a:gd name="T27" fmla="*/ 375 h 616"/>
                <a:gd name="T28" fmla="*/ 235 w 651"/>
                <a:gd name="T29" fmla="*/ 418 h 616"/>
                <a:gd name="T30" fmla="*/ 255 w 651"/>
                <a:gd name="T31" fmla="*/ 457 h 616"/>
                <a:gd name="T32" fmla="*/ 219 w 651"/>
                <a:gd name="T33" fmla="*/ 539 h 616"/>
                <a:gd name="T34" fmla="*/ 161 w 651"/>
                <a:gd name="T35" fmla="*/ 614 h 616"/>
                <a:gd name="T36" fmla="*/ 148 w 651"/>
                <a:gd name="T37" fmla="*/ 616 h 616"/>
                <a:gd name="T38" fmla="*/ 523 w 651"/>
                <a:gd name="T39" fmla="*/ 14 h 616"/>
                <a:gd name="T40" fmla="*/ 226 w 651"/>
                <a:gd name="T41" fmla="*/ 202 h 616"/>
                <a:gd name="T42" fmla="*/ 47 w 651"/>
                <a:gd name="T43" fmla="*/ 529 h 616"/>
                <a:gd name="T44" fmla="*/ 92 w 651"/>
                <a:gd name="T45" fmla="*/ 576 h 616"/>
                <a:gd name="T46" fmla="*/ 156 w 651"/>
                <a:gd name="T47" fmla="*/ 601 h 616"/>
                <a:gd name="T48" fmla="*/ 242 w 651"/>
                <a:gd name="T49" fmla="*/ 461 h 616"/>
                <a:gd name="T50" fmla="*/ 222 w 651"/>
                <a:gd name="T51" fmla="*/ 425 h 616"/>
                <a:gd name="T52" fmla="*/ 199 w 651"/>
                <a:gd name="T53" fmla="*/ 380 h 616"/>
                <a:gd name="T54" fmla="*/ 221 w 651"/>
                <a:gd name="T55" fmla="*/ 325 h 616"/>
                <a:gd name="T56" fmla="*/ 281 w 651"/>
                <a:gd name="T57" fmla="*/ 257 h 616"/>
                <a:gd name="T58" fmla="*/ 397 w 651"/>
                <a:gd name="T59" fmla="*/ 174 h 616"/>
                <a:gd name="T60" fmla="*/ 404 w 651"/>
                <a:gd name="T61" fmla="*/ 175 h 616"/>
                <a:gd name="T62" fmla="*/ 449 w 651"/>
                <a:gd name="T63" fmla="*/ 199 h 616"/>
                <a:gd name="T64" fmla="*/ 485 w 651"/>
                <a:gd name="T65" fmla="*/ 218 h 616"/>
                <a:gd name="T66" fmla="*/ 623 w 651"/>
                <a:gd name="T67" fmla="*/ 134 h 616"/>
                <a:gd name="T68" fmla="*/ 553 w 651"/>
                <a:gd name="T69" fmla="*/ 22 h 616"/>
                <a:gd name="T70" fmla="*/ 523 w 651"/>
                <a:gd name="T71" fmla="*/ 14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1" h="616">
                  <a:moveTo>
                    <a:pt x="148" y="616"/>
                  </a:moveTo>
                  <a:cubicBezTo>
                    <a:pt x="110" y="616"/>
                    <a:pt x="52" y="565"/>
                    <a:pt x="35" y="537"/>
                  </a:cubicBezTo>
                  <a:cubicBezTo>
                    <a:pt x="0" y="479"/>
                    <a:pt x="78" y="331"/>
                    <a:pt x="216" y="193"/>
                  </a:cubicBezTo>
                  <a:cubicBezTo>
                    <a:pt x="333" y="76"/>
                    <a:pt x="454" y="0"/>
                    <a:pt x="523" y="0"/>
                  </a:cubicBezTo>
                  <a:cubicBezTo>
                    <a:pt x="539" y="0"/>
                    <a:pt x="551" y="4"/>
                    <a:pt x="561" y="11"/>
                  </a:cubicBezTo>
                  <a:cubicBezTo>
                    <a:pt x="590" y="33"/>
                    <a:pt x="651" y="102"/>
                    <a:pt x="636" y="139"/>
                  </a:cubicBezTo>
                  <a:cubicBezTo>
                    <a:pt x="627" y="162"/>
                    <a:pt x="507" y="232"/>
                    <a:pt x="485" y="232"/>
                  </a:cubicBezTo>
                  <a:cubicBezTo>
                    <a:pt x="485" y="232"/>
                    <a:pt x="485" y="232"/>
                    <a:pt x="485" y="232"/>
                  </a:cubicBezTo>
                  <a:cubicBezTo>
                    <a:pt x="484" y="232"/>
                    <a:pt x="482" y="232"/>
                    <a:pt x="481" y="231"/>
                  </a:cubicBezTo>
                  <a:cubicBezTo>
                    <a:pt x="474" y="229"/>
                    <a:pt x="459" y="221"/>
                    <a:pt x="442" y="211"/>
                  </a:cubicBezTo>
                  <a:cubicBezTo>
                    <a:pt x="426" y="202"/>
                    <a:pt x="408" y="192"/>
                    <a:pt x="399" y="188"/>
                  </a:cubicBezTo>
                  <a:cubicBezTo>
                    <a:pt x="399" y="188"/>
                    <a:pt x="398" y="188"/>
                    <a:pt x="397" y="188"/>
                  </a:cubicBezTo>
                  <a:cubicBezTo>
                    <a:pt x="381" y="188"/>
                    <a:pt x="337" y="220"/>
                    <a:pt x="291" y="267"/>
                  </a:cubicBezTo>
                  <a:cubicBezTo>
                    <a:pt x="236" y="321"/>
                    <a:pt x="208" y="365"/>
                    <a:pt x="212" y="375"/>
                  </a:cubicBezTo>
                  <a:cubicBezTo>
                    <a:pt x="216" y="384"/>
                    <a:pt x="226" y="402"/>
                    <a:pt x="235" y="418"/>
                  </a:cubicBezTo>
                  <a:cubicBezTo>
                    <a:pt x="244" y="435"/>
                    <a:pt x="253" y="450"/>
                    <a:pt x="255" y="457"/>
                  </a:cubicBezTo>
                  <a:cubicBezTo>
                    <a:pt x="259" y="469"/>
                    <a:pt x="234" y="514"/>
                    <a:pt x="219" y="539"/>
                  </a:cubicBezTo>
                  <a:cubicBezTo>
                    <a:pt x="207" y="559"/>
                    <a:pt x="177" y="608"/>
                    <a:pt x="161" y="614"/>
                  </a:cubicBezTo>
                  <a:cubicBezTo>
                    <a:pt x="157" y="616"/>
                    <a:pt x="153" y="616"/>
                    <a:pt x="148" y="616"/>
                  </a:cubicBezTo>
                  <a:close/>
                  <a:moveTo>
                    <a:pt x="523" y="14"/>
                  </a:moveTo>
                  <a:cubicBezTo>
                    <a:pt x="458" y="14"/>
                    <a:pt x="339" y="90"/>
                    <a:pt x="226" y="202"/>
                  </a:cubicBezTo>
                  <a:cubicBezTo>
                    <a:pt x="79" y="350"/>
                    <a:pt x="19" y="484"/>
                    <a:pt x="47" y="529"/>
                  </a:cubicBezTo>
                  <a:cubicBezTo>
                    <a:pt x="55" y="543"/>
                    <a:pt x="73" y="561"/>
                    <a:pt x="92" y="576"/>
                  </a:cubicBezTo>
                  <a:cubicBezTo>
                    <a:pt x="119" y="596"/>
                    <a:pt x="143" y="606"/>
                    <a:pt x="156" y="601"/>
                  </a:cubicBezTo>
                  <a:cubicBezTo>
                    <a:pt x="174" y="594"/>
                    <a:pt x="242" y="477"/>
                    <a:pt x="242" y="461"/>
                  </a:cubicBezTo>
                  <a:cubicBezTo>
                    <a:pt x="239" y="455"/>
                    <a:pt x="231" y="440"/>
                    <a:pt x="222" y="425"/>
                  </a:cubicBezTo>
                  <a:cubicBezTo>
                    <a:pt x="213" y="408"/>
                    <a:pt x="203" y="390"/>
                    <a:pt x="199" y="380"/>
                  </a:cubicBezTo>
                  <a:cubicBezTo>
                    <a:pt x="196" y="373"/>
                    <a:pt x="196" y="360"/>
                    <a:pt x="221" y="325"/>
                  </a:cubicBezTo>
                  <a:cubicBezTo>
                    <a:pt x="236" y="305"/>
                    <a:pt x="257" y="281"/>
                    <a:pt x="281" y="257"/>
                  </a:cubicBezTo>
                  <a:cubicBezTo>
                    <a:pt x="294" y="243"/>
                    <a:pt x="365" y="174"/>
                    <a:pt x="397" y="174"/>
                  </a:cubicBezTo>
                  <a:cubicBezTo>
                    <a:pt x="400" y="174"/>
                    <a:pt x="402" y="175"/>
                    <a:pt x="404" y="175"/>
                  </a:cubicBezTo>
                  <a:cubicBezTo>
                    <a:pt x="414" y="179"/>
                    <a:pt x="432" y="189"/>
                    <a:pt x="449" y="199"/>
                  </a:cubicBezTo>
                  <a:cubicBezTo>
                    <a:pt x="463" y="207"/>
                    <a:pt x="479" y="216"/>
                    <a:pt x="485" y="218"/>
                  </a:cubicBezTo>
                  <a:cubicBezTo>
                    <a:pt x="503" y="217"/>
                    <a:pt x="616" y="151"/>
                    <a:pt x="623" y="134"/>
                  </a:cubicBezTo>
                  <a:cubicBezTo>
                    <a:pt x="634" y="108"/>
                    <a:pt x="582" y="44"/>
                    <a:pt x="553" y="22"/>
                  </a:cubicBezTo>
                  <a:cubicBezTo>
                    <a:pt x="545" y="17"/>
                    <a:pt x="536" y="14"/>
                    <a:pt x="52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anrope Medium" pitchFamily="2" charset="0"/>
              </a:endParaRPr>
            </a:p>
          </p:txBody>
        </p:sp>
      </p:grpSp>
      <p:sp>
        <p:nvSpPr>
          <p:cNvPr id="201" name="Freeform 106">
            <a:extLst>
              <a:ext uri="{FF2B5EF4-FFF2-40B4-BE49-F238E27FC236}">
                <a16:creationId xmlns:a16="http://schemas.microsoft.com/office/drawing/2014/main" id="{6C3319D0-67DC-214B-A6AF-80268A00C065}"/>
              </a:ext>
            </a:extLst>
          </p:cNvPr>
          <p:cNvSpPr>
            <a:spLocks noEditPoints="1"/>
          </p:cNvSpPr>
          <p:nvPr/>
        </p:nvSpPr>
        <p:spPr bwMode="auto">
          <a:xfrm>
            <a:off x="1136192" y="5072906"/>
            <a:ext cx="218538" cy="282185"/>
          </a:xfrm>
          <a:custGeom>
            <a:avLst/>
            <a:gdLst>
              <a:gd name="T0" fmla="*/ 451 w 493"/>
              <a:gd name="T1" fmla="*/ 579 h 646"/>
              <a:gd name="T2" fmla="*/ 285 w 493"/>
              <a:gd name="T3" fmla="*/ 321 h 646"/>
              <a:gd name="T4" fmla="*/ 419 w 493"/>
              <a:gd name="T5" fmla="*/ 174 h 646"/>
              <a:gd name="T6" fmla="*/ 424 w 493"/>
              <a:gd name="T7" fmla="*/ 165 h 646"/>
              <a:gd name="T8" fmla="*/ 460 w 493"/>
              <a:gd name="T9" fmla="*/ 67 h 646"/>
              <a:gd name="T10" fmla="*/ 460 w 493"/>
              <a:gd name="T11" fmla="*/ 0 h 646"/>
              <a:gd name="T12" fmla="*/ 0 w 493"/>
              <a:gd name="T13" fmla="*/ 33 h 646"/>
              <a:gd name="T14" fmla="*/ 44 w 493"/>
              <a:gd name="T15" fmla="*/ 67 h 646"/>
              <a:gd name="T16" fmla="*/ 73 w 493"/>
              <a:gd name="T17" fmla="*/ 166 h 646"/>
              <a:gd name="T18" fmla="*/ 211 w 493"/>
              <a:gd name="T19" fmla="*/ 317 h 646"/>
              <a:gd name="T20" fmla="*/ 211 w 493"/>
              <a:gd name="T21" fmla="*/ 332 h 646"/>
              <a:gd name="T22" fmla="*/ 34 w 493"/>
              <a:gd name="T23" fmla="*/ 579 h 646"/>
              <a:gd name="T24" fmla="*/ 34 w 493"/>
              <a:gd name="T25" fmla="*/ 646 h 646"/>
              <a:gd name="T26" fmla="*/ 493 w 493"/>
              <a:gd name="T27" fmla="*/ 612 h 646"/>
              <a:gd name="T28" fmla="*/ 404 w 493"/>
              <a:gd name="T29" fmla="*/ 479 h 646"/>
              <a:gd name="T30" fmla="*/ 285 w 493"/>
              <a:gd name="T31" fmla="*/ 348 h 646"/>
              <a:gd name="T32" fmla="*/ 14 w 493"/>
              <a:gd name="T33" fmla="*/ 33 h 646"/>
              <a:gd name="T34" fmla="*/ 460 w 493"/>
              <a:gd name="T35" fmla="*/ 14 h 646"/>
              <a:gd name="T36" fmla="*/ 460 w 493"/>
              <a:gd name="T37" fmla="*/ 53 h 646"/>
              <a:gd name="T38" fmla="*/ 14 w 493"/>
              <a:gd name="T39" fmla="*/ 33 h 646"/>
              <a:gd name="T40" fmla="*/ 412 w 493"/>
              <a:gd name="T41" fmla="*/ 156 h 646"/>
              <a:gd name="T42" fmla="*/ 85 w 493"/>
              <a:gd name="T43" fmla="*/ 156 h 646"/>
              <a:gd name="T44" fmla="*/ 439 w 493"/>
              <a:gd name="T45" fmla="*/ 67 h 646"/>
              <a:gd name="T46" fmla="*/ 211 w 493"/>
              <a:gd name="T47" fmla="*/ 490 h 646"/>
              <a:gd name="T48" fmla="*/ 211 w 493"/>
              <a:gd name="T49" fmla="*/ 348 h 646"/>
              <a:gd name="T50" fmla="*/ 156 w 493"/>
              <a:gd name="T51" fmla="*/ 509 h 646"/>
              <a:gd name="T52" fmla="*/ 219 w 493"/>
              <a:gd name="T53" fmla="*/ 503 h 646"/>
              <a:gd name="T54" fmla="*/ 225 w 493"/>
              <a:gd name="T55" fmla="*/ 336 h 646"/>
              <a:gd name="T56" fmla="*/ 225 w 493"/>
              <a:gd name="T57" fmla="*/ 313 h 646"/>
              <a:gd name="T58" fmla="*/ 94 w 493"/>
              <a:gd name="T59" fmla="*/ 175 h 646"/>
              <a:gd name="T60" fmla="*/ 259 w 493"/>
              <a:gd name="T61" fmla="*/ 169 h 646"/>
              <a:gd name="T62" fmla="*/ 274 w 493"/>
              <a:gd name="T63" fmla="*/ 307 h 646"/>
              <a:gd name="T64" fmla="*/ 271 w 493"/>
              <a:gd name="T65" fmla="*/ 321 h 646"/>
              <a:gd name="T66" fmla="*/ 271 w 493"/>
              <a:gd name="T67" fmla="*/ 483 h 646"/>
              <a:gd name="T68" fmla="*/ 278 w 493"/>
              <a:gd name="T69" fmla="*/ 493 h 646"/>
              <a:gd name="T70" fmla="*/ 437 w 493"/>
              <a:gd name="T71" fmla="*/ 579 h 646"/>
              <a:gd name="T72" fmla="*/ 84 w 493"/>
              <a:gd name="T73" fmla="*/ 495 h 646"/>
              <a:gd name="T74" fmla="*/ 34 w 493"/>
              <a:gd name="T75" fmla="*/ 632 h 646"/>
              <a:gd name="T76" fmla="*/ 34 w 493"/>
              <a:gd name="T77" fmla="*/ 593 h 646"/>
              <a:gd name="T78" fmla="*/ 479 w 493"/>
              <a:gd name="T79" fmla="*/ 612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93" h="646">
                <a:moveTo>
                  <a:pt x="460" y="579"/>
                </a:moveTo>
                <a:cubicBezTo>
                  <a:pt x="451" y="579"/>
                  <a:pt x="451" y="579"/>
                  <a:pt x="451" y="579"/>
                </a:cubicBezTo>
                <a:cubicBezTo>
                  <a:pt x="435" y="462"/>
                  <a:pt x="357" y="372"/>
                  <a:pt x="285" y="332"/>
                </a:cubicBezTo>
                <a:cubicBezTo>
                  <a:pt x="285" y="321"/>
                  <a:pt x="285" y="321"/>
                  <a:pt x="285" y="321"/>
                </a:cubicBezTo>
                <a:cubicBezTo>
                  <a:pt x="285" y="317"/>
                  <a:pt x="285" y="317"/>
                  <a:pt x="285" y="317"/>
                </a:cubicBezTo>
                <a:cubicBezTo>
                  <a:pt x="334" y="291"/>
                  <a:pt x="385" y="241"/>
                  <a:pt x="419" y="174"/>
                </a:cubicBezTo>
                <a:cubicBezTo>
                  <a:pt x="421" y="174"/>
                  <a:pt x="422" y="173"/>
                  <a:pt x="423" y="172"/>
                </a:cubicBezTo>
                <a:cubicBezTo>
                  <a:pt x="424" y="170"/>
                  <a:pt x="424" y="167"/>
                  <a:pt x="424" y="165"/>
                </a:cubicBezTo>
                <a:cubicBezTo>
                  <a:pt x="438" y="135"/>
                  <a:pt x="448" y="102"/>
                  <a:pt x="453" y="67"/>
                </a:cubicBezTo>
                <a:cubicBezTo>
                  <a:pt x="460" y="67"/>
                  <a:pt x="460" y="67"/>
                  <a:pt x="460" y="67"/>
                </a:cubicBezTo>
                <a:cubicBezTo>
                  <a:pt x="478" y="67"/>
                  <a:pt x="493" y="52"/>
                  <a:pt x="493" y="33"/>
                </a:cubicBezTo>
                <a:cubicBezTo>
                  <a:pt x="493" y="15"/>
                  <a:pt x="478" y="0"/>
                  <a:pt x="460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15" y="0"/>
                  <a:pt x="0" y="15"/>
                  <a:pt x="0" y="33"/>
                </a:cubicBezTo>
                <a:cubicBezTo>
                  <a:pt x="0" y="52"/>
                  <a:pt x="15" y="67"/>
                  <a:pt x="34" y="67"/>
                </a:cubicBezTo>
                <a:cubicBezTo>
                  <a:pt x="44" y="67"/>
                  <a:pt x="44" y="67"/>
                  <a:pt x="44" y="67"/>
                </a:cubicBezTo>
                <a:cubicBezTo>
                  <a:pt x="48" y="100"/>
                  <a:pt x="58" y="130"/>
                  <a:pt x="70" y="158"/>
                </a:cubicBezTo>
                <a:cubicBezTo>
                  <a:pt x="69" y="161"/>
                  <a:pt x="70" y="165"/>
                  <a:pt x="73" y="166"/>
                </a:cubicBezTo>
                <a:cubicBezTo>
                  <a:pt x="73" y="166"/>
                  <a:pt x="74" y="167"/>
                  <a:pt x="74" y="167"/>
                </a:cubicBezTo>
                <a:cubicBezTo>
                  <a:pt x="107" y="237"/>
                  <a:pt x="160" y="290"/>
                  <a:pt x="211" y="317"/>
                </a:cubicBezTo>
                <a:cubicBezTo>
                  <a:pt x="211" y="330"/>
                  <a:pt x="211" y="330"/>
                  <a:pt x="211" y="330"/>
                </a:cubicBezTo>
                <a:cubicBezTo>
                  <a:pt x="211" y="332"/>
                  <a:pt x="211" y="332"/>
                  <a:pt x="211" y="332"/>
                </a:cubicBezTo>
                <a:cubicBezTo>
                  <a:pt x="140" y="371"/>
                  <a:pt x="62" y="462"/>
                  <a:pt x="44" y="579"/>
                </a:cubicBezTo>
                <a:cubicBezTo>
                  <a:pt x="34" y="579"/>
                  <a:pt x="34" y="579"/>
                  <a:pt x="34" y="579"/>
                </a:cubicBezTo>
                <a:cubicBezTo>
                  <a:pt x="15" y="579"/>
                  <a:pt x="0" y="594"/>
                  <a:pt x="0" y="612"/>
                </a:cubicBezTo>
                <a:cubicBezTo>
                  <a:pt x="0" y="631"/>
                  <a:pt x="15" y="646"/>
                  <a:pt x="34" y="646"/>
                </a:cubicBezTo>
                <a:cubicBezTo>
                  <a:pt x="460" y="646"/>
                  <a:pt x="460" y="646"/>
                  <a:pt x="460" y="646"/>
                </a:cubicBezTo>
                <a:cubicBezTo>
                  <a:pt x="478" y="646"/>
                  <a:pt x="493" y="631"/>
                  <a:pt x="493" y="612"/>
                </a:cubicBezTo>
                <a:cubicBezTo>
                  <a:pt x="493" y="594"/>
                  <a:pt x="478" y="579"/>
                  <a:pt x="460" y="579"/>
                </a:cubicBezTo>
                <a:close/>
                <a:moveTo>
                  <a:pt x="404" y="479"/>
                </a:moveTo>
                <a:cubicBezTo>
                  <a:pt x="371" y="466"/>
                  <a:pt x="329" y="470"/>
                  <a:pt x="285" y="478"/>
                </a:cubicBezTo>
                <a:cubicBezTo>
                  <a:pt x="285" y="348"/>
                  <a:pt x="285" y="348"/>
                  <a:pt x="285" y="348"/>
                </a:cubicBezTo>
                <a:cubicBezTo>
                  <a:pt x="328" y="374"/>
                  <a:pt x="373" y="420"/>
                  <a:pt x="404" y="479"/>
                </a:cubicBezTo>
                <a:close/>
                <a:moveTo>
                  <a:pt x="14" y="33"/>
                </a:moveTo>
                <a:cubicBezTo>
                  <a:pt x="14" y="23"/>
                  <a:pt x="23" y="14"/>
                  <a:pt x="34" y="14"/>
                </a:cubicBezTo>
                <a:cubicBezTo>
                  <a:pt x="460" y="14"/>
                  <a:pt x="460" y="14"/>
                  <a:pt x="460" y="14"/>
                </a:cubicBezTo>
                <a:cubicBezTo>
                  <a:pt x="471" y="14"/>
                  <a:pt x="479" y="23"/>
                  <a:pt x="479" y="33"/>
                </a:cubicBezTo>
                <a:cubicBezTo>
                  <a:pt x="479" y="44"/>
                  <a:pt x="471" y="53"/>
                  <a:pt x="460" y="53"/>
                </a:cubicBezTo>
                <a:cubicBezTo>
                  <a:pt x="34" y="53"/>
                  <a:pt x="34" y="53"/>
                  <a:pt x="34" y="53"/>
                </a:cubicBezTo>
                <a:cubicBezTo>
                  <a:pt x="23" y="53"/>
                  <a:pt x="14" y="44"/>
                  <a:pt x="14" y="33"/>
                </a:cubicBezTo>
                <a:close/>
                <a:moveTo>
                  <a:pt x="439" y="67"/>
                </a:moveTo>
                <a:cubicBezTo>
                  <a:pt x="434" y="99"/>
                  <a:pt x="425" y="129"/>
                  <a:pt x="412" y="156"/>
                </a:cubicBezTo>
                <a:cubicBezTo>
                  <a:pt x="372" y="134"/>
                  <a:pt x="315" y="145"/>
                  <a:pt x="256" y="156"/>
                </a:cubicBezTo>
                <a:cubicBezTo>
                  <a:pt x="196" y="167"/>
                  <a:pt x="134" y="178"/>
                  <a:pt x="85" y="156"/>
                </a:cubicBezTo>
                <a:cubicBezTo>
                  <a:pt x="72" y="129"/>
                  <a:pt x="63" y="99"/>
                  <a:pt x="58" y="67"/>
                </a:cubicBezTo>
                <a:lnTo>
                  <a:pt x="439" y="67"/>
                </a:lnTo>
                <a:close/>
                <a:moveTo>
                  <a:pt x="211" y="348"/>
                </a:moveTo>
                <a:cubicBezTo>
                  <a:pt x="211" y="490"/>
                  <a:pt x="211" y="490"/>
                  <a:pt x="211" y="490"/>
                </a:cubicBezTo>
                <a:cubicBezTo>
                  <a:pt x="171" y="496"/>
                  <a:pt x="127" y="499"/>
                  <a:pt x="90" y="483"/>
                </a:cubicBezTo>
                <a:cubicBezTo>
                  <a:pt x="121" y="422"/>
                  <a:pt x="168" y="374"/>
                  <a:pt x="211" y="348"/>
                </a:cubicBezTo>
                <a:close/>
                <a:moveTo>
                  <a:pt x="84" y="495"/>
                </a:moveTo>
                <a:cubicBezTo>
                  <a:pt x="107" y="505"/>
                  <a:pt x="131" y="509"/>
                  <a:pt x="156" y="509"/>
                </a:cubicBezTo>
                <a:cubicBezTo>
                  <a:pt x="178" y="509"/>
                  <a:pt x="199" y="506"/>
                  <a:pt x="219" y="503"/>
                </a:cubicBezTo>
                <a:cubicBezTo>
                  <a:pt x="219" y="503"/>
                  <a:pt x="219" y="503"/>
                  <a:pt x="219" y="503"/>
                </a:cubicBezTo>
                <a:cubicBezTo>
                  <a:pt x="222" y="503"/>
                  <a:pt x="225" y="500"/>
                  <a:pt x="225" y="496"/>
                </a:cubicBezTo>
                <a:cubicBezTo>
                  <a:pt x="225" y="336"/>
                  <a:pt x="225" y="336"/>
                  <a:pt x="225" y="336"/>
                </a:cubicBezTo>
                <a:cubicBezTo>
                  <a:pt x="225" y="330"/>
                  <a:pt x="225" y="330"/>
                  <a:pt x="225" y="330"/>
                </a:cubicBezTo>
                <a:cubicBezTo>
                  <a:pt x="225" y="313"/>
                  <a:pt x="225" y="313"/>
                  <a:pt x="225" y="313"/>
                </a:cubicBezTo>
                <a:cubicBezTo>
                  <a:pt x="225" y="311"/>
                  <a:pt x="224" y="308"/>
                  <a:pt x="221" y="307"/>
                </a:cubicBezTo>
                <a:cubicBezTo>
                  <a:pt x="177" y="284"/>
                  <a:pt x="127" y="237"/>
                  <a:pt x="94" y="175"/>
                </a:cubicBezTo>
                <a:cubicBezTo>
                  <a:pt x="112" y="180"/>
                  <a:pt x="131" y="183"/>
                  <a:pt x="151" y="183"/>
                </a:cubicBezTo>
                <a:cubicBezTo>
                  <a:pt x="186" y="183"/>
                  <a:pt x="223" y="176"/>
                  <a:pt x="259" y="169"/>
                </a:cubicBezTo>
                <a:cubicBezTo>
                  <a:pt x="316" y="159"/>
                  <a:pt x="370" y="149"/>
                  <a:pt x="406" y="169"/>
                </a:cubicBezTo>
                <a:cubicBezTo>
                  <a:pt x="372" y="234"/>
                  <a:pt x="321" y="283"/>
                  <a:pt x="274" y="307"/>
                </a:cubicBezTo>
                <a:cubicBezTo>
                  <a:pt x="272" y="308"/>
                  <a:pt x="271" y="311"/>
                  <a:pt x="271" y="313"/>
                </a:cubicBezTo>
                <a:cubicBezTo>
                  <a:pt x="271" y="321"/>
                  <a:pt x="271" y="321"/>
                  <a:pt x="271" y="321"/>
                </a:cubicBezTo>
                <a:cubicBezTo>
                  <a:pt x="271" y="336"/>
                  <a:pt x="271" y="336"/>
                  <a:pt x="271" y="336"/>
                </a:cubicBezTo>
                <a:cubicBezTo>
                  <a:pt x="271" y="483"/>
                  <a:pt x="271" y="483"/>
                  <a:pt x="271" y="483"/>
                </a:cubicBezTo>
                <a:cubicBezTo>
                  <a:pt x="270" y="484"/>
                  <a:pt x="270" y="486"/>
                  <a:pt x="270" y="487"/>
                </a:cubicBezTo>
                <a:cubicBezTo>
                  <a:pt x="271" y="491"/>
                  <a:pt x="274" y="494"/>
                  <a:pt x="278" y="493"/>
                </a:cubicBezTo>
                <a:cubicBezTo>
                  <a:pt x="331" y="484"/>
                  <a:pt x="381" y="477"/>
                  <a:pt x="414" y="499"/>
                </a:cubicBezTo>
                <a:cubicBezTo>
                  <a:pt x="425" y="524"/>
                  <a:pt x="433" y="551"/>
                  <a:pt x="437" y="579"/>
                </a:cubicBezTo>
                <a:cubicBezTo>
                  <a:pt x="58" y="579"/>
                  <a:pt x="58" y="579"/>
                  <a:pt x="58" y="579"/>
                </a:cubicBezTo>
                <a:cubicBezTo>
                  <a:pt x="63" y="549"/>
                  <a:pt x="72" y="521"/>
                  <a:pt x="84" y="495"/>
                </a:cubicBezTo>
                <a:close/>
                <a:moveTo>
                  <a:pt x="460" y="632"/>
                </a:moveTo>
                <a:cubicBezTo>
                  <a:pt x="34" y="632"/>
                  <a:pt x="34" y="632"/>
                  <a:pt x="34" y="632"/>
                </a:cubicBezTo>
                <a:cubicBezTo>
                  <a:pt x="23" y="632"/>
                  <a:pt x="14" y="623"/>
                  <a:pt x="14" y="612"/>
                </a:cubicBezTo>
                <a:cubicBezTo>
                  <a:pt x="14" y="601"/>
                  <a:pt x="23" y="593"/>
                  <a:pt x="34" y="593"/>
                </a:cubicBezTo>
                <a:cubicBezTo>
                  <a:pt x="460" y="593"/>
                  <a:pt x="460" y="593"/>
                  <a:pt x="460" y="593"/>
                </a:cubicBezTo>
                <a:cubicBezTo>
                  <a:pt x="471" y="593"/>
                  <a:pt x="479" y="601"/>
                  <a:pt x="479" y="612"/>
                </a:cubicBezTo>
                <a:cubicBezTo>
                  <a:pt x="479" y="623"/>
                  <a:pt x="471" y="632"/>
                  <a:pt x="460" y="632"/>
                </a:cubicBezTo>
                <a:close/>
              </a:path>
            </a:pathLst>
          </a:custGeom>
          <a:solidFill>
            <a:srgbClr val="3812CF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anrope Medium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C9645D-74CA-7348-BCF9-BDF942598BFB}"/>
              </a:ext>
            </a:extLst>
          </p:cNvPr>
          <p:cNvSpPr txBox="1"/>
          <p:nvPr/>
        </p:nvSpPr>
        <p:spPr>
          <a:xfrm>
            <a:off x="1045417" y="4504014"/>
            <a:ext cx="400088" cy="485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CF4554"/>
                </a:solidFill>
              </a:rPr>
              <a:t>#</a:t>
            </a:r>
          </a:p>
        </p:txBody>
      </p:sp>
      <p:sp>
        <p:nvSpPr>
          <p:cNvPr id="202" name="CuadroTexto 201">
            <a:extLst>
              <a:ext uri="{FF2B5EF4-FFF2-40B4-BE49-F238E27FC236}">
                <a16:creationId xmlns:a16="http://schemas.microsoft.com/office/drawing/2014/main" id="{94B7EE44-9863-344C-851B-43B43E187460}"/>
              </a:ext>
            </a:extLst>
          </p:cNvPr>
          <p:cNvSpPr txBox="1"/>
          <p:nvPr/>
        </p:nvSpPr>
        <p:spPr>
          <a:xfrm>
            <a:off x="1362264" y="5097016"/>
            <a:ext cx="856068" cy="22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TIEMPO </a:t>
            </a:r>
          </a:p>
        </p:txBody>
      </p:sp>
      <p:grpSp>
        <p:nvGrpSpPr>
          <p:cNvPr id="203" name="Group 9257">
            <a:extLst>
              <a:ext uri="{FF2B5EF4-FFF2-40B4-BE49-F238E27FC236}">
                <a16:creationId xmlns:a16="http://schemas.microsoft.com/office/drawing/2014/main" id="{D2DCECD1-7DE8-2E4D-B873-FB7471B32441}"/>
              </a:ext>
            </a:extLst>
          </p:cNvPr>
          <p:cNvGrpSpPr/>
          <p:nvPr/>
        </p:nvGrpSpPr>
        <p:grpSpPr>
          <a:xfrm>
            <a:off x="1091944" y="5532951"/>
            <a:ext cx="354286" cy="349037"/>
            <a:chOff x="6657975" y="2476500"/>
            <a:chExt cx="949325" cy="949325"/>
          </a:xfrm>
        </p:grpSpPr>
        <p:sp>
          <p:nvSpPr>
            <p:cNvPr id="204" name="Oval 6">
              <a:extLst>
                <a:ext uri="{FF2B5EF4-FFF2-40B4-BE49-F238E27FC236}">
                  <a16:creationId xmlns:a16="http://schemas.microsoft.com/office/drawing/2014/main" id="{B7788BE1-857A-B647-970B-599B54099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975" y="2476500"/>
              <a:ext cx="949325" cy="949325"/>
            </a:xfrm>
            <a:prstGeom prst="ellipse">
              <a:avLst/>
            </a:prstGeom>
            <a:solidFill>
              <a:srgbClr val="3812C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5" name="Freeform 22">
              <a:extLst>
                <a:ext uri="{FF2B5EF4-FFF2-40B4-BE49-F238E27FC236}">
                  <a16:creationId xmlns:a16="http://schemas.microsoft.com/office/drawing/2014/main" id="{B1781315-B539-164D-8EBA-286E31ABD8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05625" y="2643188"/>
              <a:ext cx="454025" cy="615950"/>
            </a:xfrm>
            <a:custGeom>
              <a:avLst/>
              <a:gdLst>
                <a:gd name="T0" fmla="*/ 253 w 509"/>
                <a:gd name="T1" fmla="*/ 113 h 690"/>
                <a:gd name="T2" fmla="*/ 142 w 509"/>
                <a:gd name="T3" fmla="*/ 464 h 690"/>
                <a:gd name="T4" fmla="*/ 75 w 509"/>
                <a:gd name="T5" fmla="*/ 681 h 690"/>
                <a:gd name="T6" fmla="*/ 88 w 509"/>
                <a:gd name="T7" fmla="*/ 685 h 690"/>
                <a:gd name="T8" fmla="*/ 421 w 509"/>
                <a:gd name="T9" fmla="*/ 685 h 690"/>
                <a:gd name="T10" fmla="*/ 434 w 509"/>
                <a:gd name="T11" fmla="*/ 681 h 690"/>
                <a:gd name="T12" fmla="*/ 320 w 509"/>
                <a:gd name="T13" fmla="*/ 362 h 690"/>
                <a:gd name="T14" fmla="*/ 189 w 509"/>
                <a:gd name="T15" fmla="*/ 362 h 690"/>
                <a:gd name="T16" fmla="*/ 316 w 509"/>
                <a:gd name="T17" fmla="*/ 348 h 690"/>
                <a:gd name="T18" fmla="*/ 253 w 509"/>
                <a:gd name="T19" fmla="*/ 127 h 690"/>
                <a:gd name="T20" fmla="*/ 245 w 509"/>
                <a:gd name="T21" fmla="*/ 169 h 690"/>
                <a:gd name="T22" fmla="*/ 231 w 509"/>
                <a:gd name="T23" fmla="*/ 149 h 690"/>
                <a:gd name="T24" fmla="*/ 264 w 509"/>
                <a:gd name="T25" fmla="*/ 183 h 690"/>
                <a:gd name="T26" fmla="*/ 244 w 509"/>
                <a:gd name="T27" fmla="*/ 184 h 690"/>
                <a:gd name="T28" fmla="*/ 153 w 509"/>
                <a:gd name="T29" fmla="*/ 476 h 690"/>
                <a:gd name="T30" fmla="*/ 112 w 509"/>
                <a:gd name="T31" fmla="*/ 608 h 690"/>
                <a:gd name="T32" fmla="*/ 51 w 509"/>
                <a:gd name="T33" fmla="*/ 295 h 690"/>
                <a:gd name="T34" fmla="*/ 43 w 509"/>
                <a:gd name="T35" fmla="*/ 5 h 690"/>
                <a:gd name="T36" fmla="*/ 14 w 509"/>
                <a:gd name="T37" fmla="*/ 147 h 690"/>
                <a:gd name="T38" fmla="*/ 463 w 509"/>
                <a:gd name="T39" fmla="*/ 293 h 690"/>
                <a:gd name="T40" fmla="*/ 452 w 509"/>
                <a:gd name="T41" fmla="*/ 285 h 690"/>
                <a:gd name="T42" fmla="*/ 455 w 509"/>
                <a:gd name="T43" fmla="*/ 2 h 690"/>
                <a:gd name="T44" fmla="*/ 93 w 509"/>
                <a:gd name="T45" fmla="*/ 259 h 690"/>
                <a:gd name="T46" fmla="*/ 101 w 509"/>
                <a:gd name="T47" fmla="*/ 36 h 690"/>
                <a:gd name="T48" fmla="*/ 104 w 509"/>
                <a:gd name="T49" fmla="*/ 251 h 690"/>
                <a:gd name="T50" fmla="*/ 93 w 509"/>
                <a:gd name="T51" fmla="*/ 259 h 690"/>
                <a:gd name="T52" fmla="*/ 405 w 509"/>
                <a:gd name="T53" fmla="*/ 44 h 690"/>
                <a:gd name="T54" fmla="*/ 451 w 509"/>
                <a:gd name="T55" fmla="*/ 147 h 690"/>
                <a:gd name="T56" fmla="*/ 405 w 509"/>
                <a:gd name="T57" fmla="*/ 262 h 690"/>
                <a:gd name="T58" fmla="*/ 321 w 509"/>
                <a:gd name="T59" fmla="*/ 147 h 690"/>
                <a:gd name="T60" fmla="*/ 321 w 509"/>
                <a:gd name="T61" fmla="*/ 102 h 690"/>
                <a:gd name="T62" fmla="*/ 313 w 509"/>
                <a:gd name="T63" fmla="*/ 197 h 690"/>
                <a:gd name="T64" fmla="*/ 356 w 509"/>
                <a:gd name="T65" fmla="*/ 219 h 690"/>
                <a:gd name="T66" fmla="*/ 359 w 509"/>
                <a:gd name="T67" fmla="*/ 68 h 690"/>
                <a:gd name="T68" fmla="*/ 367 w 509"/>
                <a:gd name="T69" fmla="*/ 227 h 690"/>
                <a:gd name="T70" fmla="*/ 356 w 509"/>
                <a:gd name="T71" fmla="*/ 219 h 690"/>
                <a:gd name="T72" fmla="*/ 139 w 509"/>
                <a:gd name="T73" fmla="*/ 71 h 690"/>
                <a:gd name="T74" fmla="*/ 130 w 509"/>
                <a:gd name="T75" fmla="*/ 147 h 690"/>
                <a:gd name="T76" fmla="*/ 147 w 509"/>
                <a:gd name="T77" fmla="*/ 229 h 690"/>
                <a:gd name="T78" fmla="*/ 174 w 509"/>
                <a:gd name="T79" fmla="*/ 147 h 690"/>
                <a:gd name="T80" fmla="*/ 199 w 509"/>
                <a:gd name="T81" fmla="*/ 111 h 690"/>
                <a:gd name="T82" fmla="*/ 199 w 509"/>
                <a:gd name="T83" fmla="*/ 195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09" h="690">
                  <a:moveTo>
                    <a:pt x="277" y="176"/>
                  </a:moveTo>
                  <a:cubicBezTo>
                    <a:pt x="284" y="169"/>
                    <a:pt x="289" y="160"/>
                    <a:pt x="289" y="149"/>
                  </a:cubicBezTo>
                  <a:cubicBezTo>
                    <a:pt x="289" y="129"/>
                    <a:pt x="273" y="113"/>
                    <a:pt x="253" y="113"/>
                  </a:cubicBezTo>
                  <a:cubicBezTo>
                    <a:pt x="233" y="113"/>
                    <a:pt x="217" y="129"/>
                    <a:pt x="217" y="149"/>
                  </a:cubicBezTo>
                  <a:cubicBezTo>
                    <a:pt x="217" y="161"/>
                    <a:pt x="223" y="171"/>
                    <a:pt x="231" y="177"/>
                  </a:cubicBezTo>
                  <a:cubicBezTo>
                    <a:pt x="142" y="464"/>
                    <a:pt x="142" y="464"/>
                    <a:pt x="142" y="464"/>
                  </a:cubicBezTo>
                  <a:cubicBezTo>
                    <a:pt x="141" y="465"/>
                    <a:pt x="140" y="467"/>
                    <a:pt x="140" y="469"/>
                  </a:cubicBezTo>
                  <a:cubicBezTo>
                    <a:pt x="140" y="470"/>
                    <a:pt x="140" y="471"/>
                    <a:pt x="140" y="471"/>
                  </a:cubicBezTo>
                  <a:cubicBezTo>
                    <a:pt x="75" y="681"/>
                    <a:pt x="75" y="681"/>
                    <a:pt x="75" y="681"/>
                  </a:cubicBezTo>
                  <a:cubicBezTo>
                    <a:pt x="73" y="685"/>
                    <a:pt x="75" y="689"/>
                    <a:pt x="79" y="690"/>
                  </a:cubicBezTo>
                  <a:cubicBezTo>
                    <a:pt x="80" y="690"/>
                    <a:pt x="81" y="690"/>
                    <a:pt x="81" y="690"/>
                  </a:cubicBezTo>
                  <a:cubicBezTo>
                    <a:pt x="84" y="690"/>
                    <a:pt x="87" y="688"/>
                    <a:pt x="88" y="685"/>
                  </a:cubicBezTo>
                  <a:cubicBezTo>
                    <a:pt x="108" y="622"/>
                    <a:pt x="108" y="622"/>
                    <a:pt x="108" y="622"/>
                  </a:cubicBezTo>
                  <a:cubicBezTo>
                    <a:pt x="401" y="622"/>
                    <a:pt x="401" y="622"/>
                    <a:pt x="401" y="622"/>
                  </a:cubicBezTo>
                  <a:cubicBezTo>
                    <a:pt x="421" y="685"/>
                    <a:pt x="421" y="685"/>
                    <a:pt x="421" y="685"/>
                  </a:cubicBezTo>
                  <a:cubicBezTo>
                    <a:pt x="422" y="688"/>
                    <a:pt x="425" y="690"/>
                    <a:pt x="428" y="690"/>
                  </a:cubicBezTo>
                  <a:cubicBezTo>
                    <a:pt x="428" y="690"/>
                    <a:pt x="429" y="690"/>
                    <a:pt x="430" y="690"/>
                  </a:cubicBezTo>
                  <a:cubicBezTo>
                    <a:pt x="433" y="689"/>
                    <a:pt x="435" y="685"/>
                    <a:pt x="434" y="681"/>
                  </a:cubicBezTo>
                  <a:lnTo>
                    <a:pt x="277" y="176"/>
                  </a:lnTo>
                  <a:close/>
                  <a:moveTo>
                    <a:pt x="189" y="362"/>
                  </a:moveTo>
                  <a:cubicBezTo>
                    <a:pt x="320" y="362"/>
                    <a:pt x="320" y="362"/>
                    <a:pt x="320" y="362"/>
                  </a:cubicBezTo>
                  <a:cubicBezTo>
                    <a:pt x="351" y="462"/>
                    <a:pt x="351" y="462"/>
                    <a:pt x="351" y="462"/>
                  </a:cubicBezTo>
                  <a:cubicBezTo>
                    <a:pt x="157" y="462"/>
                    <a:pt x="157" y="462"/>
                    <a:pt x="157" y="462"/>
                  </a:cubicBezTo>
                  <a:lnTo>
                    <a:pt x="189" y="362"/>
                  </a:lnTo>
                  <a:close/>
                  <a:moveTo>
                    <a:pt x="219" y="265"/>
                  </a:moveTo>
                  <a:cubicBezTo>
                    <a:pt x="290" y="265"/>
                    <a:pt x="290" y="265"/>
                    <a:pt x="290" y="265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193" y="348"/>
                    <a:pt x="193" y="348"/>
                    <a:pt x="193" y="348"/>
                  </a:cubicBezTo>
                  <a:lnTo>
                    <a:pt x="219" y="265"/>
                  </a:lnTo>
                  <a:close/>
                  <a:moveTo>
                    <a:pt x="253" y="127"/>
                  </a:moveTo>
                  <a:cubicBezTo>
                    <a:pt x="265" y="127"/>
                    <a:pt x="275" y="137"/>
                    <a:pt x="275" y="149"/>
                  </a:cubicBezTo>
                  <a:cubicBezTo>
                    <a:pt x="275" y="161"/>
                    <a:pt x="265" y="171"/>
                    <a:pt x="253" y="171"/>
                  </a:cubicBezTo>
                  <a:cubicBezTo>
                    <a:pt x="250" y="171"/>
                    <a:pt x="248" y="170"/>
                    <a:pt x="245" y="169"/>
                  </a:cubicBezTo>
                  <a:cubicBezTo>
                    <a:pt x="244" y="168"/>
                    <a:pt x="243" y="168"/>
                    <a:pt x="242" y="167"/>
                  </a:cubicBezTo>
                  <a:cubicBezTo>
                    <a:pt x="242" y="167"/>
                    <a:pt x="241" y="167"/>
                    <a:pt x="241" y="167"/>
                  </a:cubicBezTo>
                  <a:cubicBezTo>
                    <a:pt x="235" y="163"/>
                    <a:pt x="231" y="156"/>
                    <a:pt x="231" y="149"/>
                  </a:cubicBezTo>
                  <a:cubicBezTo>
                    <a:pt x="231" y="137"/>
                    <a:pt x="241" y="127"/>
                    <a:pt x="253" y="127"/>
                  </a:cubicBezTo>
                  <a:close/>
                  <a:moveTo>
                    <a:pt x="253" y="185"/>
                  </a:moveTo>
                  <a:cubicBezTo>
                    <a:pt x="257" y="185"/>
                    <a:pt x="261" y="184"/>
                    <a:pt x="264" y="183"/>
                  </a:cubicBezTo>
                  <a:cubicBezTo>
                    <a:pt x="286" y="251"/>
                    <a:pt x="286" y="251"/>
                    <a:pt x="286" y="251"/>
                  </a:cubicBezTo>
                  <a:cubicBezTo>
                    <a:pt x="223" y="251"/>
                    <a:pt x="223" y="251"/>
                    <a:pt x="223" y="251"/>
                  </a:cubicBezTo>
                  <a:cubicBezTo>
                    <a:pt x="244" y="184"/>
                    <a:pt x="244" y="184"/>
                    <a:pt x="244" y="184"/>
                  </a:cubicBezTo>
                  <a:cubicBezTo>
                    <a:pt x="247" y="184"/>
                    <a:pt x="250" y="185"/>
                    <a:pt x="253" y="185"/>
                  </a:cubicBezTo>
                  <a:close/>
                  <a:moveTo>
                    <a:pt x="112" y="608"/>
                  </a:moveTo>
                  <a:cubicBezTo>
                    <a:pt x="153" y="476"/>
                    <a:pt x="153" y="476"/>
                    <a:pt x="153" y="476"/>
                  </a:cubicBezTo>
                  <a:cubicBezTo>
                    <a:pt x="356" y="476"/>
                    <a:pt x="356" y="476"/>
                    <a:pt x="356" y="476"/>
                  </a:cubicBezTo>
                  <a:cubicBezTo>
                    <a:pt x="397" y="608"/>
                    <a:pt x="397" y="608"/>
                    <a:pt x="397" y="608"/>
                  </a:cubicBezTo>
                  <a:lnTo>
                    <a:pt x="112" y="608"/>
                  </a:lnTo>
                  <a:close/>
                  <a:moveTo>
                    <a:pt x="56" y="284"/>
                  </a:moveTo>
                  <a:cubicBezTo>
                    <a:pt x="59" y="287"/>
                    <a:pt x="58" y="291"/>
                    <a:pt x="55" y="294"/>
                  </a:cubicBezTo>
                  <a:cubicBezTo>
                    <a:pt x="53" y="294"/>
                    <a:pt x="52" y="295"/>
                    <a:pt x="51" y="295"/>
                  </a:cubicBezTo>
                  <a:cubicBezTo>
                    <a:pt x="49" y="295"/>
                    <a:pt x="46" y="294"/>
                    <a:pt x="45" y="292"/>
                  </a:cubicBezTo>
                  <a:cubicBezTo>
                    <a:pt x="15" y="249"/>
                    <a:pt x="0" y="199"/>
                    <a:pt x="0" y="147"/>
                  </a:cubicBezTo>
                  <a:cubicBezTo>
                    <a:pt x="0" y="96"/>
                    <a:pt x="15" y="47"/>
                    <a:pt x="43" y="5"/>
                  </a:cubicBezTo>
                  <a:cubicBezTo>
                    <a:pt x="45" y="2"/>
                    <a:pt x="50" y="1"/>
                    <a:pt x="53" y="3"/>
                  </a:cubicBezTo>
                  <a:cubicBezTo>
                    <a:pt x="56" y="5"/>
                    <a:pt x="57" y="9"/>
                    <a:pt x="55" y="13"/>
                  </a:cubicBezTo>
                  <a:cubicBezTo>
                    <a:pt x="28" y="52"/>
                    <a:pt x="14" y="99"/>
                    <a:pt x="14" y="147"/>
                  </a:cubicBezTo>
                  <a:cubicBezTo>
                    <a:pt x="14" y="196"/>
                    <a:pt x="29" y="243"/>
                    <a:pt x="56" y="284"/>
                  </a:cubicBezTo>
                  <a:close/>
                  <a:moveTo>
                    <a:pt x="509" y="147"/>
                  </a:moveTo>
                  <a:cubicBezTo>
                    <a:pt x="509" y="200"/>
                    <a:pt x="493" y="250"/>
                    <a:pt x="463" y="293"/>
                  </a:cubicBezTo>
                  <a:cubicBezTo>
                    <a:pt x="462" y="295"/>
                    <a:pt x="459" y="296"/>
                    <a:pt x="457" y="296"/>
                  </a:cubicBezTo>
                  <a:cubicBezTo>
                    <a:pt x="456" y="296"/>
                    <a:pt x="454" y="296"/>
                    <a:pt x="453" y="295"/>
                  </a:cubicBezTo>
                  <a:cubicBezTo>
                    <a:pt x="450" y="293"/>
                    <a:pt x="449" y="288"/>
                    <a:pt x="452" y="285"/>
                  </a:cubicBezTo>
                  <a:cubicBezTo>
                    <a:pt x="480" y="244"/>
                    <a:pt x="495" y="197"/>
                    <a:pt x="495" y="147"/>
                  </a:cubicBezTo>
                  <a:cubicBezTo>
                    <a:pt x="495" y="98"/>
                    <a:pt x="481" y="52"/>
                    <a:pt x="453" y="11"/>
                  </a:cubicBezTo>
                  <a:cubicBezTo>
                    <a:pt x="451" y="8"/>
                    <a:pt x="452" y="4"/>
                    <a:pt x="455" y="2"/>
                  </a:cubicBezTo>
                  <a:cubicBezTo>
                    <a:pt x="458" y="0"/>
                    <a:pt x="463" y="0"/>
                    <a:pt x="465" y="4"/>
                  </a:cubicBezTo>
                  <a:cubicBezTo>
                    <a:pt x="494" y="46"/>
                    <a:pt x="509" y="96"/>
                    <a:pt x="509" y="147"/>
                  </a:cubicBezTo>
                  <a:close/>
                  <a:moveTo>
                    <a:pt x="93" y="259"/>
                  </a:moveTo>
                  <a:cubicBezTo>
                    <a:pt x="70" y="226"/>
                    <a:pt x="58" y="187"/>
                    <a:pt x="58" y="147"/>
                  </a:cubicBezTo>
                  <a:cubicBezTo>
                    <a:pt x="58" y="108"/>
                    <a:pt x="69" y="70"/>
                    <a:pt x="91" y="38"/>
                  </a:cubicBezTo>
                  <a:cubicBezTo>
                    <a:pt x="93" y="35"/>
                    <a:pt x="98" y="34"/>
                    <a:pt x="101" y="36"/>
                  </a:cubicBezTo>
                  <a:cubicBezTo>
                    <a:pt x="104" y="38"/>
                    <a:pt x="105" y="42"/>
                    <a:pt x="103" y="46"/>
                  </a:cubicBezTo>
                  <a:cubicBezTo>
                    <a:pt x="83" y="76"/>
                    <a:pt x="72" y="111"/>
                    <a:pt x="72" y="147"/>
                  </a:cubicBezTo>
                  <a:cubicBezTo>
                    <a:pt x="72" y="184"/>
                    <a:pt x="83" y="220"/>
                    <a:pt x="104" y="251"/>
                  </a:cubicBezTo>
                  <a:cubicBezTo>
                    <a:pt x="107" y="254"/>
                    <a:pt x="106" y="258"/>
                    <a:pt x="103" y="261"/>
                  </a:cubicBezTo>
                  <a:cubicBezTo>
                    <a:pt x="101" y="261"/>
                    <a:pt x="100" y="262"/>
                    <a:pt x="99" y="262"/>
                  </a:cubicBezTo>
                  <a:cubicBezTo>
                    <a:pt x="96" y="262"/>
                    <a:pt x="94" y="261"/>
                    <a:pt x="93" y="259"/>
                  </a:cubicBezTo>
                  <a:close/>
                  <a:moveTo>
                    <a:pt x="404" y="252"/>
                  </a:moveTo>
                  <a:cubicBezTo>
                    <a:pt x="425" y="221"/>
                    <a:pt x="437" y="185"/>
                    <a:pt x="437" y="147"/>
                  </a:cubicBezTo>
                  <a:cubicBezTo>
                    <a:pt x="437" y="110"/>
                    <a:pt x="426" y="75"/>
                    <a:pt x="405" y="44"/>
                  </a:cubicBezTo>
                  <a:cubicBezTo>
                    <a:pt x="403" y="41"/>
                    <a:pt x="404" y="37"/>
                    <a:pt x="407" y="35"/>
                  </a:cubicBezTo>
                  <a:cubicBezTo>
                    <a:pt x="410" y="32"/>
                    <a:pt x="415" y="33"/>
                    <a:pt x="417" y="37"/>
                  </a:cubicBezTo>
                  <a:cubicBezTo>
                    <a:pt x="439" y="69"/>
                    <a:pt x="451" y="107"/>
                    <a:pt x="451" y="147"/>
                  </a:cubicBezTo>
                  <a:cubicBezTo>
                    <a:pt x="451" y="188"/>
                    <a:pt x="439" y="227"/>
                    <a:pt x="415" y="260"/>
                  </a:cubicBezTo>
                  <a:cubicBezTo>
                    <a:pt x="414" y="262"/>
                    <a:pt x="412" y="263"/>
                    <a:pt x="409" y="263"/>
                  </a:cubicBezTo>
                  <a:cubicBezTo>
                    <a:pt x="408" y="263"/>
                    <a:pt x="407" y="263"/>
                    <a:pt x="405" y="262"/>
                  </a:cubicBezTo>
                  <a:cubicBezTo>
                    <a:pt x="402" y="260"/>
                    <a:pt x="401" y="255"/>
                    <a:pt x="404" y="252"/>
                  </a:cubicBezTo>
                  <a:close/>
                  <a:moveTo>
                    <a:pt x="308" y="186"/>
                  </a:moveTo>
                  <a:cubicBezTo>
                    <a:pt x="316" y="175"/>
                    <a:pt x="321" y="161"/>
                    <a:pt x="321" y="147"/>
                  </a:cubicBezTo>
                  <a:cubicBezTo>
                    <a:pt x="321" y="134"/>
                    <a:pt x="317" y="121"/>
                    <a:pt x="309" y="110"/>
                  </a:cubicBezTo>
                  <a:cubicBezTo>
                    <a:pt x="307" y="107"/>
                    <a:pt x="308" y="103"/>
                    <a:pt x="311" y="100"/>
                  </a:cubicBezTo>
                  <a:cubicBezTo>
                    <a:pt x="314" y="98"/>
                    <a:pt x="319" y="99"/>
                    <a:pt x="321" y="102"/>
                  </a:cubicBezTo>
                  <a:cubicBezTo>
                    <a:pt x="330" y="116"/>
                    <a:pt x="335" y="131"/>
                    <a:pt x="335" y="147"/>
                  </a:cubicBezTo>
                  <a:cubicBezTo>
                    <a:pt x="335" y="164"/>
                    <a:pt x="329" y="180"/>
                    <a:pt x="319" y="194"/>
                  </a:cubicBezTo>
                  <a:cubicBezTo>
                    <a:pt x="318" y="196"/>
                    <a:pt x="315" y="197"/>
                    <a:pt x="313" y="197"/>
                  </a:cubicBezTo>
                  <a:cubicBezTo>
                    <a:pt x="312" y="197"/>
                    <a:pt x="310" y="197"/>
                    <a:pt x="309" y="196"/>
                  </a:cubicBezTo>
                  <a:cubicBezTo>
                    <a:pt x="306" y="194"/>
                    <a:pt x="305" y="189"/>
                    <a:pt x="308" y="186"/>
                  </a:cubicBezTo>
                  <a:close/>
                  <a:moveTo>
                    <a:pt x="356" y="219"/>
                  </a:moveTo>
                  <a:cubicBezTo>
                    <a:pt x="371" y="198"/>
                    <a:pt x="379" y="173"/>
                    <a:pt x="379" y="147"/>
                  </a:cubicBezTo>
                  <a:cubicBezTo>
                    <a:pt x="379" y="122"/>
                    <a:pt x="371" y="98"/>
                    <a:pt x="357" y="77"/>
                  </a:cubicBezTo>
                  <a:cubicBezTo>
                    <a:pt x="355" y="74"/>
                    <a:pt x="356" y="70"/>
                    <a:pt x="359" y="68"/>
                  </a:cubicBezTo>
                  <a:cubicBezTo>
                    <a:pt x="362" y="65"/>
                    <a:pt x="367" y="66"/>
                    <a:pt x="369" y="69"/>
                  </a:cubicBezTo>
                  <a:cubicBezTo>
                    <a:pt x="384" y="92"/>
                    <a:pt x="393" y="119"/>
                    <a:pt x="393" y="147"/>
                  </a:cubicBezTo>
                  <a:cubicBezTo>
                    <a:pt x="393" y="176"/>
                    <a:pt x="384" y="204"/>
                    <a:pt x="367" y="227"/>
                  </a:cubicBezTo>
                  <a:cubicBezTo>
                    <a:pt x="366" y="229"/>
                    <a:pt x="364" y="230"/>
                    <a:pt x="361" y="230"/>
                  </a:cubicBezTo>
                  <a:cubicBezTo>
                    <a:pt x="360" y="230"/>
                    <a:pt x="359" y="230"/>
                    <a:pt x="357" y="229"/>
                  </a:cubicBezTo>
                  <a:cubicBezTo>
                    <a:pt x="354" y="227"/>
                    <a:pt x="353" y="222"/>
                    <a:pt x="356" y="219"/>
                  </a:cubicBezTo>
                  <a:close/>
                  <a:moveTo>
                    <a:pt x="141" y="226"/>
                  </a:moveTo>
                  <a:cubicBezTo>
                    <a:pt x="125" y="203"/>
                    <a:pt x="116" y="175"/>
                    <a:pt x="116" y="147"/>
                  </a:cubicBezTo>
                  <a:cubicBezTo>
                    <a:pt x="116" y="120"/>
                    <a:pt x="124" y="93"/>
                    <a:pt x="139" y="71"/>
                  </a:cubicBezTo>
                  <a:cubicBezTo>
                    <a:pt x="141" y="68"/>
                    <a:pt x="146" y="67"/>
                    <a:pt x="149" y="69"/>
                  </a:cubicBezTo>
                  <a:cubicBezTo>
                    <a:pt x="152" y="71"/>
                    <a:pt x="153" y="75"/>
                    <a:pt x="151" y="78"/>
                  </a:cubicBezTo>
                  <a:cubicBezTo>
                    <a:pt x="137" y="99"/>
                    <a:pt x="130" y="123"/>
                    <a:pt x="130" y="147"/>
                  </a:cubicBezTo>
                  <a:cubicBezTo>
                    <a:pt x="130" y="173"/>
                    <a:pt x="138" y="197"/>
                    <a:pt x="152" y="218"/>
                  </a:cubicBezTo>
                  <a:cubicBezTo>
                    <a:pt x="155" y="221"/>
                    <a:pt x="154" y="225"/>
                    <a:pt x="151" y="228"/>
                  </a:cubicBezTo>
                  <a:cubicBezTo>
                    <a:pt x="149" y="229"/>
                    <a:pt x="148" y="229"/>
                    <a:pt x="147" y="229"/>
                  </a:cubicBezTo>
                  <a:cubicBezTo>
                    <a:pt x="144" y="229"/>
                    <a:pt x="142" y="228"/>
                    <a:pt x="141" y="226"/>
                  </a:cubicBezTo>
                  <a:close/>
                  <a:moveTo>
                    <a:pt x="189" y="193"/>
                  </a:moveTo>
                  <a:cubicBezTo>
                    <a:pt x="179" y="179"/>
                    <a:pt x="174" y="164"/>
                    <a:pt x="174" y="147"/>
                  </a:cubicBezTo>
                  <a:cubicBezTo>
                    <a:pt x="174" y="132"/>
                    <a:pt x="179" y="117"/>
                    <a:pt x="187" y="104"/>
                  </a:cubicBezTo>
                  <a:cubicBezTo>
                    <a:pt x="189" y="101"/>
                    <a:pt x="193" y="100"/>
                    <a:pt x="197" y="102"/>
                  </a:cubicBezTo>
                  <a:cubicBezTo>
                    <a:pt x="200" y="104"/>
                    <a:pt x="201" y="108"/>
                    <a:pt x="199" y="111"/>
                  </a:cubicBezTo>
                  <a:cubicBezTo>
                    <a:pt x="192" y="122"/>
                    <a:pt x="188" y="134"/>
                    <a:pt x="188" y="147"/>
                  </a:cubicBezTo>
                  <a:cubicBezTo>
                    <a:pt x="188" y="161"/>
                    <a:pt x="192" y="174"/>
                    <a:pt x="200" y="185"/>
                  </a:cubicBezTo>
                  <a:cubicBezTo>
                    <a:pt x="203" y="188"/>
                    <a:pt x="202" y="193"/>
                    <a:pt x="199" y="195"/>
                  </a:cubicBezTo>
                  <a:cubicBezTo>
                    <a:pt x="197" y="196"/>
                    <a:pt x="196" y="196"/>
                    <a:pt x="195" y="196"/>
                  </a:cubicBezTo>
                  <a:cubicBezTo>
                    <a:pt x="192" y="196"/>
                    <a:pt x="190" y="195"/>
                    <a:pt x="189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06" name="Freeform 113">
            <a:extLst>
              <a:ext uri="{FF2B5EF4-FFF2-40B4-BE49-F238E27FC236}">
                <a16:creationId xmlns:a16="http://schemas.microsoft.com/office/drawing/2014/main" id="{8386480B-D912-FE4C-9A9B-A9EC1F33FADA}"/>
              </a:ext>
            </a:extLst>
          </p:cNvPr>
          <p:cNvSpPr>
            <a:spLocks noEditPoints="1"/>
          </p:cNvSpPr>
          <p:nvPr/>
        </p:nvSpPr>
        <p:spPr bwMode="auto">
          <a:xfrm>
            <a:off x="1035695" y="1943256"/>
            <a:ext cx="419532" cy="428626"/>
          </a:xfrm>
          <a:custGeom>
            <a:avLst/>
            <a:gdLst>
              <a:gd name="T0" fmla="*/ 530 w 582"/>
              <a:gd name="T1" fmla="*/ 0 h 569"/>
              <a:gd name="T2" fmla="*/ 237 w 582"/>
              <a:gd name="T3" fmla="*/ 196 h 569"/>
              <a:gd name="T4" fmla="*/ 44 w 582"/>
              <a:gd name="T5" fmla="*/ 285 h 569"/>
              <a:gd name="T6" fmla="*/ 52 w 582"/>
              <a:gd name="T7" fmla="*/ 295 h 569"/>
              <a:gd name="T8" fmla="*/ 138 w 582"/>
              <a:gd name="T9" fmla="*/ 305 h 569"/>
              <a:gd name="T10" fmla="*/ 109 w 582"/>
              <a:gd name="T11" fmla="*/ 362 h 569"/>
              <a:gd name="T12" fmla="*/ 197 w 582"/>
              <a:gd name="T13" fmla="*/ 466 h 569"/>
              <a:gd name="T14" fmla="*/ 238 w 582"/>
              <a:gd name="T15" fmla="*/ 432 h 569"/>
              <a:gd name="T16" fmla="*/ 265 w 582"/>
              <a:gd name="T17" fmla="*/ 432 h 569"/>
              <a:gd name="T18" fmla="*/ 275 w 582"/>
              <a:gd name="T19" fmla="*/ 518 h 569"/>
              <a:gd name="T20" fmla="*/ 282 w 582"/>
              <a:gd name="T21" fmla="*/ 527 h 569"/>
              <a:gd name="T22" fmla="*/ 366 w 582"/>
              <a:gd name="T23" fmla="*/ 454 h 569"/>
              <a:gd name="T24" fmla="*/ 481 w 582"/>
              <a:gd name="T25" fmla="*/ 235 h 569"/>
              <a:gd name="T26" fmla="*/ 63 w 582"/>
              <a:gd name="T27" fmla="*/ 278 h 569"/>
              <a:gd name="T28" fmla="*/ 225 w 582"/>
              <a:gd name="T29" fmla="*/ 210 h 569"/>
              <a:gd name="T30" fmla="*/ 63 w 582"/>
              <a:gd name="T31" fmla="*/ 278 h 569"/>
              <a:gd name="T32" fmla="*/ 149 w 582"/>
              <a:gd name="T33" fmla="*/ 421 h 569"/>
              <a:gd name="T34" fmla="*/ 145 w 582"/>
              <a:gd name="T35" fmla="*/ 345 h 569"/>
              <a:gd name="T36" fmla="*/ 225 w 582"/>
              <a:gd name="T37" fmla="*/ 425 h 569"/>
              <a:gd name="T38" fmla="*/ 353 w 582"/>
              <a:gd name="T39" fmla="*/ 449 h 569"/>
              <a:gd name="T40" fmla="*/ 285 w 582"/>
              <a:gd name="T41" fmla="*/ 414 h 569"/>
              <a:gd name="T42" fmla="*/ 353 w 582"/>
              <a:gd name="T43" fmla="*/ 449 h 569"/>
              <a:gd name="T44" fmla="*/ 271 w 582"/>
              <a:gd name="T45" fmla="*/ 407 h 569"/>
              <a:gd name="T46" fmla="*/ 254 w 582"/>
              <a:gd name="T47" fmla="*/ 422 h 569"/>
              <a:gd name="T48" fmla="*/ 149 w 582"/>
              <a:gd name="T49" fmla="*/ 314 h 569"/>
              <a:gd name="T50" fmla="*/ 163 w 582"/>
              <a:gd name="T51" fmla="*/ 298 h 569"/>
              <a:gd name="T52" fmla="*/ 530 w 582"/>
              <a:gd name="T53" fmla="*/ 14 h 569"/>
              <a:gd name="T54" fmla="*/ 472 w 582"/>
              <a:gd name="T55" fmla="*/ 225 h 569"/>
              <a:gd name="T56" fmla="*/ 396 w 582"/>
              <a:gd name="T57" fmla="*/ 126 h 569"/>
              <a:gd name="T58" fmla="*/ 363 w 582"/>
              <a:gd name="T59" fmla="*/ 207 h 569"/>
              <a:gd name="T60" fmla="*/ 430 w 582"/>
              <a:gd name="T61" fmla="*/ 207 h 569"/>
              <a:gd name="T62" fmla="*/ 396 w 582"/>
              <a:gd name="T63" fmla="*/ 126 h 569"/>
              <a:gd name="T64" fmla="*/ 396 w 582"/>
              <a:gd name="T65" fmla="*/ 207 h 569"/>
              <a:gd name="T66" fmla="*/ 373 w 582"/>
              <a:gd name="T67" fmla="*/ 150 h 569"/>
              <a:gd name="T68" fmla="*/ 420 w 582"/>
              <a:gd name="T69" fmla="*/ 150 h 569"/>
              <a:gd name="T70" fmla="*/ 149 w 582"/>
              <a:gd name="T71" fmla="*/ 468 h 569"/>
              <a:gd name="T72" fmla="*/ 53 w 582"/>
              <a:gd name="T73" fmla="*/ 560 h 569"/>
              <a:gd name="T74" fmla="*/ 8 w 582"/>
              <a:gd name="T75" fmla="*/ 569 h 569"/>
              <a:gd name="T76" fmla="*/ 1 w 582"/>
              <a:gd name="T77" fmla="*/ 560 h 569"/>
              <a:gd name="T78" fmla="*/ 38 w 582"/>
              <a:gd name="T79" fmla="*/ 442 h 569"/>
              <a:gd name="T80" fmla="*/ 107 w 582"/>
              <a:gd name="T81" fmla="*/ 430 h 569"/>
              <a:gd name="T82" fmla="*/ 48 w 582"/>
              <a:gd name="T83" fmla="*/ 452 h 569"/>
              <a:gd name="T84" fmla="*/ 18 w 582"/>
              <a:gd name="T85" fmla="*/ 552 h 569"/>
              <a:gd name="T86" fmla="*/ 118 w 582"/>
              <a:gd name="T87" fmla="*/ 522 h 569"/>
              <a:gd name="T88" fmla="*/ 140 w 582"/>
              <a:gd name="T89" fmla="*/ 463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82" h="569">
                <a:moveTo>
                  <a:pt x="562" y="8"/>
                </a:moveTo>
                <a:cubicBezTo>
                  <a:pt x="556" y="3"/>
                  <a:pt x="546" y="0"/>
                  <a:pt x="530" y="0"/>
                </a:cubicBezTo>
                <a:cubicBezTo>
                  <a:pt x="493" y="0"/>
                  <a:pt x="405" y="19"/>
                  <a:pt x="335" y="89"/>
                </a:cubicBezTo>
                <a:cubicBezTo>
                  <a:pt x="237" y="196"/>
                  <a:pt x="237" y="196"/>
                  <a:pt x="237" y="196"/>
                </a:cubicBezTo>
                <a:cubicBezTo>
                  <a:pt x="221" y="195"/>
                  <a:pt x="153" y="191"/>
                  <a:pt x="117" y="205"/>
                </a:cubicBezTo>
                <a:cubicBezTo>
                  <a:pt x="74" y="220"/>
                  <a:pt x="45" y="283"/>
                  <a:pt x="44" y="285"/>
                </a:cubicBezTo>
                <a:cubicBezTo>
                  <a:pt x="42" y="288"/>
                  <a:pt x="43" y="291"/>
                  <a:pt x="45" y="293"/>
                </a:cubicBezTo>
                <a:cubicBezTo>
                  <a:pt x="46" y="295"/>
                  <a:pt x="49" y="296"/>
                  <a:pt x="52" y="295"/>
                </a:cubicBezTo>
                <a:cubicBezTo>
                  <a:pt x="90" y="283"/>
                  <a:pt x="128" y="292"/>
                  <a:pt x="145" y="297"/>
                </a:cubicBezTo>
                <a:cubicBezTo>
                  <a:pt x="138" y="305"/>
                  <a:pt x="138" y="305"/>
                  <a:pt x="138" y="305"/>
                </a:cubicBezTo>
                <a:cubicBezTo>
                  <a:pt x="133" y="311"/>
                  <a:pt x="134" y="321"/>
                  <a:pt x="138" y="332"/>
                </a:cubicBezTo>
                <a:cubicBezTo>
                  <a:pt x="109" y="362"/>
                  <a:pt x="109" y="362"/>
                  <a:pt x="109" y="362"/>
                </a:cubicBezTo>
                <a:cubicBezTo>
                  <a:pt x="96" y="376"/>
                  <a:pt x="115" y="407"/>
                  <a:pt x="139" y="431"/>
                </a:cubicBezTo>
                <a:cubicBezTo>
                  <a:pt x="158" y="449"/>
                  <a:pt x="181" y="466"/>
                  <a:pt x="197" y="466"/>
                </a:cubicBezTo>
                <a:cubicBezTo>
                  <a:pt x="201" y="466"/>
                  <a:pt x="205" y="464"/>
                  <a:pt x="208" y="461"/>
                </a:cubicBezTo>
                <a:cubicBezTo>
                  <a:pt x="238" y="432"/>
                  <a:pt x="238" y="432"/>
                  <a:pt x="238" y="432"/>
                </a:cubicBezTo>
                <a:cubicBezTo>
                  <a:pt x="244" y="434"/>
                  <a:pt x="250" y="436"/>
                  <a:pt x="254" y="436"/>
                </a:cubicBezTo>
                <a:cubicBezTo>
                  <a:pt x="260" y="436"/>
                  <a:pt x="263" y="433"/>
                  <a:pt x="265" y="432"/>
                </a:cubicBezTo>
                <a:cubicBezTo>
                  <a:pt x="274" y="424"/>
                  <a:pt x="274" y="424"/>
                  <a:pt x="274" y="424"/>
                </a:cubicBezTo>
                <a:cubicBezTo>
                  <a:pt x="279" y="442"/>
                  <a:pt x="287" y="480"/>
                  <a:pt x="275" y="518"/>
                </a:cubicBezTo>
                <a:cubicBezTo>
                  <a:pt x="275" y="521"/>
                  <a:pt x="275" y="524"/>
                  <a:pt x="277" y="526"/>
                </a:cubicBezTo>
                <a:cubicBezTo>
                  <a:pt x="279" y="527"/>
                  <a:pt x="280" y="527"/>
                  <a:pt x="282" y="527"/>
                </a:cubicBezTo>
                <a:cubicBezTo>
                  <a:pt x="283" y="527"/>
                  <a:pt x="284" y="527"/>
                  <a:pt x="285" y="527"/>
                </a:cubicBezTo>
                <a:cubicBezTo>
                  <a:pt x="288" y="526"/>
                  <a:pt x="350" y="496"/>
                  <a:pt x="366" y="454"/>
                </a:cubicBezTo>
                <a:cubicBezTo>
                  <a:pt x="379" y="417"/>
                  <a:pt x="375" y="349"/>
                  <a:pt x="374" y="333"/>
                </a:cubicBezTo>
                <a:cubicBezTo>
                  <a:pt x="481" y="235"/>
                  <a:pt x="481" y="235"/>
                  <a:pt x="481" y="235"/>
                </a:cubicBezTo>
                <a:cubicBezTo>
                  <a:pt x="565" y="151"/>
                  <a:pt x="582" y="28"/>
                  <a:pt x="562" y="8"/>
                </a:cubicBezTo>
                <a:close/>
                <a:moveTo>
                  <a:pt x="63" y="278"/>
                </a:moveTo>
                <a:cubicBezTo>
                  <a:pt x="74" y="259"/>
                  <a:pt x="95" y="227"/>
                  <a:pt x="121" y="218"/>
                </a:cubicBezTo>
                <a:cubicBezTo>
                  <a:pt x="150" y="207"/>
                  <a:pt x="200" y="208"/>
                  <a:pt x="225" y="210"/>
                </a:cubicBezTo>
                <a:cubicBezTo>
                  <a:pt x="156" y="286"/>
                  <a:pt x="156" y="286"/>
                  <a:pt x="156" y="286"/>
                </a:cubicBezTo>
                <a:cubicBezTo>
                  <a:pt x="143" y="281"/>
                  <a:pt x="105" y="270"/>
                  <a:pt x="63" y="278"/>
                </a:cubicBezTo>
                <a:close/>
                <a:moveTo>
                  <a:pt x="199" y="451"/>
                </a:moveTo>
                <a:cubicBezTo>
                  <a:pt x="195" y="454"/>
                  <a:pt x="174" y="446"/>
                  <a:pt x="149" y="421"/>
                </a:cubicBezTo>
                <a:cubicBezTo>
                  <a:pt x="124" y="396"/>
                  <a:pt x="116" y="375"/>
                  <a:pt x="119" y="372"/>
                </a:cubicBezTo>
                <a:cubicBezTo>
                  <a:pt x="145" y="345"/>
                  <a:pt x="145" y="345"/>
                  <a:pt x="145" y="345"/>
                </a:cubicBezTo>
                <a:cubicBezTo>
                  <a:pt x="155" y="361"/>
                  <a:pt x="169" y="377"/>
                  <a:pt x="181" y="389"/>
                </a:cubicBezTo>
                <a:cubicBezTo>
                  <a:pt x="196" y="404"/>
                  <a:pt x="212" y="417"/>
                  <a:pt x="225" y="425"/>
                </a:cubicBezTo>
                <a:lnTo>
                  <a:pt x="199" y="451"/>
                </a:lnTo>
                <a:close/>
                <a:moveTo>
                  <a:pt x="353" y="449"/>
                </a:moveTo>
                <a:cubicBezTo>
                  <a:pt x="343" y="475"/>
                  <a:pt x="311" y="496"/>
                  <a:pt x="293" y="507"/>
                </a:cubicBezTo>
                <a:cubicBezTo>
                  <a:pt x="301" y="465"/>
                  <a:pt x="290" y="427"/>
                  <a:pt x="285" y="414"/>
                </a:cubicBezTo>
                <a:cubicBezTo>
                  <a:pt x="361" y="345"/>
                  <a:pt x="361" y="345"/>
                  <a:pt x="361" y="345"/>
                </a:cubicBezTo>
                <a:cubicBezTo>
                  <a:pt x="362" y="370"/>
                  <a:pt x="363" y="421"/>
                  <a:pt x="353" y="449"/>
                </a:cubicBezTo>
                <a:close/>
                <a:moveTo>
                  <a:pt x="273" y="406"/>
                </a:moveTo>
                <a:cubicBezTo>
                  <a:pt x="272" y="406"/>
                  <a:pt x="272" y="407"/>
                  <a:pt x="271" y="407"/>
                </a:cubicBezTo>
                <a:cubicBezTo>
                  <a:pt x="256" y="421"/>
                  <a:pt x="256" y="421"/>
                  <a:pt x="256" y="421"/>
                </a:cubicBezTo>
                <a:cubicBezTo>
                  <a:pt x="256" y="421"/>
                  <a:pt x="255" y="422"/>
                  <a:pt x="254" y="422"/>
                </a:cubicBezTo>
                <a:cubicBezTo>
                  <a:pt x="244" y="422"/>
                  <a:pt x="219" y="407"/>
                  <a:pt x="191" y="379"/>
                </a:cubicBezTo>
                <a:cubicBezTo>
                  <a:pt x="158" y="346"/>
                  <a:pt x="146" y="319"/>
                  <a:pt x="149" y="314"/>
                </a:cubicBezTo>
                <a:cubicBezTo>
                  <a:pt x="162" y="299"/>
                  <a:pt x="162" y="299"/>
                  <a:pt x="162" y="299"/>
                </a:cubicBezTo>
                <a:cubicBezTo>
                  <a:pt x="163" y="299"/>
                  <a:pt x="163" y="299"/>
                  <a:pt x="163" y="298"/>
                </a:cubicBezTo>
                <a:cubicBezTo>
                  <a:pt x="345" y="98"/>
                  <a:pt x="345" y="98"/>
                  <a:pt x="345" y="98"/>
                </a:cubicBezTo>
                <a:cubicBezTo>
                  <a:pt x="407" y="37"/>
                  <a:pt x="490" y="14"/>
                  <a:pt x="530" y="14"/>
                </a:cubicBezTo>
                <a:cubicBezTo>
                  <a:pt x="544" y="14"/>
                  <a:pt x="550" y="17"/>
                  <a:pt x="552" y="18"/>
                </a:cubicBezTo>
                <a:cubicBezTo>
                  <a:pt x="565" y="31"/>
                  <a:pt x="552" y="144"/>
                  <a:pt x="472" y="225"/>
                </a:cubicBezTo>
                <a:lnTo>
                  <a:pt x="273" y="406"/>
                </a:lnTo>
                <a:close/>
                <a:moveTo>
                  <a:pt x="396" y="126"/>
                </a:moveTo>
                <a:cubicBezTo>
                  <a:pt x="384" y="126"/>
                  <a:pt x="372" y="131"/>
                  <a:pt x="363" y="140"/>
                </a:cubicBezTo>
                <a:cubicBezTo>
                  <a:pt x="344" y="158"/>
                  <a:pt x="344" y="189"/>
                  <a:pt x="363" y="207"/>
                </a:cubicBezTo>
                <a:cubicBezTo>
                  <a:pt x="372" y="216"/>
                  <a:pt x="384" y="221"/>
                  <a:pt x="396" y="221"/>
                </a:cubicBezTo>
                <a:cubicBezTo>
                  <a:pt x="409" y="221"/>
                  <a:pt x="421" y="216"/>
                  <a:pt x="430" y="207"/>
                </a:cubicBezTo>
                <a:cubicBezTo>
                  <a:pt x="449" y="189"/>
                  <a:pt x="449" y="158"/>
                  <a:pt x="430" y="140"/>
                </a:cubicBezTo>
                <a:cubicBezTo>
                  <a:pt x="421" y="131"/>
                  <a:pt x="409" y="126"/>
                  <a:pt x="396" y="126"/>
                </a:cubicBezTo>
                <a:close/>
                <a:moveTo>
                  <a:pt x="420" y="197"/>
                </a:moveTo>
                <a:cubicBezTo>
                  <a:pt x="414" y="204"/>
                  <a:pt x="405" y="207"/>
                  <a:pt x="396" y="207"/>
                </a:cubicBezTo>
                <a:cubicBezTo>
                  <a:pt x="387" y="207"/>
                  <a:pt x="379" y="204"/>
                  <a:pt x="373" y="197"/>
                </a:cubicBezTo>
                <a:cubicBezTo>
                  <a:pt x="359" y="184"/>
                  <a:pt x="359" y="163"/>
                  <a:pt x="373" y="150"/>
                </a:cubicBezTo>
                <a:cubicBezTo>
                  <a:pt x="379" y="143"/>
                  <a:pt x="387" y="140"/>
                  <a:pt x="396" y="140"/>
                </a:cubicBezTo>
                <a:cubicBezTo>
                  <a:pt x="405" y="140"/>
                  <a:pt x="414" y="143"/>
                  <a:pt x="420" y="150"/>
                </a:cubicBezTo>
                <a:cubicBezTo>
                  <a:pt x="433" y="163"/>
                  <a:pt x="433" y="184"/>
                  <a:pt x="420" y="197"/>
                </a:cubicBezTo>
                <a:close/>
                <a:moveTo>
                  <a:pt x="149" y="468"/>
                </a:moveTo>
                <a:cubicBezTo>
                  <a:pt x="154" y="490"/>
                  <a:pt x="147" y="513"/>
                  <a:pt x="128" y="532"/>
                </a:cubicBezTo>
                <a:cubicBezTo>
                  <a:pt x="108" y="552"/>
                  <a:pt x="80" y="556"/>
                  <a:pt x="53" y="560"/>
                </a:cubicBezTo>
                <a:cubicBezTo>
                  <a:pt x="38" y="562"/>
                  <a:pt x="23" y="564"/>
                  <a:pt x="10" y="569"/>
                </a:cubicBezTo>
                <a:cubicBezTo>
                  <a:pt x="9" y="569"/>
                  <a:pt x="9" y="569"/>
                  <a:pt x="8" y="569"/>
                </a:cubicBezTo>
                <a:cubicBezTo>
                  <a:pt x="6" y="569"/>
                  <a:pt x="4" y="569"/>
                  <a:pt x="3" y="567"/>
                </a:cubicBezTo>
                <a:cubicBezTo>
                  <a:pt x="1" y="566"/>
                  <a:pt x="0" y="563"/>
                  <a:pt x="1" y="560"/>
                </a:cubicBezTo>
                <a:cubicBezTo>
                  <a:pt x="4" y="549"/>
                  <a:pt x="6" y="536"/>
                  <a:pt x="8" y="523"/>
                </a:cubicBezTo>
                <a:cubicBezTo>
                  <a:pt x="13" y="494"/>
                  <a:pt x="17" y="463"/>
                  <a:pt x="38" y="442"/>
                </a:cubicBezTo>
                <a:cubicBezTo>
                  <a:pt x="57" y="423"/>
                  <a:pt x="80" y="416"/>
                  <a:pt x="102" y="422"/>
                </a:cubicBezTo>
                <a:cubicBezTo>
                  <a:pt x="105" y="423"/>
                  <a:pt x="108" y="426"/>
                  <a:pt x="107" y="430"/>
                </a:cubicBezTo>
                <a:cubicBezTo>
                  <a:pt x="106" y="434"/>
                  <a:pt x="102" y="436"/>
                  <a:pt x="98" y="435"/>
                </a:cubicBezTo>
                <a:cubicBezTo>
                  <a:pt x="81" y="431"/>
                  <a:pt x="64" y="436"/>
                  <a:pt x="48" y="452"/>
                </a:cubicBezTo>
                <a:cubicBezTo>
                  <a:pt x="30" y="470"/>
                  <a:pt x="26" y="498"/>
                  <a:pt x="22" y="525"/>
                </a:cubicBezTo>
                <a:cubicBezTo>
                  <a:pt x="21" y="534"/>
                  <a:pt x="19" y="543"/>
                  <a:pt x="18" y="552"/>
                </a:cubicBezTo>
                <a:cubicBezTo>
                  <a:pt x="29" y="549"/>
                  <a:pt x="40" y="547"/>
                  <a:pt x="51" y="546"/>
                </a:cubicBezTo>
                <a:cubicBezTo>
                  <a:pt x="77" y="542"/>
                  <a:pt x="101" y="538"/>
                  <a:pt x="118" y="522"/>
                </a:cubicBezTo>
                <a:cubicBezTo>
                  <a:pt x="134" y="506"/>
                  <a:pt x="140" y="489"/>
                  <a:pt x="135" y="472"/>
                </a:cubicBezTo>
                <a:cubicBezTo>
                  <a:pt x="134" y="468"/>
                  <a:pt x="136" y="464"/>
                  <a:pt x="140" y="463"/>
                </a:cubicBezTo>
                <a:cubicBezTo>
                  <a:pt x="144" y="462"/>
                  <a:pt x="148" y="465"/>
                  <a:pt x="149" y="468"/>
                </a:cubicBezTo>
                <a:close/>
              </a:path>
            </a:pathLst>
          </a:custGeom>
          <a:solidFill>
            <a:srgbClr val="3812CF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anrope Medium" pitchFamily="2" charset="0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A2A4CF05-2978-5C4B-8F64-9AD53E0696DB}"/>
              </a:ext>
            </a:extLst>
          </p:cNvPr>
          <p:cNvGrpSpPr/>
          <p:nvPr/>
        </p:nvGrpSpPr>
        <p:grpSpPr>
          <a:xfrm>
            <a:off x="1074974" y="1460568"/>
            <a:ext cx="357978" cy="352674"/>
            <a:chOff x="3062375" y="1234237"/>
            <a:chExt cx="822960" cy="822960"/>
          </a:xfrm>
        </p:grpSpPr>
        <p:sp>
          <p:nvSpPr>
            <p:cNvPr id="208" name="Oval 8">
              <a:extLst>
                <a:ext uri="{FF2B5EF4-FFF2-40B4-BE49-F238E27FC236}">
                  <a16:creationId xmlns:a16="http://schemas.microsoft.com/office/drawing/2014/main" id="{0B02D287-7B4C-6B49-80F5-CCBE28DE4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375" y="1234237"/>
              <a:ext cx="822960" cy="822960"/>
            </a:xfrm>
            <a:prstGeom prst="ellipse">
              <a:avLst/>
            </a:prstGeom>
            <a:solidFill>
              <a:srgbClr val="3812C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9" name="Freeform 17">
              <a:extLst>
                <a:ext uri="{FF2B5EF4-FFF2-40B4-BE49-F238E27FC236}">
                  <a16:creationId xmlns:a16="http://schemas.microsoft.com/office/drawing/2014/main" id="{5445AA09-6E01-334D-BADD-139EDB9F22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35373" y="1368139"/>
              <a:ext cx="476965" cy="554179"/>
            </a:xfrm>
            <a:custGeom>
              <a:avLst/>
              <a:gdLst>
                <a:gd name="T0" fmla="*/ 407 w 413"/>
                <a:gd name="T1" fmla="*/ 364 h 480"/>
                <a:gd name="T2" fmla="*/ 394 w 413"/>
                <a:gd name="T3" fmla="*/ 296 h 480"/>
                <a:gd name="T4" fmla="*/ 353 w 413"/>
                <a:gd name="T5" fmla="*/ 233 h 480"/>
                <a:gd name="T6" fmla="*/ 344 w 413"/>
                <a:gd name="T7" fmla="*/ 29 h 480"/>
                <a:gd name="T8" fmla="*/ 28 w 413"/>
                <a:gd name="T9" fmla="*/ 0 h 480"/>
                <a:gd name="T10" fmla="*/ 0 w 413"/>
                <a:gd name="T11" fmla="*/ 441 h 480"/>
                <a:gd name="T12" fmla="*/ 294 w 413"/>
                <a:gd name="T13" fmla="*/ 469 h 480"/>
                <a:gd name="T14" fmla="*/ 303 w 413"/>
                <a:gd name="T15" fmla="*/ 480 h 480"/>
                <a:gd name="T16" fmla="*/ 307 w 413"/>
                <a:gd name="T17" fmla="*/ 474 h 480"/>
                <a:gd name="T18" fmla="*/ 196 w 413"/>
                <a:gd name="T19" fmla="*/ 367 h 480"/>
                <a:gd name="T20" fmla="*/ 174 w 413"/>
                <a:gd name="T21" fmla="*/ 331 h 480"/>
                <a:gd name="T22" fmla="*/ 195 w 413"/>
                <a:gd name="T23" fmla="*/ 334 h 480"/>
                <a:gd name="T24" fmla="*/ 239 w 413"/>
                <a:gd name="T25" fmla="*/ 363 h 480"/>
                <a:gd name="T26" fmla="*/ 247 w 413"/>
                <a:gd name="T27" fmla="*/ 339 h 480"/>
                <a:gd name="T28" fmla="*/ 195 w 413"/>
                <a:gd name="T29" fmla="*/ 189 h 480"/>
                <a:gd name="T30" fmla="*/ 217 w 413"/>
                <a:gd name="T31" fmla="*/ 201 h 480"/>
                <a:gd name="T32" fmla="*/ 251 w 413"/>
                <a:gd name="T33" fmla="*/ 274 h 480"/>
                <a:gd name="T34" fmla="*/ 260 w 413"/>
                <a:gd name="T35" fmla="*/ 271 h 480"/>
                <a:gd name="T36" fmla="*/ 292 w 413"/>
                <a:gd name="T37" fmla="*/ 259 h 480"/>
                <a:gd name="T38" fmla="*/ 315 w 413"/>
                <a:gd name="T39" fmla="*/ 246 h 480"/>
                <a:gd name="T40" fmla="*/ 335 w 413"/>
                <a:gd name="T41" fmla="*/ 252 h 480"/>
                <a:gd name="T42" fmla="*/ 353 w 413"/>
                <a:gd name="T43" fmla="*/ 243 h 480"/>
                <a:gd name="T44" fmla="*/ 385 w 413"/>
                <a:gd name="T45" fmla="*/ 298 h 480"/>
                <a:gd name="T46" fmla="*/ 398 w 413"/>
                <a:gd name="T47" fmla="*/ 363 h 480"/>
                <a:gd name="T48" fmla="*/ 410 w 413"/>
                <a:gd name="T49" fmla="*/ 419 h 480"/>
                <a:gd name="T50" fmla="*/ 302 w 413"/>
                <a:gd name="T51" fmla="*/ 240 h 480"/>
                <a:gd name="T52" fmla="*/ 260 w 413"/>
                <a:gd name="T53" fmla="*/ 254 h 480"/>
                <a:gd name="T54" fmla="*/ 226 w 413"/>
                <a:gd name="T55" fmla="*/ 198 h 480"/>
                <a:gd name="T56" fmla="*/ 191 w 413"/>
                <a:gd name="T57" fmla="*/ 180 h 480"/>
                <a:gd name="T58" fmla="*/ 238 w 413"/>
                <a:gd name="T59" fmla="*/ 342 h 480"/>
                <a:gd name="T60" fmla="*/ 201 w 413"/>
                <a:gd name="T61" fmla="*/ 326 h 480"/>
                <a:gd name="T62" fmla="*/ 166 w 413"/>
                <a:gd name="T63" fmla="*/ 325 h 480"/>
                <a:gd name="T64" fmla="*/ 190 w 413"/>
                <a:gd name="T65" fmla="*/ 374 h 480"/>
                <a:gd name="T66" fmla="*/ 42 w 413"/>
                <a:gd name="T67" fmla="*/ 378 h 480"/>
                <a:gd name="T68" fmla="*/ 302 w 413"/>
                <a:gd name="T69" fmla="*/ 45 h 480"/>
                <a:gd name="T70" fmla="*/ 335 w 413"/>
                <a:gd name="T71" fmla="*/ 240 h 480"/>
                <a:gd name="T72" fmla="*/ 314 w 413"/>
                <a:gd name="T73" fmla="*/ 237 h 480"/>
                <a:gd name="T74" fmla="*/ 312 w 413"/>
                <a:gd name="T75" fmla="*/ 41 h 480"/>
                <a:gd name="T76" fmla="*/ 37 w 413"/>
                <a:gd name="T77" fmla="*/ 36 h 480"/>
                <a:gd name="T78" fmla="*/ 32 w 413"/>
                <a:gd name="T79" fmla="*/ 383 h 480"/>
                <a:gd name="T80" fmla="*/ 206 w 413"/>
                <a:gd name="T81" fmla="*/ 388 h 480"/>
                <a:gd name="T82" fmla="*/ 288 w 413"/>
                <a:gd name="T83" fmla="*/ 459 h 480"/>
                <a:gd name="T84" fmla="*/ 9 w 413"/>
                <a:gd name="T85" fmla="*/ 441 h 480"/>
                <a:gd name="T86" fmla="*/ 28 w 413"/>
                <a:gd name="T87" fmla="*/ 10 h 480"/>
                <a:gd name="T88" fmla="*/ 335 w 413"/>
                <a:gd name="T89" fmla="*/ 29 h 480"/>
                <a:gd name="T90" fmla="*/ 172 w 413"/>
                <a:gd name="T91" fmla="*/ 449 h 480"/>
                <a:gd name="T92" fmla="*/ 172 w 413"/>
                <a:gd name="T93" fmla="*/ 399 h 480"/>
                <a:gd name="T94" fmla="*/ 172 w 413"/>
                <a:gd name="T95" fmla="*/ 449 h 480"/>
                <a:gd name="T96" fmla="*/ 189 w 413"/>
                <a:gd name="T97" fmla="*/ 423 h 480"/>
                <a:gd name="T98" fmla="*/ 157 w 413"/>
                <a:gd name="T99" fmla="*/ 423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3" h="480">
                  <a:moveTo>
                    <a:pt x="412" y="412"/>
                  </a:moveTo>
                  <a:cubicBezTo>
                    <a:pt x="405" y="398"/>
                    <a:pt x="406" y="380"/>
                    <a:pt x="407" y="364"/>
                  </a:cubicBezTo>
                  <a:cubicBezTo>
                    <a:pt x="408" y="351"/>
                    <a:pt x="409" y="341"/>
                    <a:pt x="405" y="333"/>
                  </a:cubicBezTo>
                  <a:cubicBezTo>
                    <a:pt x="402" y="327"/>
                    <a:pt x="398" y="311"/>
                    <a:pt x="394" y="296"/>
                  </a:cubicBezTo>
                  <a:cubicBezTo>
                    <a:pt x="390" y="279"/>
                    <a:pt x="386" y="263"/>
                    <a:pt x="382" y="255"/>
                  </a:cubicBezTo>
                  <a:cubicBezTo>
                    <a:pt x="375" y="241"/>
                    <a:pt x="365" y="233"/>
                    <a:pt x="353" y="233"/>
                  </a:cubicBezTo>
                  <a:cubicBezTo>
                    <a:pt x="350" y="233"/>
                    <a:pt x="347" y="234"/>
                    <a:pt x="344" y="234"/>
                  </a:cubicBezTo>
                  <a:cubicBezTo>
                    <a:pt x="344" y="29"/>
                    <a:pt x="344" y="29"/>
                    <a:pt x="344" y="29"/>
                  </a:cubicBezTo>
                  <a:cubicBezTo>
                    <a:pt x="344" y="12"/>
                    <a:pt x="330" y="0"/>
                    <a:pt x="316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4" y="0"/>
                    <a:pt x="0" y="12"/>
                    <a:pt x="0" y="29"/>
                  </a:cubicBezTo>
                  <a:cubicBezTo>
                    <a:pt x="0" y="441"/>
                    <a:pt x="0" y="441"/>
                    <a:pt x="0" y="441"/>
                  </a:cubicBezTo>
                  <a:cubicBezTo>
                    <a:pt x="0" y="457"/>
                    <a:pt x="14" y="469"/>
                    <a:pt x="28" y="469"/>
                  </a:cubicBezTo>
                  <a:cubicBezTo>
                    <a:pt x="294" y="469"/>
                    <a:pt x="294" y="469"/>
                    <a:pt x="294" y="469"/>
                  </a:cubicBezTo>
                  <a:cubicBezTo>
                    <a:pt x="295" y="472"/>
                    <a:pt x="297" y="475"/>
                    <a:pt x="298" y="478"/>
                  </a:cubicBezTo>
                  <a:cubicBezTo>
                    <a:pt x="299" y="479"/>
                    <a:pt x="301" y="480"/>
                    <a:pt x="303" y="480"/>
                  </a:cubicBezTo>
                  <a:cubicBezTo>
                    <a:pt x="303" y="480"/>
                    <a:pt x="304" y="480"/>
                    <a:pt x="305" y="480"/>
                  </a:cubicBezTo>
                  <a:cubicBezTo>
                    <a:pt x="307" y="479"/>
                    <a:pt x="308" y="476"/>
                    <a:pt x="307" y="474"/>
                  </a:cubicBezTo>
                  <a:cubicBezTo>
                    <a:pt x="294" y="446"/>
                    <a:pt x="273" y="422"/>
                    <a:pt x="259" y="416"/>
                  </a:cubicBezTo>
                  <a:cubicBezTo>
                    <a:pt x="251" y="414"/>
                    <a:pt x="217" y="385"/>
                    <a:pt x="196" y="367"/>
                  </a:cubicBezTo>
                  <a:cubicBezTo>
                    <a:pt x="187" y="359"/>
                    <a:pt x="179" y="352"/>
                    <a:pt x="175" y="349"/>
                  </a:cubicBezTo>
                  <a:cubicBezTo>
                    <a:pt x="168" y="344"/>
                    <a:pt x="170" y="335"/>
                    <a:pt x="174" y="331"/>
                  </a:cubicBezTo>
                  <a:cubicBezTo>
                    <a:pt x="175" y="329"/>
                    <a:pt x="181" y="323"/>
                    <a:pt x="188" y="328"/>
                  </a:cubicBezTo>
                  <a:cubicBezTo>
                    <a:pt x="190" y="329"/>
                    <a:pt x="192" y="331"/>
                    <a:pt x="195" y="334"/>
                  </a:cubicBezTo>
                  <a:cubicBezTo>
                    <a:pt x="206" y="342"/>
                    <a:pt x="222" y="354"/>
                    <a:pt x="231" y="361"/>
                  </a:cubicBezTo>
                  <a:cubicBezTo>
                    <a:pt x="234" y="364"/>
                    <a:pt x="238" y="364"/>
                    <a:pt x="239" y="363"/>
                  </a:cubicBezTo>
                  <a:cubicBezTo>
                    <a:pt x="245" y="361"/>
                    <a:pt x="247" y="350"/>
                    <a:pt x="247" y="341"/>
                  </a:cubicBezTo>
                  <a:cubicBezTo>
                    <a:pt x="247" y="340"/>
                    <a:pt x="247" y="339"/>
                    <a:pt x="247" y="339"/>
                  </a:cubicBezTo>
                  <a:cubicBezTo>
                    <a:pt x="188" y="215"/>
                    <a:pt x="188" y="215"/>
                    <a:pt x="188" y="215"/>
                  </a:cubicBezTo>
                  <a:cubicBezTo>
                    <a:pt x="183" y="205"/>
                    <a:pt x="186" y="193"/>
                    <a:pt x="195" y="189"/>
                  </a:cubicBezTo>
                  <a:cubicBezTo>
                    <a:pt x="199" y="187"/>
                    <a:pt x="203" y="187"/>
                    <a:pt x="208" y="189"/>
                  </a:cubicBezTo>
                  <a:cubicBezTo>
                    <a:pt x="212" y="191"/>
                    <a:pt x="215" y="195"/>
                    <a:pt x="217" y="201"/>
                  </a:cubicBezTo>
                  <a:cubicBezTo>
                    <a:pt x="217" y="201"/>
                    <a:pt x="217" y="201"/>
                    <a:pt x="217" y="202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52" y="276"/>
                    <a:pt x="255" y="277"/>
                    <a:pt x="257" y="276"/>
                  </a:cubicBezTo>
                  <a:cubicBezTo>
                    <a:pt x="259" y="276"/>
                    <a:pt x="260" y="274"/>
                    <a:pt x="260" y="271"/>
                  </a:cubicBezTo>
                  <a:cubicBezTo>
                    <a:pt x="260" y="267"/>
                    <a:pt x="261" y="264"/>
                    <a:pt x="265" y="261"/>
                  </a:cubicBezTo>
                  <a:cubicBezTo>
                    <a:pt x="272" y="257"/>
                    <a:pt x="284" y="256"/>
                    <a:pt x="292" y="259"/>
                  </a:cubicBezTo>
                  <a:cubicBezTo>
                    <a:pt x="294" y="260"/>
                    <a:pt x="297" y="259"/>
                    <a:pt x="298" y="257"/>
                  </a:cubicBezTo>
                  <a:cubicBezTo>
                    <a:pt x="301" y="250"/>
                    <a:pt x="309" y="247"/>
                    <a:pt x="315" y="246"/>
                  </a:cubicBezTo>
                  <a:cubicBezTo>
                    <a:pt x="322" y="245"/>
                    <a:pt x="328" y="247"/>
                    <a:pt x="331" y="251"/>
                  </a:cubicBezTo>
                  <a:cubicBezTo>
                    <a:pt x="332" y="252"/>
                    <a:pt x="334" y="253"/>
                    <a:pt x="335" y="252"/>
                  </a:cubicBezTo>
                  <a:cubicBezTo>
                    <a:pt x="337" y="252"/>
                    <a:pt x="338" y="251"/>
                    <a:pt x="339" y="250"/>
                  </a:cubicBezTo>
                  <a:cubicBezTo>
                    <a:pt x="341" y="245"/>
                    <a:pt x="347" y="242"/>
                    <a:pt x="353" y="243"/>
                  </a:cubicBezTo>
                  <a:cubicBezTo>
                    <a:pt x="358" y="243"/>
                    <a:pt x="367" y="245"/>
                    <a:pt x="373" y="259"/>
                  </a:cubicBezTo>
                  <a:cubicBezTo>
                    <a:pt x="377" y="266"/>
                    <a:pt x="381" y="283"/>
                    <a:pt x="385" y="298"/>
                  </a:cubicBezTo>
                  <a:cubicBezTo>
                    <a:pt x="389" y="315"/>
                    <a:pt x="393" y="330"/>
                    <a:pt x="397" y="337"/>
                  </a:cubicBezTo>
                  <a:cubicBezTo>
                    <a:pt x="399" y="342"/>
                    <a:pt x="398" y="353"/>
                    <a:pt x="398" y="363"/>
                  </a:cubicBezTo>
                  <a:cubicBezTo>
                    <a:pt x="397" y="379"/>
                    <a:pt x="396" y="399"/>
                    <a:pt x="404" y="416"/>
                  </a:cubicBezTo>
                  <a:cubicBezTo>
                    <a:pt x="405" y="419"/>
                    <a:pt x="408" y="420"/>
                    <a:pt x="410" y="419"/>
                  </a:cubicBezTo>
                  <a:cubicBezTo>
                    <a:pt x="412" y="417"/>
                    <a:pt x="413" y="415"/>
                    <a:pt x="412" y="412"/>
                  </a:cubicBezTo>
                  <a:close/>
                  <a:moveTo>
                    <a:pt x="302" y="240"/>
                  </a:moveTo>
                  <a:cubicBezTo>
                    <a:pt x="298" y="243"/>
                    <a:pt x="294" y="246"/>
                    <a:pt x="292" y="249"/>
                  </a:cubicBezTo>
                  <a:cubicBezTo>
                    <a:pt x="281" y="246"/>
                    <a:pt x="268" y="248"/>
                    <a:pt x="260" y="254"/>
                  </a:cubicBezTo>
                  <a:cubicBezTo>
                    <a:pt x="258" y="255"/>
                    <a:pt x="256" y="257"/>
                    <a:pt x="254" y="259"/>
                  </a:cubicBezTo>
                  <a:cubicBezTo>
                    <a:pt x="226" y="198"/>
                    <a:pt x="226" y="198"/>
                    <a:pt x="226" y="198"/>
                  </a:cubicBezTo>
                  <a:cubicBezTo>
                    <a:pt x="224" y="190"/>
                    <a:pt x="218" y="184"/>
                    <a:pt x="212" y="181"/>
                  </a:cubicBezTo>
                  <a:cubicBezTo>
                    <a:pt x="205" y="177"/>
                    <a:pt x="197" y="177"/>
                    <a:pt x="191" y="180"/>
                  </a:cubicBezTo>
                  <a:cubicBezTo>
                    <a:pt x="178" y="187"/>
                    <a:pt x="173" y="204"/>
                    <a:pt x="180" y="219"/>
                  </a:cubicBezTo>
                  <a:cubicBezTo>
                    <a:pt x="238" y="342"/>
                    <a:pt x="238" y="342"/>
                    <a:pt x="238" y="342"/>
                  </a:cubicBezTo>
                  <a:cubicBezTo>
                    <a:pt x="237" y="346"/>
                    <a:pt x="237" y="351"/>
                    <a:pt x="236" y="353"/>
                  </a:cubicBezTo>
                  <a:cubicBezTo>
                    <a:pt x="227" y="345"/>
                    <a:pt x="212" y="334"/>
                    <a:pt x="201" y="326"/>
                  </a:cubicBezTo>
                  <a:cubicBezTo>
                    <a:pt x="198" y="324"/>
                    <a:pt x="195" y="322"/>
                    <a:pt x="193" y="320"/>
                  </a:cubicBezTo>
                  <a:cubicBezTo>
                    <a:pt x="184" y="314"/>
                    <a:pt x="173" y="316"/>
                    <a:pt x="166" y="325"/>
                  </a:cubicBezTo>
                  <a:cubicBezTo>
                    <a:pt x="160" y="334"/>
                    <a:pt x="158" y="348"/>
                    <a:pt x="169" y="357"/>
                  </a:cubicBezTo>
                  <a:cubicBezTo>
                    <a:pt x="173" y="360"/>
                    <a:pt x="181" y="366"/>
                    <a:pt x="190" y="374"/>
                  </a:cubicBezTo>
                  <a:cubicBezTo>
                    <a:pt x="192" y="376"/>
                    <a:pt x="193" y="377"/>
                    <a:pt x="195" y="378"/>
                  </a:cubicBezTo>
                  <a:cubicBezTo>
                    <a:pt x="42" y="378"/>
                    <a:pt x="42" y="378"/>
                    <a:pt x="42" y="378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302" y="45"/>
                    <a:pt x="302" y="45"/>
                    <a:pt x="302" y="45"/>
                  </a:cubicBezTo>
                  <a:lnTo>
                    <a:pt x="302" y="240"/>
                  </a:lnTo>
                  <a:close/>
                  <a:moveTo>
                    <a:pt x="335" y="240"/>
                  </a:moveTo>
                  <a:cubicBezTo>
                    <a:pt x="335" y="240"/>
                    <a:pt x="334" y="241"/>
                    <a:pt x="334" y="241"/>
                  </a:cubicBezTo>
                  <a:cubicBezTo>
                    <a:pt x="329" y="237"/>
                    <a:pt x="322" y="236"/>
                    <a:pt x="314" y="237"/>
                  </a:cubicBezTo>
                  <a:cubicBezTo>
                    <a:pt x="313" y="237"/>
                    <a:pt x="313" y="237"/>
                    <a:pt x="312" y="237"/>
                  </a:cubicBezTo>
                  <a:cubicBezTo>
                    <a:pt x="312" y="41"/>
                    <a:pt x="312" y="41"/>
                    <a:pt x="312" y="41"/>
                  </a:cubicBezTo>
                  <a:cubicBezTo>
                    <a:pt x="312" y="38"/>
                    <a:pt x="309" y="36"/>
                    <a:pt x="30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4" y="36"/>
                    <a:pt x="32" y="38"/>
                    <a:pt x="32" y="41"/>
                  </a:cubicBezTo>
                  <a:cubicBezTo>
                    <a:pt x="32" y="383"/>
                    <a:pt x="32" y="383"/>
                    <a:pt x="32" y="383"/>
                  </a:cubicBezTo>
                  <a:cubicBezTo>
                    <a:pt x="32" y="386"/>
                    <a:pt x="34" y="388"/>
                    <a:pt x="37" y="388"/>
                  </a:cubicBezTo>
                  <a:cubicBezTo>
                    <a:pt x="206" y="388"/>
                    <a:pt x="206" y="388"/>
                    <a:pt x="206" y="388"/>
                  </a:cubicBezTo>
                  <a:cubicBezTo>
                    <a:pt x="229" y="408"/>
                    <a:pt x="248" y="423"/>
                    <a:pt x="255" y="425"/>
                  </a:cubicBezTo>
                  <a:cubicBezTo>
                    <a:pt x="263" y="428"/>
                    <a:pt x="277" y="441"/>
                    <a:pt x="288" y="459"/>
                  </a:cubicBezTo>
                  <a:cubicBezTo>
                    <a:pt x="28" y="459"/>
                    <a:pt x="28" y="459"/>
                    <a:pt x="28" y="459"/>
                  </a:cubicBezTo>
                  <a:cubicBezTo>
                    <a:pt x="19" y="459"/>
                    <a:pt x="9" y="452"/>
                    <a:pt x="9" y="441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17"/>
                    <a:pt x="19" y="10"/>
                    <a:pt x="28" y="10"/>
                  </a:cubicBezTo>
                  <a:cubicBezTo>
                    <a:pt x="316" y="10"/>
                    <a:pt x="316" y="10"/>
                    <a:pt x="316" y="10"/>
                  </a:cubicBezTo>
                  <a:cubicBezTo>
                    <a:pt x="325" y="10"/>
                    <a:pt x="335" y="17"/>
                    <a:pt x="335" y="29"/>
                  </a:cubicBezTo>
                  <a:lnTo>
                    <a:pt x="335" y="240"/>
                  </a:lnTo>
                  <a:close/>
                  <a:moveTo>
                    <a:pt x="172" y="449"/>
                  </a:moveTo>
                  <a:cubicBezTo>
                    <a:pt x="186" y="449"/>
                    <a:pt x="198" y="438"/>
                    <a:pt x="198" y="423"/>
                  </a:cubicBezTo>
                  <a:cubicBezTo>
                    <a:pt x="198" y="410"/>
                    <a:pt x="186" y="399"/>
                    <a:pt x="172" y="399"/>
                  </a:cubicBezTo>
                  <a:cubicBezTo>
                    <a:pt x="157" y="399"/>
                    <a:pt x="148" y="411"/>
                    <a:pt x="148" y="423"/>
                  </a:cubicBezTo>
                  <a:cubicBezTo>
                    <a:pt x="148" y="438"/>
                    <a:pt x="158" y="449"/>
                    <a:pt x="172" y="449"/>
                  </a:cubicBezTo>
                  <a:close/>
                  <a:moveTo>
                    <a:pt x="172" y="408"/>
                  </a:moveTo>
                  <a:cubicBezTo>
                    <a:pt x="181" y="408"/>
                    <a:pt x="189" y="416"/>
                    <a:pt x="189" y="423"/>
                  </a:cubicBezTo>
                  <a:cubicBezTo>
                    <a:pt x="189" y="432"/>
                    <a:pt x="181" y="440"/>
                    <a:pt x="172" y="440"/>
                  </a:cubicBezTo>
                  <a:cubicBezTo>
                    <a:pt x="162" y="440"/>
                    <a:pt x="157" y="431"/>
                    <a:pt x="157" y="423"/>
                  </a:cubicBezTo>
                  <a:cubicBezTo>
                    <a:pt x="157" y="416"/>
                    <a:pt x="163" y="408"/>
                    <a:pt x="172" y="4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123" name="TextBox 1">
            <a:extLst>
              <a:ext uri="{FF2B5EF4-FFF2-40B4-BE49-F238E27FC236}">
                <a16:creationId xmlns:a16="http://schemas.microsoft.com/office/drawing/2014/main" id="{929AAA1C-E147-4D22-A94A-6E7137797901}"/>
              </a:ext>
            </a:extLst>
          </p:cNvPr>
          <p:cNvSpPr txBox="1"/>
          <p:nvPr/>
        </p:nvSpPr>
        <p:spPr>
          <a:xfrm>
            <a:off x="0" y="21461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prstClr val="black"/>
                </a:solidFill>
                <a:latin typeface="Manrope Light" charset="0"/>
                <a:ea typeface="Manrope Light" charset="0"/>
                <a:cs typeface="Manrope Light" charset="0"/>
              </a:rPr>
              <a:t>Ejemplo</a:t>
            </a:r>
            <a:r>
              <a:rPr lang="en-US" sz="2400" b="1" dirty="0">
                <a:solidFill>
                  <a:prstClr val="black"/>
                </a:solidFill>
                <a:latin typeface="Manrope Light" charset="0"/>
                <a:ea typeface="Manrope Light" charset="0"/>
                <a:cs typeface="Manrope Light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Manrope Light" charset="0"/>
                <a:ea typeface="Manrope Light" charset="0"/>
                <a:cs typeface="Manrope Light" charset="0"/>
              </a:rPr>
              <a:t>Flujo</a:t>
            </a:r>
            <a:r>
              <a:rPr lang="en-US" sz="2400" b="1" dirty="0">
                <a:solidFill>
                  <a:prstClr val="black"/>
                </a:solidFill>
                <a:latin typeface="Manrope Light" charset="0"/>
                <a:ea typeface="Manrope Light" charset="0"/>
                <a:cs typeface="Manrope Light" charset="0"/>
              </a:rPr>
              <a:t> Marketing y </a:t>
            </a:r>
            <a:r>
              <a:rPr lang="en-US" sz="2400" b="1" dirty="0" err="1">
                <a:solidFill>
                  <a:prstClr val="black"/>
                </a:solidFill>
                <a:latin typeface="Manrope Light" charset="0"/>
                <a:ea typeface="Manrope Light" charset="0"/>
                <a:cs typeface="Manrope Light" charset="0"/>
              </a:rPr>
              <a:t>Comunicación</a:t>
            </a:r>
            <a:endParaRPr lang="en-US" sz="2400" b="1" dirty="0">
              <a:solidFill>
                <a:prstClr val="black"/>
              </a:solidFill>
              <a:latin typeface="Manrope Light" charset="0"/>
              <a:ea typeface="Manrope Light" charset="0"/>
              <a:cs typeface="Manrope Light" charset="0"/>
            </a:endParaRP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E6C9645D-74CA-7348-BCF9-BDF942598BFB}"/>
              </a:ext>
            </a:extLst>
          </p:cNvPr>
          <p:cNvSpPr txBox="1"/>
          <p:nvPr/>
        </p:nvSpPr>
        <p:spPr>
          <a:xfrm>
            <a:off x="9792095" y="3416324"/>
            <a:ext cx="400088" cy="485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CF4554"/>
                </a:solidFill>
              </a:rPr>
              <a:t>#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403ED09F-DFDA-0340-8244-D89290EDD73E}"/>
              </a:ext>
            </a:extLst>
          </p:cNvPr>
          <p:cNvSpPr txBox="1"/>
          <p:nvPr/>
        </p:nvSpPr>
        <p:spPr>
          <a:xfrm>
            <a:off x="9967068" y="3503623"/>
            <a:ext cx="18933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anrope Medium" pitchFamily="2" charset="0"/>
              </a:rPr>
              <a:t>STOP</a:t>
            </a:r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E6C9645D-74CA-7348-BCF9-BDF942598BFB}"/>
              </a:ext>
            </a:extLst>
          </p:cNvPr>
          <p:cNvSpPr txBox="1"/>
          <p:nvPr/>
        </p:nvSpPr>
        <p:spPr>
          <a:xfrm>
            <a:off x="9792095" y="4800125"/>
            <a:ext cx="400088" cy="485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CF4554"/>
                </a:solidFill>
              </a:rPr>
              <a:t>#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403ED09F-DFDA-0340-8244-D89290EDD73E}"/>
              </a:ext>
            </a:extLst>
          </p:cNvPr>
          <p:cNvSpPr txBox="1"/>
          <p:nvPr/>
        </p:nvSpPr>
        <p:spPr>
          <a:xfrm>
            <a:off x="9967068" y="4887424"/>
            <a:ext cx="18933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anrope Medium" pitchFamily="2" charset="0"/>
              </a:rPr>
              <a:t>STOP</a:t>
            </a:r>
          </a:p>
        </p:txBody>
      </p: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5A4F129C-15B7-664B-87E0-AA279CF2E932}"/>
              </a:ext>
            </a:extLst>
          </p:cNvPr>
          <p:cNvCxnSpPr>
            <a:cxnSpLocks/>
          </p:cNvCxnSpPr>
          <p:nvPr/>
        </p:nvCxnSpPr>
        <p:spPr>
          <a:xfrm flipV="1">
            <a:off x="9206438" y="5024583"/>
            <a:ext cx="496701" cy="9736"/>
          </a:xfrm>
          <a:prstGeom prst="straightConnector1">
            <a:avLst/>
          </a:prstGeom>
          <a:ln w="12700">
            <a:solidFill>
              <a:srgbClr val="3812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94396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FB2420-1A42-433E-82A6-1CB3474C2338}"/>
              </a:ext>
            </a:extLst>
          </p:cNvPr>
          <p:cNvSpPr/>
          <p:nvPr/>
        </p:nvSpPr>
        <p:spPr>
          <a:xfrm>
            <a:off x="1201409" y="3839357"/>
            <a:ext cx="42424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s-ES" sz="1400" b="1" dirty="0">
                <a:solidFill>
                  <a:srgbClr val="545454"/>
                </a:solidFill>
                <a:latin typeface="Manrope ExtraLight" charset="0"/>
                <a:ea typeface="Manrope ExtraLight" charset="0"/>
                <a:cs typeface="Manrope ExtraLight" charset="0"/>
              </a:rPr>
              <a:t>Pintar un flujo de correos para nuevos usuarios registrados a través de la Web.</a:t>
            </a:r>
            <a:endParaRPr lang="es-ES" sz="1400" dirty="0">
              <a:solidFill>
                <a:srgbClr val="FF0000"/>
              </a:solidFill>
              <a:latin typeface="Manrope ExtraLight" charset="0"/>
              <a:ea typeface="Manrope ExtraLight" charset="0"/>
              <a:cs typeface="Manrope ExtraLight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1FB91-C7ED-4631-9984-515212B52215}"/>
              </a:ext>
            </a:extLst>
          </p:cNvPr>
          <p:cNvSpPr txBox="1"/>
          <p:nvPr/>
        </p:nvSpPr>
        <p:spPr>
          <a:xfrm>
            <a:off x="1155606" y="1870135"/>
            <a:ext cx="51486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anrope ExtraLight" charset="0"/>
                <a:ea typeface="Manrope ExtraLight" charset="0"/>
                <a:cs typeface="Manrope ExtraLight" charset="0"/>
              </a:rPr>
              <a:t>¡</a:t>
            </a:r>
            <a:r>
              <a:rPr lang="en-US" sz="3600" dirty="0" err="1">
                <a:latin typeface="Manrope ExtraLight" charset="0"/>
                <a:ea typeface="Manrope ExtraLight" charset="0"/>
                <a:cs typeface="Manrope ExtraLight" charset="0"/>
              </a:rPr>
              <a:t>Reto</a:t>
            </a:r>
            <a:r>
              <a:rPr lang="en-US" sz="3600" dirty="0">
                <a:latin typeface="Manrope ExtraLight" charset="0"/>
                <a:ea typeface="Manrope ExtraLight" charset="0"/>
                <a:cs typeface="Manrope ExtraLight" charset="0"/>
              </a:rPr>
              <a:t>!</a:t>
            </a:r>
          </a:p>
          <a:p>
            <a:r>
              <a:rPr lang="en-US" sz="3600" dirty="0" err="1">
                <a:solidFill>
                  <a:srgbClr val="70EED6"/>
                </a:solidFill>
                <a:latin typeface="Manrope ExtraLight" charset="0"/>
                <a:ea typeface="Manrope ExtraLight" charset="0"/>
                <a:cs typeface="Manrope ExtraLight" charset="0"/>
              </a:rPr>
              <a:t>Diseña</a:t>
            </a:r>
            <a:r>
              <a:rPr lang="en-US" sz="3600" dirty="0">
                <a:solidFill>
                  <a:srgbClr val="70EED6"/>
                </a:solidFill>
                <a:latin typeface="Manrope ExtraLight" charset="0"/>
                <a:ea typeface="Manrope ExtraLight" charset="0"/>
                <a:cs typeface="Manrope ExtraLight" charset="0"/>
              </a:rPr>
              <a:t> </a:t>
            </a:r>
            <a:r>
              <a:rPr lang="en-US" sz="3600" dirty="0" err="1">
                <a:solidFill>
                  <a:srgbClr val="70EED6"/>
                </a:solidFill>
                <a:latin typeface="Manrope ExtraLight" charset="0"/>
                <a:ea typeface="Manrope ExtraLight" charset="0"/>
                <a:cs typeface="Manrope ExtraLight" charset="0"/>
              </a:rPr>
              <a:t>flujo</a:t>
            </a:r>
            <a:endParaRPr lang="en-US" sz="3600" dirty="0">
              <a:solidFill>
                <a:srgbClr val="70EED6"/>
              </a:solidFill>
              <a:latin typeface="Manrope ExtraLight" charset="0"/>
              <a:ea typeface="Manrope ExtraLight" charset="0"/>
              <a:cs typeface="Manrope ExtraLight" charset="0"/>
            </a:endParaRPr>
          </a:p>
          <a:p>
            <a:r>
              <a:rPr lang="en-US" sz="3600" dirty="0" err="1">
                <a:solidFill>
                  <a:srgbClr val="70EED6"/>
                </a:solidFill>
                <a:latin typeface="Manrope ExtraLight" charset="0"/>
                <a:ea typeface="Manrope ExtraLight" charset="0"/>
                <a:cs typeface="Manrope ExtraLight" charset="0"/>
              </a:rPr>
              <a:t>captación</a:t>
            </a:r>
            <a:r>
              <a:rPr lang="en-US" sz="3600" dirty="0">
                <a:solidFill>
                  <a:srgbClr val="70EED6"/>
                </a:solidFill>
                <a:latin typeface="Manrope ExtraLight" charset="0"/>
                <a:ea typeface="Manrope ExtraLight" charset="0"/>
                <a:cs typeface="Manrope ExtraLight" charset="0"/>
              </a:rPr>
              <a:t> Blog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185862" y="1532493"/>
            <a:ext cx="3257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anrope" charset="0"/>
                <a:ea typeface="Manrope" charset="0"/>
                <a:cs typeface="Manrope" charset="0"/>
              </a:rPr>
              <a:t>CRM</a:t>
            </a:r>
          </a:p>
        </p:txBody>
      </p:sp>
      <p:pic>
        <p:nvPicPr>
          <p:cNvPr id="47" name="Picture 7">
            <a:extLst>
              <a:ext uri="{FF2B5EF4-FFF2-40B4-BE49-F238E27FC236}">
                <a16:creationId xmlns:a16="http://schemas.microsoft.com/office/drawing/2014/main" id="{E855E019-1205-4368-8854-099E5626A8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9" b="2041"/>
          <a:stretch/>
        </p:blipFill>
        <p:spPr>
          <a:xfrm>
            <a:off x="6322368" y="1477928"/>
            <a:ext cx="4698789" cy="390214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585995" y="2514640"/>
            <a:ext cx="41668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>
                <a:latin typeface="Manrope ExtraLight" charset="0"/>
                <a:ea typeface="Manrope ExtraLight" charset="0"/>
                <a:cs typeface="Manrope ExtraLight" charset="0"/>
              </a:rPr>
              <a:t>MiMac</a:t>
            </a:r>
            <a:endParaRPr lang="en-US" sz="4000" b="1" dirty="0">
              <a:latin typeface="Manrope ExtraLight" charset="0"/>
              <a:ea typeface="Manrope ExtraLight" charset="0"/>
              <a:cs typeface="Manrope ExtraLight" charset="0"/>
            </a:endParaRPr>
          </a:p>
        </p:txBody>
      </p:sp>
      <p:cxnSp>
        <p:nvCxnSpPr>
          <p:cNvPr id="17" name="Straight Connector 14">
            <a:extLst>
              <a:ext uri="{FF2B5EF4-FFF2-40B4-BE49-F238E27FC236}">
                <a16:creationId xmlns:a16="http://schemas.microsoft.com/office/drawing/2014/main" id="{0575F4A5-A17B-4E2E-B9FA-4B68F131B3AA}"/>
              </a:ext>
            </a:extLst>
          </p:cNvPr>
          <p:cNvCxnSpPr>
            <a:cxnSpLocks/>
          </p:cNvCxnSpPr>
          <p:nvPr/>
        </p:nvCxnSpPr>
        <p:spPr>
          <a:xfrm>
            <a:off x="1212914" y="730179"/>
            <a:ext cx="105516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22" y="212302"/>
            <a:ext cx="418302" cy="425352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EE658908-7C80-6947-82AD-A372061DE702}"/>
              </a:ext>
            </a:extLst>
          </p:cNvPr>
          <p:cNvSpPr txBox="1"/>
          <p:nvPr/>
        </p:nvSpPr>
        <p:spPr>
          <a:xfrm>
            <a:off x="1520455" y="306574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>
                <a:latin typeface="Manrope Light" charset="0"/>
                <a:ea typeface="Manrope Light" charset="0"/>
                <a:cs typeface="Manrope Light" charset="0"/>
              </a:rPr>
              <a:t>Modelo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 </a:t>
            </a:r>
            <a:r>
              <a:rPr lang="es-ES" sz="1100" b="1" dirty="0">
                <a:latin typeface="Manrope Light" charset="0"/>
                <a:ea typeface="Manrope Light" charset="0"/>
                <a:cs typeface="Manrope Light" charset="0"/>
              </a:rPr>
              <a:t>negocio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97CA880-5C8E-9E4B-B1E7-2B81EBBF3B95}"/>
              </a:ext>
            </a:extLst>
          </p:cNvPr>
          <p:cNvSpPr txBox="1"/>
          <p:nvPr/>
        </p:nvSpPr>
        <p:spPr>
          <a:xfrm>
            <a:off x="3365385" y="306574"/>
            <a:ext cx="1563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Análisis y Diagnóstico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227C2E4-88B5-2541-91E2-A051C999780B}"/>
              </a:ext>
            </a:extLst>
          </p:cNvPr>
          <p:cNvSpPr txBox="1"/>
          <p:nvPr/>
        </p:nvSpPr>
        <p:spPr>
          <a:xfrm>
            <a:off x="5766201" y="306574"/>
            <a:ext cx="1388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Objetivos</a:t>
            </a:r>
            <a:r>
              <a:rPr lang="es-ES" sz="1100" b="1" dirty="0">
                <a:latin typeface="Manrope Light" charset="0"/>
                <a:ea typeface="Manrope Light" charset="0"/>
                <a:cs typeface="Manrope Light" charset="0"/>
              </a:rPr>
              <a:t> 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y</a:t>
            </a:r>
            <a:r>
              <a:rPr lang="es-ES" sz="1100" b="1" dirty="0">
                <a:latin typeface="Manrope Light" charset="0"/>
                <a:ea typeface="Manrope Light" charset="0"/>
                <a:cs typeface="Manrope Light" charset="0"/>
              </a:rPr>
              <a:t> 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Público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FEFB9A5-1B32-A444-81BB-F1A19E99716D}"/>
              </a:ext>
            </a:extLst>
          </p:cNvPr>
          <p:cNvSpPr txBox="1"/>
          <p:nvPr/>
        </p:nvSpPr>
        <p:spPr>
          <a:xfrm>
            <a:off x="8179768" y="306574"/>
            <a:ext cx="1495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Enfoque estratégico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75FF90E-2F6E-4343-8194-22503C46F0CD}"/>
              </a:ext>
            </a:extLst>
          </p:cNvPr>
          <p:cNvSpPr txBox="1"/>
          <p:nvPr/>
        </p:nvSpPr>
        <p:spPr>
          <a:xfrm>
            <a:off x="10582939" y="306574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CRM</a:t>
            </a:r>
          </a:p>
        </p:txBody>
      </p:sp>
    </p:spTree>
    <p:extLst>
      <p:ext uri="{BB962C8B-B14F-4D97-AF65-F5344CB8AC3E}">
        <p14:creationId xmlns:p14="http://schemas.microsoft.com/office/powerpoint/2010/main" val="103803013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adroTexto 137">
            <a:extLst>
              <a:ext uri="{FF2B5EF4-FFF2-40B4-BE49-F238E27FC236}">
                <a16:creationId xmlns:a16="http://schemas.microsoft.com/office/drawing/2014/main" id="{F4BF8ABD-5DEE-9A4F-9857-9FEEAD5F00D1}"/>
              </a:ext>
            </a:extLst>
          </p:cNvPr>
          <p:cNvSpPr txBox="1"/>
          <p:nvPr/>
        </p:nvSpPr>
        <p:spPr>
          <a:xfrm>
            <a:off x="1392577" y="2543257"/>
            <a:ext cx="856068" cy="333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EMAIL AUTOMÁTICO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EEE76E31-8668-E84E-98F5-5A762763A058}"/>
              </a:ext>
            </a:extLst>
          </p:cNvPr>
          <p:cNvSpPr txBox="1"/>
          <p:nvPr/>
        </p:nvSpPr>
        <p:spPr>
          <a:xfrm>
            <a:off x="1396982" y="3114372"/>
            <a:ext cx="856068" cy="22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FORMULARIO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2AA562DF-0565-0344-80E7-EECB741898F6}"/>
              </a:ext>
            </a:extLst>
          </p:cNvPr>
          <p:cNvSpPr txBox="1"/>
          <p:nvPr/>
        </p:nvSpPr>
        <p:spPr>
          <a:xfrm>
            <a:off x="1451298" y="3650356"/>
            <a:ext cx="856068" cy="22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DISYUNTIVA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F898B762-9C79-454D-A151-2684FA100511}"/>
              </a:ext>
            </a:extLst>
          </p:cNvPr>
          <p:cNvSpPr txBox="1"/>
          <p:nvPr/>
        </p:nvSpPr>
        <p:spPr>
          <a:xfrm>
            <a:off x="907528" y="4735096"/>
            <a:ext cx="920539" cy="333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NOTIFICACIÓN A VENTAS</a:t>
            </a: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9D4165F0-98AB-4243-A7AC-6D3FD80D8EC8}"/>
              </a:ext>
            </a:extLst>
          </p:cNvPr>
          <p:cNvSpPr txBox="1"/>
          <p:nvPr/>
        </p:nvSpPr>
        <p:spPr>
          <a:xfrm>
            <a:off x="1382364" y="1965610"/>
            <a:ext cx="856068" cy="333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DISPARADOR INICIO FASE</a:t>
            </a:r>
          </a:p>
        </p:txBody>
      </p: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B9355CE7-85DF-7545-9FD1-CE7381B79913}"/>
              </a:ext>
            </a:extLst>
          </p:cNvPr>
          <p:cNvSpPr txBox="1"/>
          <p:nvPr/>
        </p:nvSpPr>
        <p:spPr>
          <a:xfrm>
            <a:off x="1406042" y="5584712"/>
            <a:ext cx="856068" cy="22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ALERTA</a:t>
            </a:r>
          </a:p>
        </p:txBody>
      </p: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BF6D5993-CE76-0449-A3CF-73A241DBA319}"/>
              </a:ext>
            </a:extLst>
          </p:cNvPr>
          <p:cNvSpPr txBox="1"/>
          <p:nvPr/>
        </p:nvSpPr>
        <p:spPr>
          <a:xfrm>
            <a:off x="1385892" y="4658644"/>
            <a:ext cx="856068" cy="22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TAG </a:t>
            </a:r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5B282A20-C4DF-C441-B0A2-C24ED9CC9AE0}"/>
              </a:ext>
            </a:extLst>
          </p:cNvPr>
          <p:cNvSpPr txBox="1"/>
          <p:nvPr/>
        </p:nvSpPr>
        <p:spPr>
          <a:xfrm>
            <a:off x="1364789" y="1387028"/>
            <a:ext cx="856068" cy="43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LANDING DE PRODUCTO / SERVICIO</a:t>
            </a:r>
          </a:p>
        </p:txBody>
      </p:sp>
      <p:grpSp>
        <p:nvGrpSpPr>
          <p:cNvPr id="191" name="Grupo 190">
            <a:extLst>
              <a:ext uri="{FF2B5EF4-FFF2-40B4-BE49-F238E27FC236}">
                <a16:creationId xmlns:a16="http://schemas.microsoft.com/office/drawing/2014/main" id="{9B52937E-F292-E541-B5BC-3F5D83A02AFD}"/>
              </a:ext>
            </a:extLst>
          </p:cNvPr>
          <p:cNvGrpSpPr/>
          <p:nvPr/>
        </p:nvGrpSpPr>
        <p:grpSpPr>
          <a:xfrm>
            <a:off x="7034105" y="1624759"/>
            <a:ext cx="383204" cy="376966"/>
            <a:chOff x="10387318" y="2123054"/>
            <a:chExt cx="822960" cy="822960"/>
          </a:xfrm>
        </p:grpSpPr>
        <p:sp>
          <p:nvSpPr>
            <p:cNvPr id="192" name="Oval 57">
              <a:extLst>
                <a:ext uri="{FF2B5EF4-FFF2-40B4-BE49-F238E27FC236}">
                  <a16:creationId xmlns:a16="http://schemas.microsoft.com/office/drawing/2014/main" id="{29F1F977-6A2F-A349-AD45-EED282A22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7318" y="2123054"/>
              <a:ext cx="822960" cy="822960"/>
            </a:xfrm>
            <a:prstGeom prst="ellipse">
              <a:avLst/>
            </a:prstGeom>
            <a:solidFill>
              <a:srgbClr val="3812C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anrope Medium" pitchFamily="2" charset="0"/>
              </a:endParaRPr>
            </a:p>
          </p:txBody>
        </p:sp>
        <p:sp>
          <p:nvSpPr>
            <p:cNvPr id="193" name="Freeform 133">
              <a:extLst>
                <a:ext uri="{FF2B5EF4-FFF2-40B4-BE49-F238E27FC236}">
                  <a16:creationId xmlns:a16="http://schemas.microsoft.com/office/drawing/2014/main" id="{C733E42F-5308-9045-A0CF-9D8668FC77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92163" y="2324540"/>
              <a:ext cx="413269" cy="415510"/>
            </a:xfrm>
            <a:custGeom>
              <a:avLst/>
              <a:gdLst>
                <a:gd name="T0" fmla="*/ 534 w 534"/>
                <a:gd name="T1" fmla="*/ 211 h 536"/>
                <a:gd name="T2" fmla="*/ 533 w 534"/>
                <a:gd name="T3" fmla="*/ 209 h 536"/>
                <a:gd name="T4" fmla="*/ 532 w 534"/>
                <a:gd name="T5" fmla="*/ 208 h 536"/>
                <a:gd name="T6" fmla="*/ 532 w 534"/>
                <a:gd name="T7" fmla="*/ 207 h 536"/>
                <a:gd name="T8" fmla="*/ 531 w 534"/>
                <a:gd name="T9" fmla="*/ 207 h 536"/>
                <a:gd name="T10" fmla="*/ 465 w 534"/>
                <a:gd name="T11" fmla="*/ 93 h 536"/>
                <a:gd name="T12" fmla="*/ 391 w 534"/>
                <a:gd name="T13" fmla="*/ 86 h 536"/>
                <a:gd name="T14" fmla="*/ 219 w 534"/>
                <a:gd name="T15" fmla="*/ 23 h 536"/>
                <a:gd name="T16" fmla="*/ 76 w 534"/>
                <a:gd name="T17" fmla="*/ 86 h 536"/>
                <a:gd name="T18" fmla="*/ 69 w 534"/>
                <a:gd name="T19" fmla="*/ 150 h 536"/>
                <a:gd name="T20" fmla="*/ 2 w 534"/>
                <a:gd name="T21" fmla="*/ 207 h 536"/>
                <a:gd name="T22" fmla="*/ 1 w 534"/>
                <a:gd name="T23" fmla="*/ 208 h 536"/>
                <a:gd name="T24" fmla="*/ 1 w 534"/>
                <a:gd name="T25" fmla="*/ 209 h 536"/>
                <a:gd name="T26" fmla="*/ 0 w 534"/>
                <a:gd name="T27" fmla="*/ 210 h 536"/>
                <a:gd name="T28" fmla="*/ 0 w 534"/>
                <a:gd name="T29" fmla="*/ 212 h 536"/>
                <a:gd name="T30" fmla="*/ 0 w 534"/>
                <a:gd name="T31" fmla="*/ 529 h 536"/>
                <a:gd name="T32" fmla="*/ 527 w 534"/>
                <a:gd name="T33" fmla="*/ 536 h 536"/>
                <a:gd name="T34" fmla="*/ 534 w 534"/>
                <a:gd name="T35" fmla="*/ 212 h 536"/>
                <a:gd name="T36" fmla="*/ 520 w 534"/>
                <a:gd name="T37" fmla="*/ 227 h 536"/>
                <a:gd name="T38" fmla="*/ 373 w 534"/>
                <a:gd name="T39" fmla="*/ 352 h 536"/>
                <a:gd name="T40" fmla="*/ 516 w 534"/>
                <a:gd name="T41" fmla="*/ 212 h 536"/>
                <a:gd name="T42" fmla="*/ 465 w 534"/>
                <a:gd name="T43" fmla="*/ 168 h 536"/>
                <a:gd name="T44" fmla="*/ 228 w 534"/>
                <a:gd name="T45" fmla="*/ 33 h 536"/>
                <a:gd name="T46" fmla="*/ 369 w 534"/>
                <a:gd name="T47" fmla="*/ 86 h 536"/>
                <a:gd name="T48" fmla="*/ 228 w 534"/>
                <a:gd name="T49" fmla="*/ 33 h 536"/>
                <a:gd name="T50" fmla="*/ 451 w 534"/>
                <a:gd name="T51" fmla="*/ 267 h 536"/>
                <a:gd name="T52" fmla="*/ 316 w 534"/>
                <a:gd name="T53" fmla="*/ 303 h 536"/>
                <a:gd name="T54" fmla="*/ 171 w 534"/>
                <a:gd name="T55" fmla="*/ 344 h 536"/>
                <a:gd name="T56" fmla="*/ 83 w 534"/>
                <a:gd name="T57" fmla="*/ 100 h 536"/>
                <a:gd name="T58" fmla="*/ 14 w 534"/>
                <a:gd name="T59" fmla="*/ 227 h 536"/>
                <a:gd name="T60" fmla="*/ 14 w 534"/>
                <a:gd name="T61" fmla="*/ 477 h 536"/>
                <a:gd name="T62" fmla="*/ 69 w 534"/>
                <a:gd name="T63" fmla="*/ 256 h 536"/>
                <a:gd name="T64" fmla="*/ 69 w 534"/>
                <a:gd name="T65" fmla="*/ 169 h 536"/>
                <a:gd name="T66" fmla="*/ 14 w 534"/>
                <a:gd name="T67" fmla="*/ 522 h 536"/>
                <a:gd name="T68" fmla="*/ 228 w 534"/>
                <a:gd name="T69" fmla="*/ 314 h 536"/>
                <a:gd name="T70" fmla="*/ 520 w 534"/>
                <a:gd name="T71" fmla="*/ 496 h 536"/>
                <a:gd name="T72" fmla="*/ 14 w 534"/>
                <a:gd name="T73" fmla="*/ 522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4" h="536">
                  <a:moveTo>
                    <a:pt x="534" y="212"/>
                  </a:moveTo>
                  <a:cubicBezTo>
                    <a:pt x="534" y="211"/>
                    <a:pt x="534" y="211"/>
                    <a:pt x="534" y="211"/>
                  </a:cubicBezTo>
                  <a:cubicBezTo>
                    <a:pt x="533" y="211"/>
                    <a:pt x="533" y="210"/>
                    <a:pt x="533" y="210"/>
                  </a:cubicBezTo>
                  <a:cubicBezTo>
                    <a:pt x="533" y="210"/>
                    <a:pt x="533" y="210"/>
                    <a:pt x="533" y="209"/>
                  </a:cubicBezTo>
                  <a:cubicBezTo>
                    <a:pt x="533" y="209"/>
                    <a:pt x="533" y="209"/>
                    <a:pt x="533" y="209"/>
                  </a:cubicBezTo>
                  <a:cubicBezTo>
                    <a:pt x="533" y="209"/>
                    <a:pt x="533" y="208"/>
                    <a:pt x="532" y="208"/>
                  </a:cubicBezTo>
                  <a:cubicBezTo>
                    <a:pt x="532" y="208"/>
                    <a:pt x="532" y="208"/>
                    <a:pt x="532" y="208"/>
                  </a:cubicBezTo>
                  <a:cubicBezTo>
                    <a:pt x="532" y="208"/>
                    <a:pt x="532" y="207"/>
                    <a:pt x="532" y="207"/>
                  </a:cubicBezTo>
                  <a:cubicBezTo>
                    <a:pt x="532" y="207"/>
                    <a:pt x="532" y="207"/>
                    <a:pt x="532" y="207"/>
                  </a:cubicBezTo>
                  <a:cubicBezTo>
                    <a:pt x="531" y="207"/>
                    <a:pt x="531" y="207"/>
                    <a:pt x="531" y="207"/>
                  </a:cubicBezTo>
                  <a:cubicBezTo>
                    <a:pt x="465" y="150"/>
                    <a:pt x="465" y="150"/>
                    <a:pt x="465" y="150"/>
                  </a:cubicBezTo>
                  <a:cubicBezTo>
                    <a:pt x="465" y="93"/>
                    <a:pt x="465" y="93"/>
                    <a:pt x="465" y="93"/>
                  </a:cubicBezTo>
                  <a:cubicBezTo>
                    <a:pt x="465" y="89"/>
                    <a:pt x="461" y="86"/>
                    <a:pt x="458" y="86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16" y="23"/>
                    <a:pt x="316" y="23"/>
                    <a:pt x="316" y="23"/>
                  </a:cubicBezTo>
                  <a:cubicBezTo>
                    <a:pt x="289" y="0"/>
                    <a:pt x="246" y="0"/>
                    <a:pt x="219" y="23"/>
                  </a:cubicBezTo>
                  <a:cubicBezTo>
                    <a:pt x="144" y="86"/>
                    <a:pt x="144" y="86"/>
                    <a:pt x="144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2" y="86"/>
                    <a:pt x="69" y="89"/>
                    <a:pt x="69" y="93"/>
                  </a:cubicBezTo>
                  <a:cubicBezTo>
                    <a:pt x="69" y="150"/>
                    <a:pt x="69" y="150"/>
                    <a:pt x="69" y="150"/>
                  </a:cubicBezTo>
                  <a:cubicBezTo>
                    <a:pt x="2" y="207"/>
                    <a:pt x="2" y="207"/>
                    <a:pt x="2" y="207"/>
                  </a:cubicBezTo>
                  <a:cubicBezTo>
                    <a:pt x="2" y="207"/>
                    <a:pt x="2" y="207"/>
                    <a:pt x="2" y="207"/>
                  </a:cubicBezTo>
                  <a:cubicBezTo>
                    <a:pt x="2" y="207"/>
                    <a:pt x="2" y="207"/>
                    <a:pt x="1" y="207"/>
                  </a:cubicBezTo>
                  <a:cubicBezTo>
                    <a:pt x="1" y="207"/>
                    <a:pt x="1" y="208"/>
                    <a:pt x="1" y="208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1" y="209"/>
                    <a:pt x="1" y="209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0"/>
                    <a:pt x="0" y="211"/>
                    <a:pt x="0" y="211"/>
                  </a:cubicBezTo>
                  <a:cubicBezTo>
                    <a:pt x="0" y="211"/>
                    <a:pt x="0" y="211"/>
                    <a:pt x="0" y="212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529"/>
                    <a:pt x="0" y="529"/>
                    <a:pt x="0" y="529"/>
                  </a:cubicBezTo>
                  <a:cubicBezTo>
                    <a:pt x="0" y="533"/>
                    <a:pt x="3" y="536"/>
                    <a:pt x="7" y="536"/>
                  </a:cubicBezTo>
                  <a:cubicBezTo>
                    <a:pt x="527" y="536"/>
                    <a:pt x="527" y="536"/>
                    <a:pt x="527" y="536"/>
                  </a:cubicBezTo>
                  <a:cubicBezTo>
                    <a:pt x="530" y="536"/>
                    <a:pt x="534" y="533"/>
                    <a:pt x="534" y="529"/>
                  </a:cubicBezTo>
                  <a:cubicBezTo>
                    <a:pt x="534" y="212"/>
                    <a:pt x="534" y="212"/>
                    <a:pt x="534" y="212"/>
                  </a:cubicBezTo>
                  <a:cubicBezTo>
                    <a:pt x="534" y="212"/>
                    <a:pt x="534" y="212"/>
                    <a:pt x="534" y="212"/>
                  </a:cubicBezTo>
                  <a:close/>
                  <a:moveTo>
                    <a:pt x="520" y="227"/>
                  </a:moveTo>
                  <a:cubicBezTo>
                    <a:pt x="520" y="477"/>
                    <a:pt x="520" y="477"/>
                    <a:pt x="520" y="477"/>
                  </a:cubicBezTo>
                  <a:cubicBezTo>
                    <a:pt x="373" y="352"/>
                    <a:pt x="373" y="352"/>
                    <a:pt x="373" y="352"/>
                  </a:cubicBezTo>
                  <a:lnTo>
                    <a:pt x="520" y="227"/>
                  </a:lnTo>
                  <a:close/>
                  <a:moveTo>
                    <a:pt x="516" y="212"/>
                  </a:moveTo>
                  <a:cubicBezTo>
                    <a:pt x="465" y="255"/>
                    <a:pt x="465" y="255"/>
                    <a:pt x="465" y="255"/>
                  </a:cubicBezTo>
                  <a:cubicBezTo>
                    <a:pt x="465" y="168"/>
                    <a:pt x="465" y="168"/>
                    <a:pt x="465" y="168"/>
                  </a:cubicBezTo>
                  <a:lnTo>
                    <a:pt x="516" y="212"/>
                  </a:lnTo>
                  <a:close/>
                  <a:moveTo>
                    <a:pt x="228" y="33"/>
                  </a:moveTo>
                  <a:cubicBezTo>
                    <a:pt x="250" y="15"/>
                    <a:pt x="285" y="15"/>
                    <a:pt x="307" y="33"/>
                  </a:cubicBezTo>
                  <a:cubicBezTo>
                    <a:pt x="369" y="86"/>
                    <a:pt x="369" y="86"/>
                    <a:pt x="369" y="86"/>
                  </a:cubicBezTo>
                  <a:cubicBezTo>
                    <a:pt x="166" y="86"/>
                    <a:pt x="166" y="86"/>
                    <a:pt x="166" y="86"/>
                  </a:cubicBezTo>
                  <a:lnTo>
                    <a:pt x="228" y="33"/>
                  </a:lnTo>
                  <a:close/>
                  <a:moveTo>
                    <a:pt x="451" y="100"/>
                  </a:moveTo>
                  <a:cubicBezTo>
                    <a:pt x="451" y="267"/>
                    <a:pt x="451" y="267"/>
                    <a:pt x="451" y="267"/>
                  </a:cubicBezTo>
                  <a:cubicBezTo>
                    <a:pt x="362" y="342"/>
                    <a:pt x="362" y="342"/>
                    <a:pt x="362" y="342"/>
                  </a:cubicBezTo>
                  <a:cubicBezTo>
                    <a:pt x="316" y="303"/>
                    <a:pt x="316" y="303"/>
                    <a:pt x="316" y="303"/>
                  </a:cubicBezTo>
                  <a:cubicBezTo>
                    <a:pt x="289" y="280"/>
                    <a:pt x="246" y="280"/>
                    <a:pt x="219" y="303"/>
                  </a:cubicBezTo>
                  <a:cubicBezTo>
                    <a:pt x="171" y="344"/>
                    <a:pt x="171" y="344"/>
                    <a:pt x="171" y="344"/>
                  </a:cubicBezTo>
                  <a:cubicBezTo>
                    <a:pt x="83" y="268"/>
                    <a:pt x="83" y="268"/>
                    <a:pt x="83" y="268"/>
                  </a:cubicBezTo>
                  <a:cubicBezTo>
                    <a:pt x="83" y="100"/>
                    <a:pt x="83" y="100"/>
                    <a:pt x="83" y="100"/>
                  </a:cubicBezTo>
                  <a:lnTo>
                    <a:pt x="451" y="100"/>
                  </a:lnTo>
                  <a:close/>
                  <a:moveTo>
                    <a:pt x="14" y="227"/>
                  </a:moveTo>
                  <a:cubicBezTo>
                    <a:pt x="161" y="353"/>
                    <a:pt x="161" y="353"/>
                    <a:pt x="161" y="353"/>
                  </a:cubicBezTo>
                  <a:cubicBezTo>
                    <a:pt x="14" y="477"/>
                    <a:pt x="14" y="477"/>
                    <a:pt x="14" y="477"/>
                  </a:cubicBezTo>
                  <a:lnTo>
                    <a:pt x="14" y="227"/>
                  </a:lnTo>
                  <a:close/>
                  <a:moveTo>
                    <a:pt x="69" y="256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69" y="169"/>
                    <a:pt x="69" y="169"/>
                    <a:pt x="69" y="169"/>
                  </a:cubicBezTo>
                  <a:lnTo>
                    <a:pt x="69" y="256"/>
                  </a:lnTo>
                  <a:close/>
                  <a:moveTo>
                    <a:pt x="14" y="522"/>
                  </a:moveTo>
                  <a:cubicBezTo>
                    <a:pt x="14" y="496"/>
                    <a:pt x="14" y="496"/>
                    <a:pt x="14" y="496"/>
                  </a:cubicBezTo>
                  <a:cubicBezTo>
                    <a:pt x="228" y="314"/>
                    <a:pt x="228" y="314"/>
                    <a:pt x="228" y="314"/>
                  </a:cubicBezTo>
                  <a:cubicBezTo>
                    <a:pt x="250" y="295"/>
                    <a:pt x="285" y="295"/>
                    <a:pt x="307" y="314"/>
                  </a:cubicBezTo>
                  <a:cubicBezTo>
                    <a:pt x="520" y="496"/>
                    <a:pt x="520" y="496"/>
                    <a:pt x="520" y="496"/>
                  </a:cubicBezTo>
                  <a:cubicBezTo>
                    <a:pt x="520" y="522"/>
                    <a:pt x="520" y="522"/>
                    <a:pt x="520" y="522"/>
                  </a:cubicBezTo>
                  <a:lnTo>
                    <a:pt x="14" y="5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anrope Medium" pitchFamily="2" charset="0"/>
              </a:endParaRPr>
            </a:p>
          </p:txBody>
        </p:sp>
      </p:grpSp>
      <p:grpSp>
        <p:nvGrpSpPr>
          <p:cNvPr id="194" name="Grupo 193">
            <a:extLst>
              <a:ext uri="{FF2B5EF4-FFF2-40B4-BE49-F238E27FC236}">
                <a16:creationId xmlns:a16="http://schemas.microsoft.com/office/drawing/2014/main" id="{47911B89-E73B-B543-B8A9-2BFC94B2DD5F}"/>
              </a:ext>
            </a:extLst>
          </p:cNvPr>
          <p:cNvGrpSpPr/>
          <p:nvPr/>
        </p:nvGrpSpPr>
        <p:grpSpPr>
          <a:xfrm>
            <a:off x="4094358" y="2722624"/>
            <a:ext cx="390473" cy="360968"/>
            <a:chOff x="6137845" y="4321997"/>
            <a:chExt cx="822960" cy="822960"/>
          </a:xfrm>
        </p:grpSpPr>
        <p:sp>
          <p:nvSpPr>
            <p:cNvPr id="195" name="Oval 75">
              <a:extLst>
                <a:ext uri="{FF2B5EF4-FFF2-40B4-BE49-F238E27FC236}">
                  <a16:creationId xmlns:a16="http://schemas.microsoft.com/office/drawing/2014/main" id="{26AB6A4C-8D94-874A-944B-11E3D71D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7845" y="4321997"/>
              <a:ext cx="822960" cy="822960"/>
            </a:xfrm>
            <a:prstGeom prst="ellipse">
              <a:avLst/>
            </a:prstGeom>
            <a:solidFill>
              <a:srgbClr val="3812C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6" name="Freeform 151">
              <a:extLst>
                <a:ext uri="{FF2B5EF4-FFF2-40B4-BE49-F238E27FC236}">
                  <a16:creationId xmlns:a16="http://schemas.microsoft.com/office/drawing/2014/main" id="{0E275552-E9DE-4744-B101-5F5E824355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7538" y="4468859"/>
              <a:ext cx="303573" cy="479985"/>
            </a:xfrm>
            <a:custGeom>
              <a:avLst/>
              <a:gdLst>
                <a:gd name="T0" fmla="*/ 341 w 392"/>
                <a:gd name="T1" fmla="*/ 317 h 620"/>
                <a:gd name="T2" fmla="*/ 175 w 392"/>
                <a:gd name="T3" fmla="*/ 482 h 620"/>
                <a:gd name="T4" fmla="*/ 170 w 392"/>
                <a:gd name="T5" fmla="*/ 479 h 620"/>
                <a:gd name="T6" fmla="*/ 76 w 392"/>
                <a:gd name="T7" fmla="*/ 374 h 620"/>
                <a:gd name="T8" fmla="*/ 175 w 392"/>
                <a:gd name="T9" fmla="*/ 462 h 620"/>
                <a:gd name="T10" fmla="*/ 341 w 392"/>
                <a:gd name="T11" fmla="*/ 305 h 620"/>
                <a:gd name="T12" fmla="*/ 392 w 392"/>
                <a:gd name="T13" fmla="*/ 585 h 620"/>
                <a:gd name="T14" fmla="*/ 35 w 392"/>
                <a:gd name="T15" fmla="*/ 620 h 620"/>
                <a:gd name="T16" fmla="*/ 0 w 392"/>
                <a:gd name="T17" fmla="*/ 143 h 620"/>
                <a:gd name="T18" fmla="*/ 70 w 392"/>
                <a:gd name="T19" fmla="*/ 107 h 620"/>
                <a:gd name="T20" fmla="*/ 105 w 392"/>
                <a:gd name="T21" fmla="*/ 66 h 620"/>
                <a:gd name="T22" fmla="*/ 133 w 392"/>
                <a:gd name="T23" fmla="*/ 48 h 620"/>
                <a:gd name="T24" fmla="*/ 218 w 392"/>
                <a:gd name="T25" fmla="*/ 0 h 620"/>
                <a:gd name="T26" fmla="*/ 267 w 392"/>
                <a:gd name="T27" fmla="*/ 66 h 620"/>
                <a:gd name="T28" fmla="*/ 330 w 392"/>
                <a:gd name="T29" fmla="*/ 102 h 620"/>
                <a:gd name="T30" fmla="*/ 357 w 392"/>
                <a:gd name="T31" fmla="*/ 107 h 620"/>
                <a:gd name="T32" fmla="*/ 86 w 392"/>
                <a:gd name="T33" fmla="*/ 129 h 620"/>
                <a:gd name="T34" fmla="*/ 294 w 392"/>
                <a:gd name="T35" fmla="*/ 148 h 620"/>
                <a:gd name="T36" fmla="*/ 314 w 392"/>
                <a:gd name="T37" fmla="*/ 102 h 620"/>
                <a:gd name="T38" fmla="*/ 259 w 392"/>
                <a:gd name="T39" fmla="*/ 82 h 620"/>
                <a:gd name="T40" fmla="*/ 251 w 392"/>
                <a:gd name="T41" fmla="*/ 48 h 620"/>
                <a:gd name="T42" fmla="*/ 182 w 392"/>
                <a:gd name="T43" fmla="*/ 16 h 620"/>
                <a:gd name="T44" fmla="*/ 149 w 392"/>
                <a:gd name="T45" fmla="*/ 74 h 620"/>
                <a:gd name="T46" fmla="*/ 105 w 392"/>
                <a:gd name="T47" fmla="*/ 82 h 620"/>
                <a:gd name="T48" fmla="*/ 86 w 392"/>
                <a:gd name="T49" fmla="*/ 129 h 620"/>
                <a:gd name="T50" fmla="*/ 357 w 392"/>
                <a:gd name="T51" fmla="*/ 123 h 620"/>
                <a:gd name="T52" fmla="*/ 330 w 392"/>
                <a:gd name="T53" fmla="*/ 129 h 620"/>
                <a:gd name="T54" fmla="*/ 105 w 392"/>
                <a:gd name="T55" fmla="*/ 164 h 620"/>
                <a:gd name="T56" fmla="*/ 70 w 392"/>
                <a:gd name="T57" fmla="*/ 123 h 620"/>
                <a:gd name="T58" fmla="*/ 16 w 392"/>
                <a:gd name="T59" fmla="*/ 143 h 620"/>
                <a:gd name="T60" fmla="*/ 35 w 392"/>
                <a:gd name="T61" fmla="*/ 604 h 620"/>
                <a:gd name="T62" fmla="*/ 376 w 392"/>
                <a:gd name="T63" fmla="*/ 585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2" h="620">
                  <a:moveTo>
                    <a:pt x="341" y="305"/>
                  </a:moveTo>
                  <a:cubicBezTo>
                    <a:pt x="345" y="308"/>
                    <a:pt x="345" y="313"/>
                    <a:pt x="341" y="317"/>
                  </a:cubicBezTo>
                  <a:cubicBezTo>
                    <a:pt x="181" y="479"/>
                    <a:pt x="181" y="479"/>
                    <a:pt x="181" y="479"/>
                  </a:cubicBezTo>
                  <a:cubicBezTo>
                    <a:pt x="180" y="481"/>
                    <a:pt x="178" y="482"/>
                    <a:pt x="175" y="482"/>
                  </a:cubicBezTo>
                  <a:cubicBezTo>
                    <a:pt x="175" y="482"/>
                    <a:pt x="175" y="482"/>
                    <a:pt x="175" y="482"/>
                  </a:cubicBezTo>
                  <a:cubicBezTo>
                    <a:pt x="173" y="482"/>
                    <a:pt x="171" y="481"/>
                    <a:pt x="170" y="479"/>
                  </a:cubicBezTo>
                  <a:cubicBezTo>
                    <a:pt x="76" y="385"/>
                    <a:pt x="76" y="385"/>
                    <a:pt x="76" y="385"/>
                  </a:cubicBezTo>
                  <a:cubicBezTo>
                    <a:pt x="73" y="382"/>
                    <a:pt x="73" y="377"/>
                    <a:pt x="76" y="374"/>
                  </a:cubicBezTo>
                  <a:cubicBezTo>
                    <a:pt x="79" y="371"/>
                    <a:pt x="84" y="371"/>
                    <a:pt x="87" y="374"/>
                  </a:cubicBezTo>
                  <a:cubicBezTo>
                    <a:pt x="175" y="462"/>
                    <a:pt x="175" y="462"/>
                    <a:pt x="175" y="462"/>
                  </a:cubicBezTo>
                  <a:cubicBezTo>
                    <a:pt x="330" y="305"/>
                    <a:pt x="330" y="305"/>
                    <a:pt x="330" y="305"/>
                  </a:cubicBezTo>
                  <a:cubicBezTo>
                    <a:pt x="333" y="302"/>
                    <a:pt x="338" y="302"/>
                    <a:pt x="341" y="305"/>
                  </a:cubicBezTo>
                  <a:close/>
                  <a:moveTo>
                    <a:pt x="392" y="143"/>
                  </a:moveTo>
                  <a:cubicBezTo>
                    <a:pt x="392" y="585"/>
                    <a:pt x="392" y="585"/>
                    <a:pt x="392" y="585"/>
                  </a:cubicBezTo>
                  <a:cubicBezTo>
                    <a:pt x="392" y="604"/>
                    <a:pt x="376" y="620"/>
                    <a:pt x="357" y="620"/>
                  </a:cubicBezTo>
                  <a:cubicBezTo>
                    <a:pt x="35" y="620"/>
                    <a:pt x="35" y="620"/>
                    <a:pt x="35" y="620"/>
                  </a:cubicBezTo>
                  <a:cubicBezTo>
                    <a:pt x="16" y="620"/>
                    <a:pt x="0" y="604"/>
                    <a:pt x="0" y="585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23"/>
                    <a:pt x="16" y="107"/>
                    <a:pt x="35" y="107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70" y="102"/>
                    <a:pt x="70" y="102"/>
                    <a:pt x="70" y="102"/>
                  </a:cubicBezTo>
                  <a:cubicBezTo>
                    <a:pt x="70" y="82"/>
                    <a:pt x="86" y="66"/>
                    <a:pt x="105" y="66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22"/>
                    <a:pt x="155" y="0"/>
                    <a:pt x="182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45" y="0"/>
                    <a:pt x="267" y="22"/>
                    <a:pt x="267" y="48"/>
                  </a:cubicBezTo>
                  <a:cubicBezTo>
                    <a:pt x="267" y="66"/>
                    <a:pt x="267" y="66"/>
                    <a:pt x="267" y="66"/>
                  </a:cubicBezTo>
                  <a:cubicBezTo>
                    <a:pt x="294" y="66"/>
                    <a:pt x="294" y="66"/>
                    <a:pt x="294" y="66"/>
                  </a:cubicBezTo>
                  <a:cubicBezTo>
                    <a:pt x="314" y="66"/>
                    <a:pt x="330" y="82"/>
                    <a:pt x="330" y="102"/>
                  </a:cubicBezTo>
                  <a:cubicBezTo>
                    <a:pt x="330" y="107"/>
                    <a:pt x="330" y="107"/>
                    <a:pt x="330" y="107"/>
                  </a:cubicBezTo>
                  <a:cubicBezTo>
                    <a:pt x="357" y="107"/>
                    <a:pt x="357" y="107"/>
                    <a:pt x="357" y="107"/>
                  </a:cubicBezTo>
                  <a:cubicBezTo>
                    <a:pt x="376" y="107"/>
                    <a:pt x="392" y="123"/>
                    <a:pt x="392" y="143"/>
                  </a:cubicBezTo>
                  <a:close/>
                  <a:moveTo>
                    <a:pt x="86" y="129"/>
                  </a:moveTo>
                  <a:cubicBezTo>
                    <a:pt x="86" y="139"/>
                    <a:pt x="95" y="148"/>
                    <a:pt x="105" y="148"/>
                  </a:cubicBezTo>
                  <a:cubicBezTo>
                    <a:pt x="294" y="148"/>
                    <a:pt x="294" y="148"/>
                    <a:pt x="294" y="148"/>
                  </a:cubicBezTo>
                  <a:cubicBezTo>
                    <a:pt x="305" y="148"/>
                    <a:pt x="314" y="139"/>
                    <a:pt x="314" y="129"/>
                  </a:cubicBezTo>
                  <a:cubicBezTo>
                    <a:pt x="314" y="102"/>
                    <a:pt x="314" y="102"/>
                    <a:pt x="314" y="102"/>
                  </a:cubicBezTo>
                  <a:cubicBezTo>
                    <a:pt x="314" y="91"/>
                    <a:pt x="305" y="82"/>
                    <a:pt x="294" y="82"/>
                  </a:cubicBezTo>
                  <a:cubicBezTo>
                    <a:pt x="259" y="82"/>
                    <a:pt x="259" y="82"/>
                    <a:pt x="259" y="82"/>
                  </a:cubicBezTo>
                  <a:cubicBezTo>
                    <a:pt x="254" y="82"/>
                    <a:pt x="251" y="79"/>
                    <a:pt x="251" y="74"/>
                  </a:cubicBezTo>
                  <a:cubicBezTo>
                    <a:pt x="251" y="48"/>
                    <a:pt x="251" y="48"/>
                    <a:pt x="251" y="48"/>
                  </a:cubicBezTo>
                  <a:cubicBezTo>
                    <a:pt x="251" y="30"/>
                    <a:pt x="236" y="16"/>
                    <a:pt x="218" y="16"/>
                  </a:cubicBezTo>
                  <a:cubicBezTo>
                    <a:pt x="182" y="16"/>
                    <a:pt x="182" y="16"/>
                    <a:pt x="182" y="16"/>
                  </a:cubicBezTo>
                  <a:cubicBezTo>
                    <a:pt x="164" y="16"/>
                    <a:pt x="149" y="30"/>
                    <a:pt x="149" y="48"/>
                  </a:cubicBezTo>
                  <a:cubicBezTo>
                    <a:pt x="149" y="74"/>
                    <a:pt x="149" y="74"/>
                    <a:pt x="149" y="74"/>
                  </a:cubicBezTo>
                  <a:cubicBezTo>
                    <a:pt x="149" y="79"/>
                    <a:pt x="146" y="82"/>
                    <a:pt x="141" y="82"/>
                  </a:cubicBezTo>
                  <a:cubicBezTo>
                    <a:pt x="105" y="82"/>
                    <a:pt x="105" y="82"/>
                    <a:pt x="105" y="82"/>
                  </a:cubicBezTo>
                  <a:cubicBezTo>
                    <a:pt x="95" y="82"/>
                    <a:pt x="86" y="91"/>
                    <a:pt x="86" y="102"/>
                  </a:cubicBezTo>
                  <a:lnTo>
                    <a:pt x="86" y="129"/>
                  </a:lnTo>
                  <a:close/>
                  <a:moveTo>
                    <a:pt x="376" y="143"/>
                  </a:moveTo>
                  <a:cubicBezTo>
                    <a:pt x="376" y="132"/>
                    <a:pt x="368" y="123"/>
                    <a:pt x="357" y="123"/>
                  </a:cubicBezTo>
                  <a:cubicBezTo>
                    <a:pt x="330" y="123"/>
                    <a:pt x="330" y="123"/>
                    <a:pt x="330" y="123"/>
                  </a:cubicBezTo>
                  <a:cubicBezTo>
                    <a:pt x="330" y="129"/>
                    <a:pt x="330" y="129"/>
                    <a:pt x="330" y="129"/>
                  </a:cubicBezTo>
                  <a:cubicBezTo>
                    <a:pt x="330" y="148"/>
                    <a:pt x="314" y="164"/>
                    <a:pt x="294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86" y="164"/>
                    <a:pt x="70" y="148"/>
                    <a:pt x="70" y="129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24" y="123"/>
                    <a:pt x="16" y="132"/>
                    <a:pt x="16" y="143"/>
                  </a:cubicBezTo>
                  <a:cubicBezTo>
                    <a:pt x="16" y="585"/>
                    <a:pt x="16" y="585"/>
                    <a:pt x="16" y="585"/>
                  </a:cubicBezTo>
                  <a:cubicBezTo>
                    <a:pt x="16" y="596"/>
                    <a:pt x="24" y="604"/>
                    <a:pt x="35" y="604"/>
                  </a:cubicBezTo>
                  <a:cubicBezTo>
                    <a:pt x="357" y="604"/>
                    <a:pt x="357" y="604"/>
                    <a:pt x="357" y="604"/>
                  </a:cubicBezTo>
                  <a:cubicBezTo>
                    <a:pt x="368" y="604"/>
                    <a:pt x="376" y="596"/>
                    <a:pt x="376" y="585"/>
                  </a:cubicBezTo>
                  <a:lnTo>
                    <a:pt x="376" y="1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197" name="Rombo 196">
            <a:extLst>
              <a:ext uri="{FF2B5EF4-FFF2-40B4-BE49-F238E27FC236}">
                <a16:creationId xmlns:a16="http://schemas.microsoft.com/office/drawing/2014/main" id="{E9C50672-CA23-1B4C-AFD2-ACEC4E22DC42}"/>
              </a:ext>
            </a:extLst>
          </p:cNvPr>
          <p:cNvSpPr/>
          <p:nvPr/>
        </p:nvSpPr>
        <p:spPr>
          <a:xfrm>
            <a:off x="6797672" y="2658967"/>
            <a:ext cx="856067" cy="535416"/>
          </a:xfrm>
          <a:prstGeom prst="diamond">
            <a:avLst/>
          </a:prstGeom>
          <a:solidFill>
            <a:srgbClr val="EBE3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latin typeface="Manrope Medium" pitchFamily="2" charset="0"/>
              </a:rPr>
              <a:t>clic</a:t>
            </a:r>
          </a:p>
        </p:txBody>
      </p:sp>
      <p:grpSp>
        <p:nvGrpSpPr>
          <p:cNvPr id="198" name="Group 9250">
            <a:extLst>
              <a:ext uri="{FF2B5EF4-FFF2-40B4-BE49-F238E27FC236}">
                <a16:creationId xmlns:a16="http://schemas.microsoft.com/office/drawing/2014/main" id="{7269B080-5314-4F46-B39B-420D6E20D028}"/>
              </a:ext>
            </a:extLst>
          </p:cNvPr>
          <p:cNvGrpSpPr/>
          <p:nvPr/>
        </p:nvGrpSpPr>
        <p:grpSpPr>
          <a:xfrm>
            <a:off x="1082493" y="4108426"/>
            <a:ext cx="325935" cy="321105"/>
            <a:chOff x="1477963" y="2476500"/>
            <a:chExt cx="949325" cy="949325"/>
          </a:xfrm>
        </p:grpSpPr>
        <p:sp>
          <p:nvSpPr>
            <p:cNvPr id="199" name="Oval 14">
              <a:extLst>
                <a:ext uri="{FF2B5EF4-FFF2-40B4-BE49-F238E27FC236}">
                  <a16:creationId xmlns:a16="http://schemas.microsoft.com/office/drawing/2014/main" id="{633FAAA2-015C-AE4C-BB9C-2258E7F9F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963" y="2476500"/>
              <a:ext cx="949325" cy="949325"/>
            </a:xfrm>
            <a:prstGeom prst="ellipse">
              <a:avLst/>
            </a:prstGeom>
            <a:solidFill>
              <a:srgbClr val="3812C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anrope Medium" pitchFamily="2" charset="0"/>
              </a:endParaRPr>
            </a:p>
          </p:txBody>
        </p:sp>
        <p:sp>
          <p:nvSpPr>
            <p:cNvPr id="200" name="Freeform 17">
              <a:extLst>
                <a:ext uri="{FF2B5EF4-FFF2-40B4-BE49-F238E27FC236}">
                  <a16:creationId xmlns:a16="http://schemas.microsoft.com/office/drawing/2014/main" id="{2DA8E001-D7FD-D444-BD97-01808C71B9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763" y="2674938"/>
              <a:ext cx="581025" cy="550863"/>
            </a:xfrm>
            <a:custGeom>
              <a:avLst/>
              <a:gdLst>
                <a:gd name="T0" fmla="*/ 148 w 651"/>
                <a:gd name="T1" fmla="*/ 616 h 616"/>
                <a:gd name="T2" fmla="*/ 35 w 651"/>
                <a:gd name="T3" fmla="*/ 537 h 616"/>
                <a:gd name="T4" fmla="*/ 216 w 651"/>
                <a:gd name="T5" fmla="*/ 193 h 616"/>
                <a:gd name="T6" fmla="*/ 523 w 651"/>
                <a:gd name="T7" fmla="*/ 0 h 616"/>
                <a:gd name="T8" fmla="*/ 561 w 651"/>
                <a:gd name="T9" fmla="*/ 11 h 616"/>
                <a:gd name="T10" fmla="*/ 636 w 651"/>
                <a:gd name="T11" fmla="*/ 139 h 616"/>
                <a:gd name="T12" fmla="*/ 485 w 651"/>
                <a:gd name="T13" fmla="*/ 232 h 616"/>
                <a:gd name="T14" fmla="*/ 485 w 651"/>
                <a:gd name="T15" fmla="*/ 232 h 616"/>
                <a:gd name="T16" fmla="*/ 481 w 651"/>
                <a:gd name="T17" fmla="*/ 231 h 616"/>
                <a:gd name="T18" fmla="*/ 442 w 651"/>
                <a:gd name="T19" fmla="*/ 211 h 616"/>
                <a:gd name="T20" fmla="*/ 399 w 651"/>
                <a:gd name="T21" fmla="*/ 188 h 616"/>
                <a:gd name="T22" fmla="*/ 397 w 651"/>
                <a:gd name="T23" fmla="*/ 188 h 616"/>
                <a:gd name="T24" fmla="*/ 291 w 651"/>
                <a:gd name="T25" fmla="*/ 267 h 616"/>
                <a:gd name="T26" fmla="*/ 212 w 651"/>
                <a:gd name="T27" fmla="*/ 375 h 616"/>
                <a:gd name="T28" fmla="*/ 235 w 651"/>
                <a:gd name="T29" fmla="*/ 418 h 616"/>
                <a:gd name="T30" fmla="*/ 255 w 651"/>
                <a:gd name="T31" fmla="*/ 457 h 616"/>
                <a:gd name="T32" fmla="*/ 219 w 651"/>
                <a:gd name="T33" fmla="*/ 539 h 616"/>
                <a:gd name="T34" fmla="*/ 161 w 651"/>
                <a:gd name="T35" fmla="*/ 614 h 616"/>
                <a:gd name="T36" fmla="*/ 148 w 651"/>
                <a:gd name="T37" fmla="*/ 616 h 616"/>
                <a:gd name="T38" fmla="*/ 523 w 651"/>
                <a:gd name="T39" fmla="*/ 14 h 616"/>
                <a:gd name="T40" fmla="*/ 226 w 651"/>
                <a:gd name="T41" fmla="*/ 202 h 616"/>
                <a:gd name="T42" fmla="*/ 47 w 651"/>
                <a:gd name="T43" fmla="*/ 529 h 616"/>
                <a:gd name="T44" fmla="*/ 92 w 651"/>
                <a:gd name="T45" fmla="*/ 576 h 616"/>
                <a:gd name="T46" fmla="*/ 156 w 651"/>
                <a:gd name="T47" fmla="*/ 601 h 616"/>
                <a:gd name="T48" fmla="*/ 242 w 651"/>
                <a:gd name="T49" fmla="*/ 461 h 616"/>
                <a:gd name="T50" fmla="*/ 222 w 651"/>
                <a:gd name="T51" fmla="*/ 425 h 616"/>
                <a:gd name="T52" fmla="*/ 199 w 651"/>
                <a:gd name="T53" fmla="*/ 380 h 616"/>
                <a:gd name="T54" fmla="*/ 221 w 651"/>
                <a:gd name="T55" fmla="*/ 325 h 616"/>
                <a:gd name="T56" fmla="*/ 281 w 651"/>
                <a:gd name="T57" fmla="*/ 257 h 616"/>
                <a:gd name="T58" fmla="*/ 397 w 651"/>
                <a:gd name="T59" fmla="*/ 174 h 616"/>
                <a:gd name="T60" fmla="*/ 404 w 651"/>
                <a:gd name="T61" fmla="*/ 175 h 616"/>
                <a:gd name="T62" fmla="*/ 449 w 651"/>
                <a:gd name="T63" fmla="*/ 199 h 616"/>
                <a:gd name="T64" fmla="*/ 485 w 651"/>
                <a:gd name="T65" fmla="*/ 218 h 616"/>
                <a:gd name="T66" fmla="*/ 623 w 651"/>
                <a:gd name="T67" fmla="*/ 134 h 616"/>
                <a:gd name="T68" fmla="*/ 553 w 651"/>
                <a:gd name="T69" fmla="*/ 22 h 616"/>
                <a:gd name="T70" fmla="*/ 523 w 651"/>
                <a:gd name="T71" fmla="*/ 14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1" h="616">
                  <a:moveTo>
                    <a:pt x="148" y="616"/>
                  </a:moveTo>
                  <a:cubicBezTo>
                    <a:pt x="110" y="616"/>
                    <a:pt x="52" y="565"/>
                    <a:pt x="35" y="537"/>
                  </a:cubicBezTo>
                  <a:cubicBezTo>
                    <a:pt x="0" y="479"/>
                    <a:pt x="78" y="331"/>
                    <a:pt x="216" y="193"/>
                  </a:cubicBezTo>
                  <a:cubicBezTo>
                    <a:pt x="333" y="76"/>
                    <a:pt x="454" y="0"/>
                    <a:pt x="523" y="0"/>
                  </a:cubicBezTo>
                  <a:cubicBezTo>
                    <a:pt x="539" y="0"/>
                    <a:pt x="551" y="4"/>
                    <a:pt x="561" y="11"/>
                  </a:cubicBezTo>
                  <a:cubicBezTo>
                    <a:pt x="590" y="33"/>
                    <a:pt x="651" y="102"/>
                    <a:pt x="636" y="139"/>
                  </a:cubicBezTo>
                  <a:cubicBezTo>
                    <a:pt x="627" y="162"/>
                    <a:pt x="507" y="232"/>
                    <a:pt x="485" y="232"/>
                  </a:cubicBezTo>
                  <a:cubicBezTo>
                    <a:pt x="485" y="232"/>
                    <a:pt x="485" y="232"/>
                    <a:pt x="485" y="232"/>
                  </a:cubicBezTo>
                  <a:cubicBezTo>
                    <a:pt x="484" y="232"/>
                    <a:pt x="482" y="232"/>
                    <a:pt x="481" y="231"/>
                  </a:cubicBezTo>
                  <a:cubicBezTo>
                    <a:pt x="474" y="229"/>
                    <a:pt x="459" y="221"/>
                    <a:pt x="442" y="211"/>
                  </a:cubicBezTo>
                  <a:cubicBezTo>
                    <a:pt x="426" y="202"/>
                    <a:pt x="408" y="192"/>
                    <a:pt x="399" y="188"/>
                  </a:cubicBezTo>
                  <a:cubicBezTo>
                    <a:pt x="399" y="188"/>
                    <a:pt x="398" y="188"/>
                    <a:pt x="397" y="188"/>
                  </a:cubicBezTo>
                  <a:cubicBezTo>
                    <a:pt x="381" y="188"/>
                    <a:pt x="337" y="220"/>
                    <a:pt x="291" y="267"/>
                  </a:cubicBezTo>
                  <a:cubicBezTo>
                    <a:pt x="236" y="321"/>
                    <a:pt x="208" y="365"/>
                    <a:pt x="212" y="375"/>
                  </a:cubicBezTo>
                  <a:cubicBezTo>
                    <a:pt x="216" y="384"/>
                    <a:pt x="226" y="402"/>
                    <a:pt x="235" y="418"/>
                  </a:cubicBezTo>
                  <a:cubicBezTo>
                    <a:pt x="244" y="435"/>
                    <a:pt x="253" y="450"/>
                    <a:pt x="255" y="457"/>
                  </a:cubicBezTo>
                  <a:cubicBezTo>
                    <a:pt x="259" y="469"/>
                    <a:pt x="234" y="514"/>
                    <a:pt x="219" y="539"/>
                  </a:cubicBezTo>
                  <a:cubicBezTo>
                    <a:pt x="207" y="559"/>
                    <a:pt x="177" y="608"/>
                    <a:pt x="161" y="614"/>
                  </a:cubicBezTo>
                  <a:cubicBezTo>
                    <a:pt x="157" y="616"/>
                    <a:pt x="153" y="616"/>
                    <a:pt x="148" y="616"/>
                  </a:cubicBezTo>
                  <a:close/>
                  <a:moveTo>
                    <a:pt x="523" y="14"/>
                  </a:moveTo>
                  <a:cubicBezTo>
                    <a:pt x="458" y="14"/>
                    <a:pt x="339" y="90"/>
                    <a:pt x="226" y="202"/>
                  </a:cubicBezTo>
                  <a:cubicBezTo>
                    <a:pt x="79" y="350"/>
                    <a:pt x="19" y="484"/>
                    <a:pt x="47" y="529"/>
                  </a:cubicBezTo>
                  <a:cubicBezTo>
                    <a:pt x="55" y="543"/>
                    <a:pt x="73" y="561"/>
                    <a:pt x="92" y="576"/>
                  </a:cubicBezTo>
                  <a:cubicBezTo>
                    <a:pt x="119" y="596"/>
                    <a:pt x="143" y="606"/>
                    <a:pt x="156" y="601"/>
                  </a:cubicBezTo>
                  <a:cubicBezTo>
                    <a:pt x="174" y="594"/>
                    <a:pt x="242" y="477"/>
                    <a:pt x="242" y="461"/>
                  </a:cubicBezTo>
                  <a:cubicBezTo>
                    <a:pt x="239" y="455"/>
                    <a:pt x="231" y="440"/>
                    <a:pt x="222" y="425"/>
                  </a:cubicBezTo>
                  <a:cubicBezTo>
                    <a:pt x="213" y="408"/>
                    <a:pt x="203" y="390"/>
                    <a:pt x="199" y="380"/>
                  </a:cubicBezTo>
                  <a:cubicBezTo>
                    <a:pt x="196" y="373"/>
                    <a:pt x="196" y="360"/>
                    <a:pt x="221" y="325"/>
                  </a:cubicBezTo>
                  <a:cubicBezTo>
                    <a:pt x="236" y="305"/>
                    <a:pt x="257" y="281"/>
                    <a:pt x="281" y="257"/>
                  </a:cubicBezTo>
                  <a:cubicBezTo>
                    <a:pt x="294" y="243"/>
                    <a:pt x="365" y="174"/>
                    <a:pt x="397" y="174"/>
                  </a:cubicBezTo>
                  <a:cubicBezTo>
                    <a:pt x="400" y="174"/>
                    <a:pt x="402" y="175"/>
                    <a:pt x="404" y="175"/>
                  </a:cubicBezTo>
                  <a:cubicBezTo>
                    <a:pt x="414" y="179"/>
                    <a:pt x="432" y="189"/>
                    <a:pt x="449" y="199"/>
                  </a:cubicBezTo>
                  <a:cubicBezTo>
                    <a:pt x="463" y="207"/>
                    <a:pt x="479" y="216"/>
                    <a:pt x="485" y="218"/>
                  </a:cubicBezTo>
                  <a:cubicBezTo>
                    <a:pt x="503" y="217"/>
                    <a:pt x="616" y="151"/>
                    <a:pt x="623" y="134"/>
                  </a:cubicBezTo>
                  <a:cubicBezTo>
                    <a:pt x="634" y="108"/>
                    <a:pt x="582" y="44"/>
                    <a:pt x="553" y="22"/>
                  </a:cubicBezTo>
                  <a:cubicBezTo>
                    <a:pt x="545" y="17"/>
                    <a:pt x="536" y="14"/>
                    <a:pt x="52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anrope Medium" pitchFamily="2" charset="0"/>
              </a:endParaRPr>
            </a:p>
          </p:txBody>
        </p:sp>
      </p:grpSp>
      <p:sp>
        <p:nvSpPr>
          <p:cNvPr id="201" name="Freeform 106">
            <a:extLst>
              <a:ext uri="{FF2B5EF4-FFF2-40B4-BE49-F238E27FC236}">
                <a16:creationId xmlns:a16="http://schemas.microsoft.com/office/drawing/2014/main" id="{6C3319D0-67DC-214B-A6AF-80268A00C065}"/>
              </a:ext>
            </a:extLst>
          </p:cNvPr>
          <p:cNvSpPr>
            <a:spLocks noEditPoints="1"/>
          </p:cNvSpPr>
          <p:nvPr/>
        </p:nvSpPr>
        <p:spPr bwMode="auto">
          <a:xfrm>
            <a:off x="1136192" y="5072906"/>
            <a:ext cx="218538" cy="282185"/>
          </a:xfrm>
          <a:custGeom>
            <a:avLst/>
            <a:gdLst>
              <a:gd name="T0" fmla="*/ 451 w 493"/>
              <a:gd name="T1" fmla="*/ 579 h 646"/>
              <a:gd name="T2" fmla="*/ 285 w 493"/>
              <a:gd name="T3" fmla="*/ 321 h 646"/>
              <a:gd name="T4" fmla="*/ 419 w 493"/>
              <a:gd name="T5" fmla="*/ 174 h 646"/>
              <a:gd name="T6" fmla="*/ 424 w 493"/>
              <a:gd name="T7" fmla="*/ 165 h 646"/>
              <a:gd name="T8" fmla="*/ 460 w 493"/>
              <a:gd name="T9" fmla="*/ 67 h 646"/>
              <a:gd name="T10" fmla="*/ 460 w 493"/>
              <a:gd name="T11" fmla="*/ 0 h 646"/>
              <a:gd name="T12" fmla="*/ 0 w 493"/>
              <a:gd name="T13" fmla="*/ 33 h 646"/>
              <a:gd name="T14" fmla="*/ 44 w 493"/>
              <a:gd name="T15" fmla="*/ 67 h 646"/>
              <a:gd name="T16" fmla="*/ 73 w 493"/>
              <a:gd name="T17" fmla="*/ 166 h 646"/>
              <a:gd name="T18" fmla="*/ 211 w 493"/>
              <a:gd name="T19" fmla="*/ 317 h 646"/>
              <a:gd name="T20" fmla="*/ 211 w 493"/>
              <a:gd name="T21" fmla="*/ 332 h 646"/>
              <a:gd name="T22" fmla="*/ 34 w 493"/>
              <a:gd name="T23" fmla="*/ 579 h 646"/>
              <a:gd name="T24" fmla="*/ 34 w 493"/>
              <a:gd name="T25" fmla="*/ 646 h 646"/>
              <a:gd name="T26" fmla="*/ 493 w 493"/>
              <a:gd name="T27" fmla="*/ 612 h 646"/>
              <a:gd name="T28" fmla="*/ 404 w 493"/>
              <a:gd name="T29" fmla="*/ 479 h 646"/>
              <a:gd name="T30" fmla="*/ 285 w 493"/>
              <a:gd name="T31" fmla="*/ 348 h 646"/>
              <a:gd name="T32" fmla="*/ 14 w 493"/>
              <a:gd name="T33" fmla="*/ 33 h 646"/>
              <a:gd name="T34" fmla="*/ 460 w 493"/>
              <a:gd name="T35" fmla="*/ 14 h 646"/>
              <a:gd name="T36" fmla="*/ 460 w 493"/>
              <a:gd name="T37" fmla="*/ 53 h 646"/>
              <a:gd name="T38" fmla="*/ 14 w 493"/>
              <a:gd name="T39" fmla="*/ 33 h 646"/>
              <a:gd name="T40" fmla="*/ 412 w 493"/>
              <a:gd name="T41" fmla="*/ 156 h 646"/>
              <a:gd name="T42" fmla="*/ 85 w 493"/>
              <a:gd name="T43" fmla="*/ 156 h 646"/>
              <a:gd name="T44" fmla="*/ 439 w 493"/>
              <a:gd name="T45" fmla="*/ 67 h 646"/>
              <a:gd name="T46" fmla="*/ 211 w 493"/>
              <a:gd name="T47" fmla="*/ 490 h 646"/>
              <a:gd name="T48" fmla="*/ 211 w 493"/>
              <a:gd name="T49" fmla="*/ 348 h 646"/>
              <a:gd name="T50" fmla="*/ 156 w 493"/>
              <a:gd name="T51" fmla="*/ 509 h 646"/>
              <a:gd name="T52" fmla="*/ 219 w 493"/>
              <a:gd name="T53" fmla="*/ 503 h 646"/>
              <a:gd name="T54" fmla="*/ 225 w 493"/>
              <a:gd name="T55" fmla="*/ 336 h 646"/>
              <a:gd name="T56" fmla="*/ 225 w 493"/>
              <a:gd name="T57" fmla="*/ 313 h 646"/>
              <a:gd name="T58" fmla="*/ 94 w 493"/>
              <a:gd name="T59" fmla="*/ 175 h 646"/>
              <a:gd name="T60" fmla="*/ 259 w 493"/>
              <a:gd name="T61" fmla="*/ 169 h 646"/>
              <a:gd name="T62" fmla="*/ 274 w 493"/>
              <a:gd name="T63" fmla="*/ 307 h 646"/>
              <a:gd name="T64" fmla="*/ 271 w 493"/>
              <a:gd name="T65" fmla="*/ 321 h 646"/>
              <a:gd name="T66" fmla="*/ 271 w 493"/>
              <a:gd name="T67" fmla="*/ 483 h 646"/>
              <a:gd name="T68" fmla="*/ 278 w 493"/>
              <a:gd name="T69" fmla="*/ 493 h 646"/>
              <a:gd name="T70" fmla="*/ 437 w 493"/>
              <a:gd name="T71" fmla="*/ 579 h 646"/>
              <a:gd name="T72" fmla="*/ 84 w 493"/>
              <a:gd name="T73" fmla="*/ 495 h 646"/>
              <a:gd name="T74" fmla="*/ 34 w 493"/>
              <a:gd name="T75" fmla="*/ 632 h 646"/>
              <a:gd name="T76" fmla="*/ 34 w 493"/>
              <a:gd name="T77" fmla="*/ 593 h 646"/>
              <a:gd name="T78" fmla="*/ 479 w 493"/>
              <a:gd name="T79" fmla="*/ 612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93" h="646">
                <a:moveTo>
                  <a:pt x="460" y="579"/>
                </a:moveTo>
                <a:cubicBezTo>
                  <a:pt x="451" y="579"/>
                  <a:pt x="451" y="579"/>
                  <a:pt x="451" y="579"/>
                </a:cubicBezTo>
                <a:cubicBezTo>
                  <a:pt x="435" y="462"/>
                  <a:pt x="357" y="372"/>
                  <a:pt x="285" y="332"/>
                </a:cubicBezTo>
                <a:cubicBezTo>
                  <a:pt x="285" y="321"/>
                  <a:pt x="285" y="321"/>
                  <a:pt x="285" y="321"/>
                </a:cubicBezTo>
                <a:cubicBezTo>
                  <a:pt x="285" y="317"/>
                  <a:pt x="285" y="317"/>
                  <a:pt x="285" y="317"/>
                </a:cubicBezTo>
                <a:cubicBezTo>
                  <a:pt x="334" y="291"/>
                  <a:pt x="385" y="241"/>
                  <a:pt x="419" y="174"/>
                </a:cubicBezTo>
                <a:cubicBezTo>
                  <a:pt x="421" y="174"/>
                  <a:pt x="422" y="173"/>
                  <a:pt x="423" y="172"/>
                </a:cubicBezTo>
                <a:cubicBezTo>
                  <a:pt x="424" y="170"/>
                  <a:pt x="424" y="167"/>
                  <a:pt x="424" y="165"/>
                </a:cubicBezTo>
                <a:cubicBezTo>
                  <a:pt x="438" y="135"/>
                  <a:pt x="448" y="102"/>
                  <a:pt x="453" y="67"/>
                </a:cubicBezTo>
                <a:cubicBezTo>
                  <a:pt x="460" y="67"/>
                  <a:pt x="460" y="67"/>
                  <a:pt x="460" y="67"/>
                </a:cubicBezTo>
                <a:cubicBezTo>
                  <a:pt x="478" y="67"/>
                  <a:pt x="493" y="52"/>
                  <a:pt x="493" y="33"/>
                </a:cubicBezTo>
                <a:cubicBezTo>
                  <a:pt x="493" y="15"/>
                  <a:pt x="478" y="0"/>
                  <a:pt x="460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15" y="0"/>
                  <a:pt x="0" y="15"/>
                  <a:pt x="0" y="33"/>
                </a:cubicBezTo>
                <a:cubicBezTo>
                  <a:pt x="0" y="52"/>
                  <a:pt x="15" y="67"/>
                  <a:pt x="34" y="67"/>
                </a:cubicBezTo>
                <a:cubicBezTo>
                  <a:pt x="44" y="67"/>
                  <a:pt x="44" y="67"/>
                  <a:pt x="44" y="67"/>
                </a:cubicBezTo>
                <a:cubicBezTo>
                  <a:pt x="48" y="100"/>
                  <a:pt x="58" y="130"/>
                  <a:pt x="70" y="158"/>
                </a:cubicBezTo>
                <a:cubicBezTo>
                  <a:pt x="69" y="161"/>
                  <a:pt x="70" y="165"/>
                  <a:pt x="73" y="166"/>
                </a:cubicBezTo>
                <a:cubicBezTo>
                  <a:pt x="73" y="166"/>
                  <a:pt x="74" y="167"/>
                  <a:pt x="74" y="167"/>
                </a:cubicBezTo>
                <a:cubicBezTo>
                  <a:pt x="107" y="237"/>
                  <a:pt x="160" y="290"/>
                  <a:pt x="211" y="317"/>
                </a:cubicBezTo>
                <a:cubicBezTo>
                  <a:pt x="211" y="330"/>
                  <a:pt x="211" y="330"/>
                  <a:pt x="211" y="330"/>
                </a:cubicBezTo>
                <a:cubicBezTo>
                  <a:pt x="211" y="332"/>
                  <a:pt x="211" y="332"/>
                  <a:pt x="211" y="332"/>
                </a:cubicBezTo>
                <a:cubicBezTo>
                  <a:pt x="140" y="371"/>
                  <a:pt x="62" y="462"/>
                  <a:pt x="44" y="579"/>
                </a:cubicBezTo>
                <a:cubicBezTo>
                  <a:pt x="34" y="579"/>
                  <a:pt x="34" y="579"/>
                  <a:pt x="34" y="579"/>
                </a:cubicBezTo>
                <a:cubicBezTo>
                  <a:pt x="15" y="579"/>
                  <a:pt x="0" y="594"/>
                  <a:pt x="0" y="612"/>
                </a:cubicBezTo>
                <a:cubicBezTo>
                  <a:pt x="0" y="631"/>
                  <a:pt x="15" y="646"/>
                  <a:pt x="34" y="646"/>
                </a:cubicBezTo>
                <a:cubicBezTo>
                  <a:pt x="460" y="646"/>
                  <a:pt x="460" y="646"/>
                  <a:pt x="460" y="646"/>
                </a:cubicBezTo>
                <a:cubicBezTo>
                  <a:pt x="478" y="646"/>
                  <a:pt x="493" y="631"/>
                  <a:pt x="493" y="612"/>
                </a:cubicBezTo>
                <a:cubicBezTo>
                  <a:pt x="493" y="594"/>
                  <a:pt x="478" y="579"/>
                  <a:pt x="460" y="579"/>
                </a:cubicBezTo>
                <a:close/>
                <a:moveTo>
                  <a:pt x="404" y="479"/>
                </a:moveTo>
                <a:cubicBezTo>
                  <a:pt x="371" y="466"/>
                  <a:pt x="329" y="470"/>
                  <a:pt x="285" y="478"/>
                </a:cubicBezTo>
                <a:cubicBezTo>
                  <a:pt x="285" y="348"/>
                  <a:pt x="285" y="348"/>
                  <a:pt x="285" y="348"/>
                </a:cubicBezTo>
                <a:cubicBezTo>
                  <a:pt x="328" y="374"/>
                  <a:pt x="373" y="420"/>
                  <a:pt x="404" y="479"/>
                </a:cubicBezTo>
                <a:close/>
                <a:moveTo>
                  <a:pt x="14" y="33"/>
                </a:moveTo>
                <a:cubicBezTo>
                  <a:pt x="14" y="23"/>
                  <a:pt x="23" y="14"/>
                  <a:pt x="34" y="14"/>
                </a:cubicBezTo>
                <a:cubicBezTo>
                  <a:pt x="460" y="14"/>
                  <a:pt x="460" y="14"/>
                  <a:pt x="460" y="14"/>
                </a:cubicBezTo>
                <a:cubicBezTo>
                  <a:pt x="471" y="14"/>
                  <a:pt x="479" y="23"/>
                  <a:pt x="479" y="33"/>
                </a:cubicBezTo>
                <a:cubicBezTo>
                  <a:pt x="479" y="44"/>
                  <a:pt x="471" y="53"/>
                  <a:pt x="460" y="53"/>
                </a:cubicBezTo>
                <a:cubicBezTo>
                  <a:pt x="34" y="53"/>
                  <a:pt x="34" y="53"/>
                  <a:pt x="34" y="53"/>
                </a:cubicBezTo>
                <a:cubicBezTo>
                  <a:pt x="23" y="53"/>
                  <a:pt x="14" y="44"/>
                  <a:pt x="14" y="33"/>
                </a:cubicBezTo>
                <a:close/>
                <a:moveTo>
                  <a:pt x="439" y="67"/>
                </a:moveTo>
                <a:cubicBezTo>
                  <a:pt x="434" y="99"/>
                  <a:pt x="425" y="129"/>
                  <a:pt x="412" y="156"/>
                </a:cubicBezTo>
                <a:cubicBezTo>
                  <a:pt x="372" y="134"/>
                  <a:pt x="315" y="145"/>
                  <a:pt x="256" y="156"/>
                </a:cubicBezTo>
                <a:cubicBezTo>
                  <a:pt x="196" y="167"/>
                  <a:pt x="134" y="178"/>
                  <a:pt x="85" y="156"/>
                </a:cubicBezTo>
                <a:cubicBezTo>
                  <a:pt x="72" y="129"/>
                  <a:pt x="63" y="99"/>
                  <a:pt x="58" y="67"/>
                </a:cubicBezTo>
                <a:lnTo>
                  <a:pt x="439" y="67"/>
                </a:lnTo>
                <a:close/>
                <a:moveTo>
                  <a:pt x="211" y="348"/>
                </a:moveTo>
                <a:cubicBezTo>
                  <a:pt x="211" y="490"/>
                  <a:pt x="211" y="490"/>
                  <a:pt x="211" y="490"/>
                </a:cubicBezTo>
                <a:cubicBezTo>
                  <a:pt x="171" y="496"/>
                  <a:pt x="127" y="499"/>
                  <a:pt x="90" y="483"/>
                </a:cubicBezTo>
                <a:cubicBezTo>
                  <a:pt x="121" y="422"/>
                  <a:pt x="168" y="374"/>
                  <a:pt x="211" y="348"/>
                </a:cubicBezTo>
                <a:close/>
                <a:moveTo>
                  <a:pt x="84" y="495"/>
                </a:moveTo>
                <a:cubicBezTo>
                  <a:pt x="107" y="505"/>
                  <a:pt x="131" y="509"/>
                  <a:pt x="156" y="509"/>
                </a:cubicBezTo>
                <a:cubicBezTo>
                  <a:pt x="178" y="509"/>
                  <a:pt x="199" y="506"/>
                  <a:pt x="219" y="503"/>
                </a:cubicBezTo>
                <a:cubicBezTo>
                  <a:pt x="219" y="503"/>
                  <a:pt x="219" y="503"/>
                  <a:pt x="219" y="503"/>
                </a:cubicBezTo>
                <a:cubicBezTo>
                  <a:pt x="222" y="503"/>
                  <a:pt x="225" y="500"/>
                  <a:pt x="225" y="496"/>
                </a:cubicBezTo>
                <a:cubicBezTo>
                  <a:pt x="225" y="336"/>
                  <a:pt x="225" y="336"/>
                  <a:pt x="225" y="336"/>
                </a:cubicBezTo>
                <a:cubicBezTo>
                  <a:pt x="225" y="330"/>
                  <a:pt x="225" y="330"/>
                  <a:pt x="225" y="330"/>
                </a:cubicBezTo>
                <a:cubicBezTo>
                  <a:pt x="225" y="313"/>
                  <a:pt x="225" y="313"/>
                  <a:pt x="225" y="313"/>
                </a:cubicBezTo>
                <a:cubicBezTo>
                  <a:pt x="225" y="311"/>
                  <a:pt x="224" y="308"/>
                  <a:pt x="221" y="307"/>
                </a:cubicBezTo>
                <a:cubicBezTo>
                  <a:pt x="177" y="284"/>
                  <a:pt x="127" y="237"/>
                  <a:pt x="94" y="175"/>
                </a:cubicBezTo>
                <a:cubicBezTo>
                  <a:pt x="112" y="180"/>
                  <a:pt x="131" y="183"/>
                  <a:pt x="151" y="183"/>
                </a:cubicBezTo>
                <a:cubicBezTo>
                  <a:pt x="186" y="183"/>
                  <a:pt x="223" y="176"/>
                  <a:pt x="259" y="169"/>
                </a:cubicBezTo>
                <a:cubicBezTo>
                  <a:pt x="316" y="159"/>
                  <a:pt x="370" y="149"/>
                  <a:pt x="406" y="169"/>
                </a:cubicBezTo>
                <a:cubicBezTo>
                  <a:pt x="372" y="234"/>
                  <a:pt x="321" y="283"/>
                  <a:pt x="274" y="307"/>
                </a:cubicBezTo>
                <a:cubicBezTo>
                  <a:pt x="272" y="308"/>
                  <a:pt x="271" y="311"/>
                  <a:pt x="271" y="313"/>
                </a:cubicBezTo>
                <a:cubicBezTo>
                  <a:pt x="271" y="321"/>
                  <a:pt x="271" y="321"/>
                  <a:pt x="271" y="321"/>
                </a:cubicBezTo>
                <a:cubicBezTo>
                  <a:pt x="271" y="336"/>
                  <a:pt x="271" y="336"/>
                  <a:pt x="271" y="336"/>
                </a:cubicBezTo>
                <a:cubicBezTo>
                  <a:pt x="271" y="483"/>
                  <a:pt x="271" y="483"/>
                  <a:pt x="271" y="483"/>
                </a:cubicBezTo>
                <a:cubicBezTo>
                  <a:pt x="270" y="484"/>
                  <a:pt x="270" y="486"/>
                  <a:pt x="270" y="487"/>
                </a:cubicBezTo>
                <a:cubicBezTo>
                  <a:pt x="271" y="491"/>
                  <a:pt x="274" y="494"/>
                  <a:pt x="278" y="493"/>
                </a:cubicBezTo>
                <a:cubicBezTo>
                  <a:pt x="331" y="484"/>
                  <a:pt x="381" y="477"/>
                  <a:pt x="414" y="499"/>
                </a:cubicBezTo>
                <a:cubicBezTo>
                  <a:pt x="425" y="524"/>
                  <a:pt x="433" y="551"/>
                  <a:pt x="437" y="579"/>
                </a:cubicBezTo>
                <a:cubicBezTo>
                  <a:pt x="58" y="579"/>
                  <a:pt x="58" y="579"/>
                  <a:pt x="58" y="579"/>
                </a:cubicBezTo>
                <a:cubicBezTo>
                  <a:pt x="63" y="549"/>
                  <a:pt x="72" y="521"/>
                  <a:pt x="84" y="495"/>
                </a:cubicBezTo>
                <a:close/>
                <a:moveTo>
                  <a:pt x="460" y="632"/>
                </a:moveTo>
                <a:cubicBezTo>
                  <a:pt x="34" y="632"/>
                  <a:pt x="34" y="632"/>
                  <a:pt x="34" y="632"/>
                </a:cubicBezTo>
                <a:cubicBezTo>
                  <a:pt x="23" y="632"/>
                  <a:pt x="14" y="623"/>
                  <a:pt x="14" y="612"/>
                </a:cubicBezTo>
                <a:cubicBezTo>
                  <a:pt x="14" y="601"/>
                  <a:pt x="23" y="593"/>
                  <a:pt x="34" y="593"/>
                </a:cubicBezTo>
                <a:cubicBezTo>
                  <a:pt x="460" y="593"/>
                  <a:pt x="460" y="593"/>
                  <a:pt x="460" y="593"/>
                </a:cubicBezTo>
                <a:cubicBezTo>
                  <a:pt x="471" y="593"/>
                  <a:pt x="479" y="601"/>
                  <a:pt x="479" y="612"/>
                </a:cubicBezTo>
                <a:cubicBezTo>
                  <a:pt x="479" y="623"/>
                  <a:pt x="471" y="632"/>
                  <a:pt x="460" y="632"/>
                </a:cubicBezTo>
                <a:close/>
              </a:path>
            </a:pathLst>
          </a:custGeom>
          <a:solidFill>
            <a:srgbClr val="3812CF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anrope Medium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C9645D-74CA-7348-BCF9-BDF942598BFB}"/>
              </a:ext>
            </a:extLst>
          </p:cNvPr>
          <p:cNvSpPr txBox="1"/>
          <p:nvPr/>
        </p:nvSpPr>
        <p:spPr>
          <a:xfrm flipH="1">
            <a:off x="5781471" y="5224018"/>
            <a:ext cx="29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F4554"/>
                </a:solidFill>
              </a:rPr>
              <a:t>#</a:t>
            </a:r>
          </a:p>
        </p:txBody>
      </p:sp>
      <p:sp>
        <p:nvSpPr>
          <p:cNvPr id="202" name="CuadroTexto 201">
            <a:extLst>
              <a:ext uri="{FF2B5EF4-FFF2-40B4-BE49-F238E27FC236}">
                <a16:creationId xmlns:a16="http://schemas.microsoft.com/office/drawing/2014/main" id="{94B7EE44-9863-344C-851B-43B43E187460}"/>
              </a:ext>
            </a:extLst>
          </p:cNvPr>
          <p:cNvSpPr txBox="1"/>
          <p:nvPr/>
        </p:nvSpPr>
        <p:spPr>
          <a:xfrm>
            <a:off x="1362264" y="5097016"/>
            <a:ext cx="856068" cy="22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TIEMPO </a:t>
            </a:r>
          </a:p>
        </p:txBody>
      </p:sp>
      <p:grpSp>
        <p:nvGrpSpPr>
          <p:cNvPr id="203" name="Group 9257">
            <a:extLst>
              <a:ext uri="{FF2B5EF4-FFF2-40B4-BE49-F238E27FC236}">
                <a16:creationId xmlns:a16="http://schemas.microsoft.com/office/drawing/2014/main" id="{D2DCECD1-7DE8-2E4D-B873-FB7471B32441}"/>
              </a:ext>
            </a:extLst>
          </p:cNvPr>
          <p:cNvGrpSpPr/>
          <p:nvPr/>
        </p:nvGrpSpPr>
        <p:grpSpPr>
          <a:xfrm>
            <a:off x="5755762" y="4813695"/>
            <a:ext cx="354286" cy="349037"/>
            <a:chOff x="6657975" y="2476500"/>
            <a:chExt cx="949325" cy="949325"/>
          </a:xfrm>
        </p:grpSpPr>
        <p:sp>
          <p:nvSpPr>
            <p:cNvPr id="204" name="Oval 6">
              <a:extLst>
                <a:ext uri="{FF2B5EF4-FFF2-40B4-BE49-F238E27FC236}">
                  <a16:creationId xmlns:a16="http://schemas.microsoft.com/office/drawing/2014/main" id="{B7788BE1-857A-B647-970B-599B54099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975" y="2476500"/>
              <a:ext cx="949325" cy="949325"/>
            </a:xfrm>
            <a:prstGeom prst="ellipse">
              <a:avLst/>
            </a:prstGeom>
            <a:solidFill>
              <a:srgbClr val="3812C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5" name="Freeform 22">
              <a:extLst>
                <a:ext uri="{FF2B5EF4-FFF2-40B4-BE49-F238E27FC236}">
                  <a16:creationId xmlns:a16="http://schemas.microsoft.com/office/drawing/2014/main" id="{B1781315-B539-164D-8EBA-286E31ABD8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05625" y="2643188"/>
              <a:ext cx="454025" cy="615950"/>
            </a:xfrm>
            <a:custGeom>
              <a:avLst/>
              <a:gdLst>
                <a:gd name="T0" fmla="*/ 253 w 509"/>
                <a:gd name="T1" fmla="*/ 113 h 690"/>
                <a:gd name="T2" fmla="*/ 142 w 509"/>
                <a:gd name="T3" fmla="*/ 464 h 690"/>
                <a:gd name="T4" fmla="*/ 75 w 509"/>
                <a:gd name="T5" fmla="*/ 681 h 690"/>
                <a:gd name="T6" fmla="*/ 88 w 509"/>
                <a:gd name="T7" fmla="*/ 685 h 690"/>
                <a:gd name="T8" fmla="*/ 421 w 509"/>
                <a:gd name="T9" fmla="*/ 685 h 690"/>
                <a:gd name="T10" fmla="*/ 434 w 509"/>
                <a:gd name="T11" fmla="*/ 681 h 690"/>
                <a:gd name="T12" fmla="*/ 320 w 509"/>
                <a:gd name="T13" fmla="*/ 362 h 690"/>
                <a:gd name="T14" fmla="*/ 189 w 509"/>
                <a:gd name="T15" fmla="*/ 362 h 690"/>
                <a:gd name="T16" fmla="*/ 316 w 509"/>
                <a:gd name="T17" fmla="*/ 348 h 690"/>
                <a:gd name="T18" fmla="*/ 253 w 509"/>
                <a:gd name="T19" fmla="*/ 127 h 690"/>
                <a:gd name="T20" fmla="*/ 245 w 509"/>
                <a:gd name="T21" fmla="*/ 169 h 690"/>
                <a:gd name="T22" fmla="*/ 231 w 509"/>
                <a:gd name="T23" fmla="*/ 149 h 690"/>
                <a:gd name="T24" fmla="*/ 264 w 509"/>
                <a:gd name="T25" fmla="*/ 183 h 690"/>
                <a:gd name="T26" fmla="*/ 244 w 509"/>
                <a:gd name="T27" fmla="*/ 184 h 690"/>
                <a:gd name="T28" fmla="*/ 153 w 509"/>
                <a:gd name="T29" fmla="*/ 476 h 690"/>
                <a:gd name="T30" fmla="*/ 112 w 509"/>
                <a:gd name="T31" fmla="*/ 608 h 690"/>
                <a:gd name="T32" fmla="*/ 51 w 509"/>
                <a:gd name="T33" fmla="*/ 295 h 690"/>
                <a:gd name="T34" fmla="*/ 43 w 509"/>
                <a:gd name="T35" fmla="*/ 5 h 690"/>
                <a:gd name="T36" fmla="*/ 14 w 509"/>
                <a:gd name="T37" fmla="*/ 147 h 690"/>
                <a:gd name="T38" fmla="*/ 463 w 509"/>
                <a:gd name="T39" fmla="*/ 293 h 690"/>
                <a:gd name="T40" fmla="*/ 452 w 509"/>
                <a:gd name="T41" fmla="*/ 285 h 690"/>
                <a:gd name="T42" fmla="*/ 455 w 509"/>
                <a:gd name="T43" fmla="*/ 2 h 690"/>
                <a:gd name="T44" fmla="*/ 93 w 509"/>
                <a:gd name="T45" fmla="*/ 259 h 690"/>
                <a:gd name="T46" fmla="*/ 101 w 509"/>
                <a:gd name="T47" fmla="*/ 36 h 690"/>
                <a:gd name="T48" fmla="*/ 104 w 509"/>
                <a:gd name="T49" fmla="*/ 251 h 690"/>
                <a:gd name="T50" fmla="*/ 93 w 509"/>
                <a:gd name="T51" fmla="*/ 259 h 690"/>
                <a:gd name="T52" fmla="*/ 405 w 509"/>
                <a:gd name="T53" fmla="*/ 44 h 690"/>
                <a:gd name="T54" fmla="*/ 451 w 509"/>
                <a:gd name="T55" fmla="*/ 147 h 690"/>
                <a:gd name="T56" fmla="*/ 405 w 509"/>
                <a:gd name="T57" fmla="*/ 262 h 690"/>
                <a:gd name="T58" fmla="*/ 321 w 509"/>
                <a:gd name="T59" fmla="*/ 147 h 690"/>
                <a:gd name="T60" fmla="*/ 321 w 509"/>
                <a:gd name="T61" fmla="*/ 102 h 690"/>
                <a:gd name="T62" fmla="*/ 313 w 509"/>
                <a:gd name="T63" fmla="*/ 197 h 690"/>
                <a:gd name="T64" fmla="*/ 356 w 509"/>
                <a:gd name="T65" fmla="*/ 219 h 690"/>
                <a:gd name="T66" fmla="*/ 359 w 509"/>
                <a:gd name="T67" fmla="*/ 68 h 690"/>
                <a:gd name="T68" fmla="*/ 367 w 509"/>
                <a:gd name="T69" fmla="*/ 227 h 690"/>
                <a:gd name="T70" fmla="*/ 356 w 509"/>
                <a:gd name="T71" fmla="*/ 219 h 690"/>
                <a:gd name="T72" fmla="*/ 139 w 509"/>
                <a:gd name="T73" fmla="*/ 71 h 690"/>
                <a:gd name="T74" fmla="*/ 130 w 509"/>
                <a:gd name="T75" fmla="*/ 147 h 690"/>
                <a:gd name="T76" fmla="*/ 147 w 509"/>
                <a:gd name="T77" fmla="*/ 229 h 690"/>
                <a:gd name="T78" fmla="*/ 174 w 509"/>
                <a:gd name="T79" fmla="*/ 147 h 690"/>
                <a:gd name="T80" fmla="*/ 199 w 509"/>
                <a:gd name="T81" fmla="*/ 111 h 690"/>
                <a:gd name="T82" fmla="*/ 199 w 509"/>
                <a:gd name="T83" fmla="*/ 195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09" h="690">
                  <a:moveTo>
                    <a:pt x="277" y="176"/>
                  </a:moveTo>
                  <a:cubicBezTo>
                    <a:pt x="284" y="169"/>
                    <a:pt x="289" y="160"/>
                    <a:pt x="289" y="149"/>
                  </a:cubicBezTo>
                  <a:cubicBezTo>
                    <a:pt x="289" y="129"/>
                    <a:pt x="273" y="113"/>
                    <a:pt x="253" y="113"/>
                  </a:cubicBezTo>
                  <a:cubicBezTo>
                    <a:pt x="233" y="113"/>
                    <a:pt x="217" y="129"/>
                    <a:pt x="217" y="149"/>
                  </a:cubicBezTo>
                  <a:cubicBezTo>
                    <a:pt x="217" y="161"/>
                    <a:pt x="223" y="171"/>
                    <a:pt x="231" y="177"/>
                  </a:cubicBezTo>
                  <a:cubicBezTo>
                    <a:pt x="142" y="464"/>
                    <a:pt x="142" y="464"/>
                    <a:pt x="142" y="464"/>
                  </a:cubicBezTo>
                  <a:cubicBezTo>
                    <a:pt x="141" y="465"/>
                    <a:pt x="140" y="467"/>
                    <a:pt x="140" y="469"/>
                  </a:cubicBezTo>
                  <a:cubicBezTo>
                    <a:pt x="140" y="470"/>
                    <a:pt x="140" y="471"/>
                    <a:pt x="140" y="471"/>
                  </a:cubicBezTo>
                  <a:cubicBezTo>
                    <a:pt x="75" y="681"/>
                    <a:pt x="75" y="681"/>
                    <a:pt x="75" y="681"/>
                  </a:cubicBezTo>
                  <a:cubicBezTo>
                    <a:pt x="73" y="685"/>
                    <a:pt x="75" y="689"/>
                    <a:pt x="79" y="690"/>
                  </a:cubicBezTo>
                  <a:cubicBezTo>
                    <a:pt x="80" y="690"/>
                    <a:pt x="81" y="690"/>
                    <a:pt x="81" y="690"/>
                  </a:cubicBezTo>
                  <a:cubicBezTo>
                    <a:pt x="84" y="690"/>
                    <a:pt x="87" y="688"/>
                    <a:pt x="88" y="685"/>
                  </a:cubicBezTo>
                  <a:cubicBezTo>
                    <a:pt x="108" y="622"/>
                    <a:pt x="108" y="622"/>
                    <a:pt x="108" y="622"/>
                  </a:cubicBezTo>
                  <a:cubicBezTo>
                    <a:pt x="401" y="622"/>
                    <a:pt x="401" y="622"/>
                    <a:pt x="401" y="622"/>
                  </a:cubicBezTo>
                  <a:cubicBezTo>
                    <a:pt x="421" y="685"/>
                    <a:pt x="421" y="685"/>
                    <a:pt x="421" y="685"/>
                  </a:cubicBezTo>
                  <a:cubicBezTo>
                    <a:pt x="422" y="688"/>
                    <a:pt x="425" y="690"/>
                    <a:pt x="428" y="690"/>
                  </a:cubicBezTo>
                  <a:cubicBezTo>
                    <a:pt x="428" y="690"/>
                    <a:pt x="429" y="690"/>
                    <a:pt x="430" y="690"/>
                  </a:cubicBezTo>
                  <a:cubicBezTo>
                    <a:pt x="433" y="689"/>
                    <a:pt x="435" y="685"/>
                    <a:pt x="434" y="681"/>
                  </a:cubicBezTo>
                  <a:lnTo>
                    <a:pt x="277" y="176"/>
                  </a:lnTo>
                  <a:close/>
                  <a:moveTo>
                    <a:pt x="189" y="362"/>
                  </a:moveTo>
                  <a:cubicBezTo>
                    <a:pt x="320" y="362"/>
                    <a:pt x="320" y="362"/>
                    <a:pt x="320" y="362"/>
                  </a:cubicBezTo>
                  <a:cubicBezTo>
                    <a:pt x="351" y="462"/>
                    <a:pt x="351" y="462"/>
                    <a:pt x="351" y="462"/>
                  </a:cubicBezTo>
                  <a:cubicBezTo>
                    <a:pt x="157" y="462"/>
                    <a:pt x="157" y="462"/>
                    <a:pt x="157" y="462"/>
                  </a:cubicBezTo>
                  <a:lnTo>
                    <a:pt x="189" y="362"/>
                  </a:lnTo>
                  <a:close/>
                  <a:moveTo>
                    <a:pt x="219" y="265"/>
                  </a:moveTo>
                  <a:cubicBezTo>
                    <a:pt x="290" y="265"/>
                    <a:pt x="290" y="265"/>
                    <a:pt x="290" y="265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193" y="348"/>
                    <a:pt x="193" y="348"/>
                    <a:pt x="193" y="348"/>
                  </a:cubicBezTo>
                  <a:lnTo>
                    <a:pt x="219" y="265"/>
                  </a:lnTo>
                  <a:close/>
                  <a:moveTo>
                    <a:pt x="253" y="127"/>
                  </a:moveTo>
                  <a:cubicBezTo>
                    <a:pt x="265" y="127"/>
                    <a:pt x="275" y="137"/>
                    <a:pt x="275" y="149"/>
                  </a:cubicBezTo>
                  <a:cubicBezTo>
                    <a:pt x="275" y="161"/>
                    <a:pt x="265" y="171"/>
                    <a:pt x="253" y="171"/>
                  </a:cubicBezTo>
                  <a:cubicBezTo>
                    <a:pt x="250" y="171"/>
                    <a:pt x="248" y="170"/>
                    <a:pt x="245" y="169"/>
                  </a:cubicBezTo>
                  <a:cubicBezTo>
                    <a:pt x="244" y="168"/>
                    <a:pt x="243" y="168"/>
                    <a:pt x="242" y="167"/>
                  </a:cubicBezTo>
                  <a:cubicBezTo>
                    <a:pt x="242" y="167"/>
                    <a:pt x="241" y="167"/>
                    <a:pt x="241" y="167"/>
                  </a:cubicBezTo>
                  <a:cubicBezTo>
                    <a:pt x="235" y="163"/>
                    <a:pt x="231" y="156"/>
                    <a:pt x="231" y="149"/>
                  </a:cubicBezTo>
                  <a:cubicBezTo>
                    <a:pt x="231" y="137"/>
                    <a:pt x="241" y="127"/>
                    <a:pt x="253" y="127"/>
                  </a:cubicBezTo>
                  <a:close/>
                  <a:moveTo>
                    <a:pt x="253" y="185"/>
                  </a:moveTo>
                  <a:cubicBezTo>
                    <a:pt x="257" y="185"/>
                    <a:pt x="261" y="184"/>
                    <a:pt x="264" y="183"/>
                  </a:cubicBezTo>
                  <a:cubicBezTo>
                    <a:pt x="286" y="251"/>
                    <a:pt x="286" y="251"/>
                    <a:pt x="286" y="251"/>
                  </a:cubicBezTo>
                  <a:cubicBezTo>
                    <a:pt x="223" y="251"/>
                    <a:pt x="223" y="251"/>
                    <a:pt x="223" y="251"/>
                  </a:cubicBezTo>
                  <a:cubicBezTo>
                    <a:pt x="244" y="184"/>
                    <a:pt x="244" y="184"/>
                    <a:pt x="244" y="184"/>
                  </a:cubicBezTo>
                  <a:cubicBezTo>
                    <a:pt x="247" y="184"/>
                    <a:pt x="250" y="185"/>
                    <a:pt x="253" y="185"/>
                  </a:cubicBezTo>
                  <a:close/>
                  <a:moveTo>
                    <a:pt x="112" y="608"/>
                  </a:moveTo>
                  <a:cubicBezTo>
                    <a:pt x="153" y="476"/>
                    <a:pt x="153" y="476"/>
                    <a:pt x="153" y="476"/>
                  </a:cubicBezTo>
                  <a:cubicBezTo>
                    <a:pt x="356" y="476"/>
                    <a:pt x="356" y="476"/>
                    <a:pt x="356" y="476"/>
                  </a:cubicBezTo>
                  <a:cubicBezTo>
                    <a:pt x="397" y="608"/>
                    <a:pt x="397" y="608"/>
                    <a:pt x="397" y="608"/>
                  </a:cubicBezTo>
                  <a:lnTo>
                    <a:pt x="112" y="608"/>
                  </a:lnTo>
                  <a:close/>
                  <a:moveTo>
                    <a:pt x="56" y="284"/>
                  </a:moveTo>
                  <a:cubicBezTo>
                    <a:pt x="59" y="287"/>
                    <a:pt x="58" y="291"/>
                    <a:pt x="55" y="294"/>
                  </a:cubicBezTo>
                  <a:cubicBezTo>
                    <a:pt x="53" y="294"/>
                    <a:pt x="52" y="295"/>
                    <a:pt x="51" y="295"/>
                  </a:cubicBezTo>
                  <a:cubicBezTo>
                    <a:pt x="49" y="295"/>
                    <a:pt x="46" y="294"/>
                    <a:pt x="45" y="292"/>
                  </a:cubicBezTo>
                  <a:cubicBezTo>
                    <a:pt x="15" y="249"/>
                    <a:pt x="0" y="199"/>
                    <a:pt x="0" y="147"/>
                  </a:cubicBezTo>
                  <a:cubicBezTo>
                    <a:pt x="0" y="96"/>
                    <a:pt x="15" y="47"/>
                    <a:pt x="43" y="5"/>
                  </a:cubicBezTo>
                  <a:cubicBezTo>
                    <a:pt x="45" y="2"/>
                    <a:pt x="50" y="1"/>
                    <a:pt x="53" y="3"/>
                  </a:cubicBezTo>
                  <a:cubicBezTo>
                    <a:pt x="56" y="5"/>
                    <a:pt x="57" y="9"/>
                    <a:pt x="55" y="13"/>
                  </a:cubicBezTo>
                  <a:cubicBezTo>
                    <a:pt x="28" y="52"/>
                    <a:pt x="14" y="99"/>
                    <a:pt x="14" y="147"/>
                  </a:cubicBezTo>
                  <a:cubicBezTo>
                    <a:pt x="14" y="196"/>
                    <a:pt x="29" y="243"/>
                    <a:pt x="56" y="284"/>
                  </a:cubicBezTo>
                  <a:close/>
                  <a:moveTo>
                    <a:pt x="509" y="147"/>
                  </a:moveTo>
                  <a:cubicBezTo>
                    <a:pt x="509" y="200"/>
                    <a:pt x="493" y="250"/>
                    <a:pt x="463" y="293"/>
                  </a:cubicBezTo>
                  <a:cubicBezTo>
                    <a:pt x="462" y="295"/>
                    <a:pt x="459" y="296"/>
                    <a:pt x="457" y="296"/>
                  </a:cubicBezTo>
                  <a:cubicBezTo>
                    <a:pt x="456" y="296"/>
                    <a:pt x="454" y="296"/>
                    <a:pt x="453" y="295"/>
                  </a:cubicBezTo>
                  <a:cubicBezTo>
                    <a:pt x="450" y="293"/>
                    <a:pt x="449" y="288"/>
                    <a:pt x="452" y="285"/>
                  </a:cubicBezTo>
                  <a:cubicBezTo>
                    <a:pt x="480" y="244"/>
                    <a:pt x="495" y="197"/>
                    <a:pt x="495" y="147"/>
                  </a:cubicBezTo>
                  <a:cubicBezTo>
                    <a:pt x="495" y="98"/>
                    <a:pt x="481" y="52"/>
                    <a:pt x="453" y="11"/>
                  </a:cubicBezTo>
                  <a:cubicBezTo>
                    <a:pt x="451" y="8"/>
                    <a:pt x="452" y="4"/>
                    <a:pt x="455" y="2"/>
                  </a:cubicBezTo>
                  <a:cubicBezTo>
                    <a:pt x="458" y="0"/>
                    <a:pt x="463" y="0"/>
                    <a:pt x="465" y="4"/>
                  </a:cubicBezTo>
                  <a:cubicBezTo>
                    <a:pt x="494" y="46"/>
                    <a:pt x="509" y="96"/>
                    <a:pt x="509" y="147"/>
                  </a:cubicBezTo>
                  <a:close/>
                  <a:moveTo>
                    <a:pt x="93" y="259"/>
                  </a:moveTo>
                  <a:cubicBezTo>
                    <a:pt x="70" y="226"/>
                    <a:pt x="58" y="187"/>
                    <a:pt x="58" y="147"/>
                  </a:cubicBezTo>
                  <a:cubicBezTo>
                    <a:pt x="58" y="108"/>
                    <a:pt x="69" y="70"/>
                    <a:pt x="91" y="38"/>
                  </a:cubicBezTo>
                  <a:cubicBezTo>
                    <a:pt x="93" y="35"/>
                    <a:pt x="98" y="34"/>
                    <a:pt x="101" y="36"/>
                  </a:cubicBezTo>
                  <a:cubicBezTo>
                    <a:pt x="104" y="38"/>
                    <a:pt x="105" y="42"/>
                    <a:pt x="103" y="46"/>
                  </a:cubicBezTo>
                  <a:cubicBezTo>
                    <a:pt x="83" y="76"/>
                    <a:pt x="72" y="111"/>
                    <a:pt x="72" y="147"/>
                  </a:cubicBezTo>
                  <a:cubicBezTo>
                    <a:pt x="72" y="184"/>
                    <a:pt x="83" y="220"/>
                    <a:pt x="104" y="251"/>
                  </a:cubicBezTo>
                  <a:cubicBezTo>
                    <a:pt x="107" y="254"/>
                    <a:pt x="106" y="258"/>
                    <a:pt x="103" y="261"/>
                  </a:cubicBezTo>
                  <a:cubicBezTo>
                    <a:pt x="101" y="261"/>
                    <a:pt x="100" y="262"/>
                    <a:pt x="99" y="262"/>
                  </a:cubicBezTo>
                  <a:cubicBezTo>
                    <a:pt x="96" y="262"/>
                    <a:pt x="94" y="261"/>
                    <a:pt x="93" y="259"/>
                  </a:cubicBezTo>
                  <a:close/>
                  <a:moveTo>
                    <a:pt x="404" y="252"/>
                  </a:moveTo>
                  <a:cubicBezTo>
                    <a:pt x="425" y="221"/>
                    <a:pt x="437" y="185"/>
                    <a:pt x="437" y="147"/>
                  </a:cubicBezTo>
                  <a:cubicBezTo>
                    <a:pt x="437" y="110"/>
                    <a:pt x="426" y="75"/>
                    <a:pt x="405" y="44"/>
                  </a:cubicBezTo>
                  <a:cubicBezTo>
                    <a:pt x="403" y="41"/>
                    <a:pt x="404" y="37"/>
                    <a:pt x="407" y="35"/>
                  </a:cubicBezTo>
                  <a:cubicBezTo>
                    <a:pt x="410" y="32"/>
                    <a:pt x="415" y="33"/>
                    <a:pt x="417" y="37"/>
                  </a:cubicBezTo>
                  <a:cubicBezTo>
                    <a:pt x="439" y="69"/>
                    <a:pt x="451" y="107"/>
                    <a:pt x="451" y="147"/>
                  </a:cubicBezTo>
                  <a:cubicBezTo>
                    <a:pt x="451" y="188"/>
                    <a:pt x="439" y="227"/>
                    <a:pt x="415" y="260"/>
                  </a:cubicBezTo>
                  <a:cubicBezTo>
                    <a:pt x="414" y="262"/>
                    <a:pt x="412" y="263"/>
                    <a:pt x="409" y="263"/>
                  </a:cubicBezTo>
                  <a:cubicBezTo>
                    <a:pt x="408" y="263"/>
                    <a:pt x="407" y="263"/>
                    <a:pt x="405" y="262"/>
                  </a:cubicBezTo>
                  <a:cubicBezTo>
                    <a:pt x="402" y="260"/>
                    <a:pt x="401" y="255"/>
                    <a:pt x="404" y="252"/>
                  </a:cubicBezTo>
                  <a:close/>
                  <a:moveTo>
                    <a:pt x="308" y="186"/>
                  </a:moveTo>
                  <a:cubicBezTo>
                    <a:pt x="316" y="175"/>
                    <a:pt x="321" y="161"/>
                    <a:pt x="321" y="147"/>
                  </a:cubicBezTo>
                  <a:cubicBezTo>
                    <a:pt x="321" y="134"/>
                    <a:pt x="317" y="121"/>
                    <a:pt x="309" y="110"/>
                  </a:cubicBezTo>
                  <a:cubicBezTo>
                    <a:pt x="307" y="107"/>
                    <a:pt x="308" y="103"/>
                    <a:pt x="311" y="100"/>
                  </a:cubicBezTo>
                  <a:cubicBezTo>
                    <a:pt x="314" y="98"/>
                    <a:pt x="319" y="99"/>
                    <a:pt x="321" y="102"/>
                  </a:cubicBezTo>
                  <a:cubicBezTo>
                    <a:pt x="330" y="116"/>
                    <a:pt x="335" y="131"/>
                    <a:pt x="335" y="147"/>
                  </a:cubicBezTo>
                  <a:cubicBezTo>
                    <a:pt x="335" y="164"/>
                    <a:pt x="329" y="180"/>
                    <a:pt x="319" y="194"/>
                  </a:cubicBezTo>
                  <a:cubicBezTo>
                    <a:pt x="318" y="196"/>
                    <a:pt x="315" y="197"/>
                    <a:pt x="313" y="197"/>
                  </a:cubicBezTo>
                  <a:cubicBezTo>
                    <a:pt x="312" y="197"/>
                    <a:pt x="310" y="197"/>
                    <a:pt x="309" y="196"/>
                  </a:cubicBezTo>
                  <a:cubicBezTo>
                    <a:pt x="306" y="194"/>
                    <a:pt x="305" y="189"/>
                    <a:pt x="308" y="186"/>
                  </a:cubicBezTo>
                  <a:close/>
                  <a:moveTo>
                    <a:pt x="356" y="219"/>
                  </a:moveTo>
                  <a:cubicBezTo>
                    <a:pt x="371" y="198"/>
                    <a:pt x="379" y="173"/>
                    <a:pt x="379" y="147"/>
                  </a:cubicBezTo>
                  <a:cubicBezTo>
                    <a:pt x="379" y="122"/>
                    <a:pt x="371" y="98"/>
                    <a:pt x="357" y="77"/>
                  </a:cubicBezTo>
                  <a:cubicBezTo>
                    <a:pt x="355" y="74"/>
                    <a:pt x="356" y="70"/>
                    <a:pt x="359" y="68"/>
                  </a:cubicBezTo>
                  <a:cubicBezTo>
                    <a:pt x="362" y="65"/>
                    <a:pt x="367" y="66"/>
                    <a:pt x="369" y="69"/>
                  </a:cubicBezTo>
                  <a:cubicBezTo>
                    <a:pt x="384" y="92"/>
                    <a:pt x="393" y="119"/>
                    <a:pt x="393" y="147"/>
                  </a:cubicBezTo>
                  <a:cubicBezTo>
                    <a:pt x="393" y="176"/>
                    <a:pt x="384" y="204"/>
                    <a:pt x="367" y="227"/>
                  </a:cubicBezTo>
                  <a:cubicBezTo>
                    <a:pt x="366" y="229"/>
                    <a:pt x="364" y="230"/>
                    <a:pt x="361" y="230"/>
                  </a:cubicBezTo>
                  <a:cubicBezTo>
                    <a:pt x="360" y="230"/>
                    <a:pt x="359" y="230"/>
                    <a:pt x="357" y="229"/>
                  </a:cubicBezTo>
                  <a:cubicBezTo>
                    <a:pt x="354" y="227"/>
                    <a:pt x="353" y="222"/>
                    <a:pt x="356" y="219"/>
                  </a:cubicBezTo>
                  <a:close/>
                  <a:moveTo>
                    <a:pt x="141" y="226"/>
                  </a:moveTo>
                  <a:cubicBezTo>
                    <a:pt x="125" y="203"/>
                    <a:pt x="116" y="175"/>
                    <a:pt x="116" y="147"/>
                  </a:cubicBezTo>
                  <a:cubicBezTo>
                    <a:pt x="116" y="120"/>
                    <a:pt x="124" y="93"/>
                    <a:pt x="139" y="71"/>
                  </a:cubicBezTo>
                  <a:cubicBezTo>
                    <a:pt x="141" y="68"/>
                    <a:pt x="146" y="67"/>
                    <a:pt x="149" y="69"/>
                  </a:cubicBezTo>
                  <a:cubicBezTo>
                    <a:pt x="152" y="71"/>
                    <a:pt x="153" y="75"/>
                    <a:pt x="151" y="78"/>
                  </a:cubicBezTo>
                  <a:cubicBezTo>
                    <a:pt x="137" y="99"/>
                    <a:pt x="130" y="123"/>
                    <a:pt x="130" y="147"/>
                  </a:cubicBezTo>
                  <a:cubicBezTo>
                    <a:pt x="130" y="173"/>
                    <a:pt x="138" y="197"/>
                    <a:pt x="152" y="218"/>
                  </a:cubicBezTo>
                  <a:cubicBezTo>
                    <a:pt x="155" y="221"/>
                    <a:pt x="154" y="225"/>
                    <a:pt x="151" y="228"/>
                  </a:cubicBezTo>
                  <a:cubicBezTo>
                    <a:pt x="149" y="229"/>
                    <a:pt x="148" y="229"/>
                    <a:pt x="147" y="229"/>
                  </a:cubicBezTo>
                  <a:cubicBezTo>
                    <a:pt x="144" y="229"/>
                    <a:pt x="142" y="228"/>
                    <a:pt x="141" y="226"/>
                  </a:cubicBezTo>
                  <a:close/>
                  <a:moveTo>
                    <a:pt x="189" y="193"/>
                  </a:moveTo>
                  <a:cubicBezTo>
                    <a:pt x="179" y="179"/>
                    <a:pt x="174" y="164"/>
                    <a:pt x="174" y="147"/>
                  </a:cubicBezTo>
                  <a:cubicBezTo>
                    <a:pt x="174" y="132"/>
                    <a:pt x="179" y="117"/>
                    <a:pt x="187" y="104"/>
                  </a:cubicBezTo>
                  <a:cubicBezTo>
                    <a:pt x="189" y="101"/>
                    <a:pt x="193" y="100"/>
                    <a:pt x="197" y="102"/>
                  </a:cubicBezTo>
                  <a:cubicBezTo>
                    <a:pt x="200" y="104"/>
                    <a:pt x="201" y="108"/>
                    <a:pt x="199" y="111"/>
                  </a:cubicBezTo>
                  <a:cubicBezTo>
                    <a:pt x="192" y="122"/>
                    <a:pt x="188" y="134"/>
                    <a:pt x="188" y="147"/>
                  </a:cubicBezTo>
                  <a:cubicBezTo>
                    <a:pt x="188" y="161"/>
                    <a:pt x="192" y="174"/>
                    <a:pt x="200" y="185"/>
                  </a:cubicBezTo>
                  <a:cubicBezTo>
                    <a:pt x="203" y="188"/>
                    <a:pt x="202" y="193"/>
                    <a:pt x="199" y="195"/>
                  </a:cubicBezTo>
                  <a:cubicBezTo>
                    <a:pt x="197" y="196"/>
                    <a:pt x="196" y="196"/>
                    <a:pt x="195" y="196"/>
                  </a:cubicBezTo>
                  <a:cubicBezTo>
                    <a:pt x="192" y="196"/>
                    <a:pt x="190" y="195"/>
                    <a:pt x="189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06" name="Freeform 113">
            <a:extLst>
              <a:ext uri="{FF2B5EF4-FFF2-40B4-BE49-F238E27FC236}">
                <a16:creationId xmlns:a16="http://schemas.microsoft.com/office/drawing/2014/main" id="{8386480B-D912-FE4C-9A9B-A9EC1F33FADA}"/>
              </a:ext>
            </a:extLst>
          </p:cNvPr>
          <p:cNvSpPr>
            <a:spLocks noEditPoints="1"/>
          </p:cNvSpPr>
          <p:nvPr/>
        </p:nvSpPr>
        <p:spPr bwMode="auto">
          <a:xfrm>
            <a:off x="6464688" y="489312"/>
            <a:ext cx="419532" cy="428626"/>
          </a:xfrm>
          <a:custGeom>
            <a:avLst/>
            <a:gdLst>
              <a:gd name="T0" fmla="*/ 530 w 582"/>
              <a:gd name="T1" fmla="*/ 0 h 569"/>
              <a:gd name="T2" fmla="*/ 237 w 582"/>
              <a:gd name="T3" fmla="*/ 196 h 569"/>
              <a:gd name="T4" fmla="*/ 44 w 582"/>
              <a:gd name="T5" fmla="*/ 285 h 569"/>
              <a:gd name="T6" fmla="*/ 52 w 582"/>
              <a:gd name="T7" fmla="*/ 295 h 569"/>
              <a:gd name="T8" fmla="*/ 138 w 582"/>
              <a:gd name="T9" fmla="*/ 305 h 569"/>
              <a:gd name="T10" fmla="*/ 109 w 582"/>
              <a:gd name="T11" fmla="*/ 362 h 569"/>
              <a:gd name="T12" fmla="*/ 197 w 582"/>
              <a:gd name="T13" fmla="*/ 466 h 569"/>
              <a:gd name="T14" fmla="*/ 238 w 582"/>
              <a:gd name="T15" fmla="*/ 432 h 569"/>
              <a:gd name="T16" fmla="*/ 265 w 582"/>
              <a:gd name="T17" fmla="*/ 432 h 569"/>
              <a:gd name="T18" fmla="*/ 275 w 582"/>
              <a:gd name="T19" fmla="*/ 518 h 569"/>
              <a:gd name="T20" fmla="*/ 282 w 582"/>
              <a:gd name="T21" fmla="*/ 527 h 569"/>
              <a:gd name="T22" fmla="*/ 366 w 582"/>
              <a:gd name="T23" fmla="*/ 454 h 569"/>
              <a:gd name="T24" fmla="*/ 481 w 582"/>
              <a:gd name="T25" fmla="*/ 235 h 569"/>
              <a:gd name="T26" fmla="*/ 63 w 582"/>
              <a:gd name="T27" fmla="*/ 278 h 569"/>
              <a:gd name="T28" fmla="*/ 225 w 582"/>
              <a:gd name="T29" fmla="*/ 210 h 569"/>
              <a:gd name="T30" fmla="*/ 63 w 582"/>
              <a:gd name="T31" fmla="*/ 278 h 569"/>
              <a:gd name="T32" fmla="*/ 149 w 582"/>
              <a:gd name="T33" fmla="*/ 421 h 569"/>
              <a:gd name="T34" fmla="*/ 145 w 582"/>
              <a:gd name="T35" fmla="*/ 345 h 569"/>
              <a:gd name="T36" fmla="*/ 225 w 582"/>
              <a:gd name="T37" fmla="*/ 425 h 569"/>
              <a:gd name="T38" fmla="*/ 353 w 582"/>
              <a:gd name="T39" fmla="*/ 449 h 569"/>
              <a:gd name="T40" fmla="*/ 285 w 582"/>
              <a:gd name="T41" fmla="*/ 414 h 569"/>
              <a:gd name="T42" fmla="*/ 353 w 582"/>
              <a:gd name="T43" fmla="*/ 449 h 569"/>
              <a:gd name="T44" fmla="*/ 271 w 582"/>
              <a:gd name="T45" fmla="*/ 407 h 569"/>
              <a:gd name="T46" fmla="*/ 254 w 582"/>
              <a:gd name="T47" fmla="*/ 422 h 569"/>
              <a:gd name="T48" fmla="*/ 149 w 582"/>
              <a:gd name="T49" fmla="*/ 314 h 569"/>
              <a:gd name="T50" fmla="*/ 163 w 582"/>
              <a:gd name="T51" fmla="*/ 298 h 569"/>
              <a:gd name="T52" fmla="*/ 530 w 582"/>
              <a:gd name="T53" fmla="*/ 14 h 569"/>
              <a:gd name="T54" fmla="*/ 472 w 582"/>
              <a:gd name="T55" fmla="*/ 225 h 569"/>
              <a:gd name="T56" fmla="*/ 396 w 582"/>
              <a:gd name="T57" fmla="*/ 126 h 569"/>
              <a:gd name="T58" fmla="*/ 363 w 582"/>
              <a:gd name="T59" fmla="*/ 207 h 569"/>
              <a:gd name="T60" fmla="*/ 430 w 582"/>
              <a:gd name="T61" fmla="*/ 207 h 569"/>
              <a:gd name="T62" fmla="*/ 396 w 582"/>
              <a:gd name="T63" fmla="*/ 126 h 569"/>
              <a:gd name="T64" fmla="*/ 396 w 582"/>
              <a:gd name="T65" fmla="*/ 207 h 569"/>
              <a:gd name="T66" fmla="*/ 373 w 582"/>
              <a:gd name="T67" fmla="*/ 150 h 569"/>
              <a:gd name="T68" fmla="*/ 420 w 582"/>
              <a:gd name="T69" fmla="*/ 150 h 569"/>
              <a:gd name="T70" fmla="*/ 149 w 582"/>
              <a:gd name="T71" fmla="*/ 468 h 569"/>
              <a:gd name="T72" fmla="*/ 53 w 582"/>
              <a:gd name="T73" fmla="*/ 560 h 569"/>
              <a:gd name="T74" fmla="*/ 8 w 582"/>
              <a:gd name="T75" fmla="*/ 569 h 569"/>
              <a:gd name="T76" fmla="*/ 1 w 582"/>
              <a:gd name="T77" fmla="*/ 560 h 569"/>
              <a:gd name="T78" fmla="*/ 38 w 582"/>
              <a:gd name="T79" fmla="*/ 442 h 569"/>
              <a:gd name="T80" fmla="*/ 107 w 582"/>
              <a:gd name="T81" fmla="*/ 430 h 569"/>
              <a:gd name="T82" fmla="*/ 48 w 582"/>
              <a:gd name="T83" fmla="*/ 452 h 569"/>
              <a:gd name="T84" fmla="*/ 18 w 582"/>
              <a:gd name="T85" fmla="*/ 552 h 569"/>
              <a:gd name="T86" fmla="*/ 118 w 582"/>
              <a:gd name="T87" fmla="*/ 522 h 569"/>
              <a:gd name="T88" fmla="*/ 140 w 582"/>
              <a:gd name="T89" fmla="*/ 463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82" h="569">
                <a:moveTo>
                  <a:pt x="562" y="8"/>
                </a:moveTo>
                <a:cubicBezTo>
                  <a:pt x="556" y="3"/>
                  <a:pt x="546" y="0"/>
                  <a:pt x="530" y="0"/>
                </a:cubicBezTo>
                <a:cubicBezTo>
                  <a:pt x="493" y="0"/>
                  <a:pt x="405" y="19"/>
                  <a:pt x="335" y="89"/>
                </a:cubicBezTo>
                <a:cubicBezTo>
                  <a:pt x="237" y="196"/>
                  <a:pt x="237" y="196"/>
                  <a:pt x="237" y="196"/>
                </a:cubicBezTo>
                <a:cubicBezTo>
                  <a:pt x="221" y="195"/>
                  <a:pt x="153" y="191"/>
                  <a:pt x="117" y="205"/>
                </a:cubicBezTo>
                <a:cubicBezTo>
                  <a:pt x="74" y="220"/>
                  <a:pt x="45" y="283"/>
                  <a:pt x="44" y="285"/>
                </a:cubicBezTo>
                <a:cubicBezTo>
                  <a:pt x="42" y="288"/>
                  <a:pt x="43" y="291"/>
                  <a:pt x="45" y="293"/>
                </a:cubicBezTo>
                <a:cubicBezTo>
                  <a:pt x="46" y="295"/>
                  <a:pt x="49" y="296"/>
                  <a:pt x="52" y="295"/>
                </a:cubicBezTo>
                <a:cubicBezTo>
                  <a:pt x="90" y="283"/>
                  <a:pt x="128" y="292"/>
                  <a:pt x="145" y="297"/>
                </a:cubicBezTo>
                <a:cubicBezTo>
                  <a:pt x="138" y="305"/>
                  <a:pt x="138" y="305"/>
                  <a:pt x="138" y="305"/>
                </a:cubicBezTo>
                <a:cubicBezTo>
                  <a:pt x="133" y="311"/>
                  <a:pt x="134" y="321"/>
                  <a:pt x="138" y="332"/>
                </a:cubicBezTo>
                <a:cubicBezTo>
                  <a:pt x="109" y="362"/>
                  <a:pt x="109" y="362"/>
                  <a:pt x="109" y="362"/>
                </a:cubicBezTo>
                <a:cubicBezTo>
                  <a:pt x="96" y="376"/>
                  <a:pt x="115" y="407"/>
                  <a:pt x="139" y="431"/>
                </a:cubicBezTo>
                <a:cubicBezTo>
                  <a:pt x="158" y="449"/>
                  <a:pt x="181" y="466"/>
                  <a:pt x="197" y="466"/>
                </a:cubicBezTo>
                <a:cubicBezTo>
                  <a:pt x="201" y="466"/>
                  <a:pt x="205" y="464"/>
                  <a:pt x="208" y="461"/>
                </a:cubicBezTo>
                <a:cubicBezTo>
                  <a:pt x="238" y="432"/>
                  <a:pt x="238" y="432"/>
                  <a:pt x="238" y="432"/>
                </a:cubicBezTo>
                <a:cubicBezTo>
                  <a:pt x="244" y="434"/>
                  <a:pt x="250" y="436"/>
                  <a:pt x="254" y="436"/>
                </a:cubicBezTo>
                <a:cubicBezTo>
                  <a:pt x="260" y="436"/>
                  <a:pt x="263" y="433"/>
                  <a:pt x="265" y="432"/>
                </a:cubicBezTo>
                <a:cubicBezTo>
                  <a:pt x="274" y="424"/>
                  <a:pt x="274" y="424"/>
                  <a:pt x="274" y="424"/>
                </a:cubicBezTo>
                <a:cubicBezTo>
                  <a:pt x="279" y="442"/>
                  <a:pt x="287" y="480"/>
                  <a:pt x="275" y="518"/>
                </a:cubicBezTo>
                <a:cubicBezTo>
                  <a:pt x="275" y="521"/>
                  <a:pt x="275" y="524"/>
                  <a:pt x="277" y="526"/>
                </a:cubicBezTo>
                <a:cubicBezTo>
                  <a:pt x="279" y="527"/>
                  <a:pt x="280" y="527"/>
                  <a:pt x="282" y="527"/>
                </a:cubicBezTo>
                <a:cubicBezTo>
                  <a:pt x="283" y="527"/>
                  <a:pt x="284" y="527"/>
                  <a:pt x="285" y="527"/>
                </a:cubicBezTo>
                <a:cubicBezTo>
                  <a:pt x="288" y="526"/>
                  <a:pt x="350" y="496"/>
                  <a:pt x="366" y="454"/>
                </a:cubicBezTo>
                <a:cubicBezTo>
                  <a:pt x="379" y="417"/>
                  <a:pt x="375" y="349"/>
                  <a:pt x="374" y="333"/>
                </a:cubicBezTo>
                <a:cubicBezTo>
                  <a:pt x="481" y="235"/>
                  <a:pt x="481" y="235"/>
                  <a:pt x="481" y="235"/>
                </a:cubicBezTo>
                <a:cubicBezTo>
                  <a:pt x="565" y="151"/>
                  <a:pt x="582" y="28"/>
                  <a:pt x="562" y="8"/>
                </a:cubicBezTo>
                <a:close/>
                <a:moveTo>
                  <a:pt x="63" y="278"/>
                </a:moveTo>
                <a:cubicBezTo>
                  <a:pt x="74" y="259"/>
                  <a:pt x="95" y="227"/>
                  <a:pt x="121" y="218"/>
                </a:cubicBezTo>
                <a:cubicBezTo>
                  <a:pt x="150" y="207"/>
                  <a:pt x="200" y="208"/>
                  <a:pt x="225" y="210"/>
                </a:cubicBezTo>
                <a:cubicBezTo>
                  <a:pt x="156" y="286"/>
                  <a:pt x="156" y="286"/>
                  <a:pt x="156" y="286"/>
                </a:cubicBezTo>
                <a:cubicBezTo>
                  <a:pt x="143" y="281"/>
                  <a:pt x="105" y="270"/>
                  <a:pt x="63" y="278"/>
                </a:cubicBezTo>
                <a:close/>
                <a:moveTo>
                  <a:pt x="199" y="451"/>
                </a:moveTo>
                <a:cubicBezTo>
                  <a:pt x="195" y="454"/>
                  <a:pt x="174" y="446"/>
                  <a:pt x="149" y="421"/>
                </a:cubicBezTo>
                <a:cubicBezTo>
                  <a:pt x="124" y="396"/>
                  <a:pt x="116" y="375"/>
                  <a:pt x="119" y="372"/>
                </a:cubicBezTo>
                <a:cubicBezTo>
                  <a:pt x="145" y="345"/>
                  <a:pt x="145" y="345"/>
                  <a:pt x="145" y="345"/>
                </a:cubicBezTo>
                <a:cubicBezTo>
                  <a:pt x="155" y="361"/>
                  <a:pt x="169" y="377"/>
                  <a:pt x="181" y="389"/>
                </a:cubicBezTo>
                <a:cubicBezTo>
                  <a:pt x="196" y="404"/>
                  <a:pt x="212" y="417"/>
                  <a:pt x="225" y="425"/>
                </a:cubicBezTo>
                <a:lnTo>
                  <a:pt x="199" y="451"/>
                </a:lnTo>
                <a:close/>
                <a:moveTo>
                  <a:pt x="353" y="449"/>
                </a:moveTo>
                <a:cubicBezTo>
                  <a:pt x="343" y="475"/>
                  <a:pt x="311" y="496"/>
                  <a:pt x="293" y="507"/>
                </a:cubicBezTo>
                <a:cubicBezTo>
                  <a:pt x="301" y="465"/>
                  <a:pt x="290" y="427"/>
                  <a:pt x="285" y="414"/>
                </a:cubicBezTo>
                <a:cubicBezTo>
                  <a:pt x="361" y="345"/>
                  <a:pt x="361" y="345"/>
                  <a:pt x="361" y="345"/>
                </a:cubicBezTo>
                <a:cubicBezTo>
                  <a:pt x="362" y="370"/>
                  <a:pt x="363" y="421"/>
                  <a:pt x="353" y="449"/>
                </a:cubicBezTo>
                <a:close/>
                <a:moveTo>
                  <a:pt x="273" y="406"/>
                </a:moveTo>
                <a:cubicBezTo>
                  <a:pt x="272" y="406"/>
                  <a:pt x="272" y="407"/>
                  <a:pt x="271" y="407"/>
                </a:cubicBezTo>
                <a:cubicBezTo>
                  <a:pt x="256" y="421"/>
                  <a:pt x="256" y="421"/>
                  <a:pt x="256" y="421"/>
                </a:cubicBezTo>
                <a:cubicBezTo>
                  <a:pt x="256" y="421"/>
                  <a:pt x="255" y="422"/>
                  <a:pt x="254" y="422"/>
                </a:cubicBezTo>
                <a:cubicBezTo>
                  <a:pt x="244" y="422"/>
                  <a:pt x="219" y="407"/>
                  <a:pt x="191" y="379"/>
                </a:cubicBezTo>
                <a:cubicBezTo>
                  <a:pt x="158" y="346"/>
                  <a:pt x="146" y="319"/>
                  <a:pt x="149" y="314"/>
                </a:cubicBezTo>
                <a:cubicBezTo>
                  <a:pt x="162" y="299"/>
                  <a:pt x="162" y="299"/>
                  <a:pt x="162" y="299"/>
                </a:cubicBezTo>
                <a:cubicBezTo>
                  <a:pt x="163" y="299"/>
                  <a:pt x="163" y="299"/>
                  <a:pt x="163" y="298"/>
                </a:cubicBezTo>
                <a:cubicBezTo>
                  <a:pt x="345" y="98"/>
                  <a:pt x="345" y="98"/>
                  <a:pt x="345" y="98"/>
                </a:cubicBezTo>
                <a:cubicBezTo>
                  <a:pt x="407" y="37"/>
                  <a:pt x="490" y="14"/>
                  <a:pt x="530" y="14"/>
                </a:cubicBezTo>
                <a:cubicBezTo>
                  <a:pt x="544" y="14"/>
                  <a:pt x="550" y="17"/>
                  <a:pt x="552" y="18"/>
                </a:cubicBezTo>
                <a:cubicBezTo>
                  <a:pt x="565" y="31"/>
                  <a:pt x="552" y="144"/>
                  <a:pt x="472" y="225"/>
                </a:cubicBezTo>
                <a:lnTo>
                  <a:pt x="273" y="406"/>
                </a:lnTo>
                <a:close/>
                <a:moveTo>
                  <a:pt x="396" y="126"/>
                </a:moveTo>
                <a:cubicBezTo>
                  <a:pt x="384" y="126"/>
                  <a:pt x="372" y="131"/>
                  <a:pt x="363" y="140"/>
                </a:cubicBezTo>
                <a:cubicBezTo>
                  <a:pt x="344" y="158"/>
                  <a:pt x="344" y="189"/>
                  <a:pt x="363" y="207"/>
                </a:cubicBezTo>
                <a:cubicBezTo>
                  <a:pt x="372" y="216"/>
                  <a:pt x="384" y="221"/>
                  <a:pt x="396" y="221"/>
                </a:cubicBezTo>
                <a:cubicBezTo>
                  <a:pt x="409" y="221"/>
                  <a:pt x="421" y="216"/>
                  <a:pt x="430" y="207"/>
                </a:cubicBezTo>
                <a:cubicBezTo>
                  <a:pt x="449" y="189"/>
                  <a:pt x="449" y="158"/>
                  <a:pt x="430" y="140"/>
                </a:cubicBezTo>
                <a:cubicBezTo>
                  <a:pt x="421" y="131"/>
                  <a:pt x="409" y="126"/>
                  <a:pt x="396" y="126"/>
                </a:cubicBezTo>
                <a:close/>
                <a:moveTo>
                  <a:pt x="420" y="197"/>
                </a:moveTo>
                <a:cubicBezTo>
                  <a:pt x="414" y="204"/>
                  <a:pt x="405" y="207"/>
                  <a:pt x="396" y="207"/>
                </a:cubicBezTo>
                <a:cubicBezTo>
                  <a:pt x="387" y="207"/>
                  <a:pt x="379" y="204"/>
                  <a:pt x="373" y="197"/>
                </a:cubicBezTo>
                <a:cubicBezTo>
                  <a:pt x="359" y="184"/>
                  <a:pt x="359" y="163"/>
                  <a:pt x="373" y="150"/>
                </a:cubicBezTo>
                <a:cubicBezTo>
                  <a:pt x="379" y="143"/>
                  <a:pt x="387" y="140"/>
                  <a:pt x="396" y="140"/>
                </a:cubicBezTo>
                <a:cubicBezTo>
                  <a:pt x="405" y="140"/>
                  <a:pt x="414" y="143"/>
                  <a:pt x="420" y="150"/>
                </a:cubicBezTo>
                <a:cubicBezTo>
                  <a:pt x="433" y="163"/>
                  <a:pt x="433" y="184"/>
                  <a:pt x="420" y="197"/>
                </a:cubicBezTo>
                <a:close/>
                <a:moveTo>
                  <a:pt x="149" y="468"/>
                </a:moveTo>
                <a:cubicBezTo>
                  <a:pt x="154" y="490"/>
                  <a:pt x="147" y="513"/>
                  <a:pt x="128" y="532"/>
                </a:cubicBezTo>
                <a:cubicBezTo>
                  <a:pt x="108" y="552"/>
                  <a:pt x="80" y="556"/>
                  <a:pt x="53" y="560"/>
                </a:cubicBezTo>
                <a:cubicBezTo>
                  <a:pt x="38" y="562"/>
                  <a:pt x="23" y="564"/>
                  <a:pt x="10" y="569"/>
                </a:cubicBezTo>
                <a:cubicBezTo>
                  <a:pt x="9" y="569"/>
                  <a:pt x="9" y="569"/>
                  <a:pt x="8" y="569"/>
                </a:cubicBezTo>
                <a:cubicBezTo>
                  <a:pt x="6" y="569"/>
                  <a:pt x="4" y="569"/>
                  <a:pt x="3" y="567"/>
                </a:cubicBezTo>
                <a:cubicBezTo>
                  <a:pt x="1" y="566"/>
                  <a:pt x="0" y="563"/>
                  <a:pt x="1" y="560"/>
                </a:cubicBezTo>
                <a:cubicBezTo>
                  <a:pt x="4" y="549"/>
                  <a:pt x="6" y="536"/>
                  <a:pt x="8" y="523"/>
                </a:cubicBezTo>
                <a:cubicBezTo>
                  <a:pt x="13" y="494"/>
                  <a:pt x="17" y="463"/>
                  <a:pt x="38" y="442"/>
                </a:cubicBezTo>
                <a:cubicBezTo>
                  <a:pt x="57" y="423"/>
                  <a:pt x="80" y="416"/>
                  <a:pt x="102" y="422"/>
                </a:cubicBezTo>
                <a:cubicBezTo>
                  <a:pt x="105" y="423"/>
                  <a:pt x="108" y="426"/>
                  <a:pt x="107" y="430"/>
                </a:cubicBezTo>
                <a:cubicBezTo>
                  <a:pt x="106" y="434"/>
                  <a:pt x="102" y="436"/>
                  <a:pt x="98" y="435"/>
                </a:cubicBezTo>
                <a:cubicBezTo>
                  <a:pt x="81" y="431"/>
                  <a:pt x="64" y="436"/>
                  <a:pt x="48" y="452"/>
                </a:cubicBezTo>
                <a:cubicBezTo>
                  <a:pt x="30" y="470"/>
                  <a:pt x="26" y="498"/>
                  <a:pt x="22" y="525"/>
                </a:cubicBezTo>
                <a:cubicBezTo>
                  <a:pt x="21" y="534"/>
                  <a:pt x="19" y="543"/>
                  <a:pt x="18" y="552"/>
                </a:cubicBezTo>
                <a:cubicBezTo>
                  <a:pt x="29" y="549"/>
                  <a:pt x="40" y="547"/>
                  <a:pt x="51" y="546"/>
                </a:cubicBezTo>
                <a:cubicBezTo>
                  <a:pt x="77" y="542"/>
                  <a:pt x="101" y="538"/>
                  <a:pt x="118" y="522"/>
                </a:cubicBezTo>
                <a:cubicBezTo>
                  <a:pt x="134" y="506"/>
                  <a:pt x="140" y="489"/>
                  <a:pt x="135" y="472"/>
                </a:cubicBezTo>
                <a:cubicBezTo>
                  <a:pt x="134" y="468"/>
                  <a:pt x="136" y="464"/>
                  <a:pt x="140" y="463"/>
                </a:cubicBezTo>
                <a:cubicBezTo>
                  <a:pt x="144" y="462"/>
                  <a:pt x="148" y="465"/>
                  <a:pt x="149" y="468"/>
                </a:cubicBezTo>
                <a:close/>
              </a:path>
            </a:pathLst>
          </a:custGeom>
          <a:solidFill>
            <a:srgbClr val="3812CF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anrope Medium" pitchFamily="2" charset="0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A2A4CF05-2978-5C4B-8F64-9AD53E0696DB}"/>
              </a:ext>
            </a:extLst>
          </p:cNvPr>
          <p:cNvGrpSpPr/>
          <p:nvPr/>
        </p:nvGrpSpPr>
        <p:grpSpPr>
          <a:xfrm>
            <a:off x="7525945" y="1609593"/>
            <a:ext cx="357978" cy="352674"/>
            <a:chOff x="3062375" y="1234237"/>
            <a:chExt cx="822960" cy="822960"/>
          </a:xfrm>
        </p:grpSpPr>
        <p:sp>
          <p:nvSpPr>
            <p:cNvPr id="208" name="Oval 8">
              <a:extLst>
                <a:ext uri="{FF2B5EF4-FFF2-40B4-BE49-F238E27FC236}">
                  <a16:creationId xmlns:a16="http://schemas.microsoft.com/office/drawing/2014/main" id="{0B02D287-7B4C-6B49-80F5-CCBE28DE4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375" y="1234237"/>
              <a:ext cx="822960" cy="822960"/>
            </a:xfrm>
            <a:prstGeom prst="ellipse">
              <a:avLst/>
            </a:prstGeom>
            <a:solidFill>
              <a:srgbClr val="3812C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9" name="Freeform 17">
              <a:extLst>
                <a:ext uri="{FF2B5EF4-FFF2-40B4-BE49-F238E27FC236}">
                  <a16:creationId xmlns:a16="http://schemas.microsoft.com/office/drawing/2014/main" id="{5445AA09-6E01-334D-BADD-139EDB9F22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35373" y="1368139"/>
              <a:ext cx="476965" cy="554179"/>
            </a:xfrm>
            <a:custGeom>
              <a:avLst/>
              <a:gdLst>
                <a:gd name="T0" fmla="*/ 407 w 413"/>
                <a:gd name="T1" fmla="*/ 364 h 480"/>
                <a:gd name="T2" fmla="*/ 394 w 413"/>
                <a:gd name="T3" fmla="*/ 296 h 480"/>
                <a:gd name="T4" fmla="*/ 353 w 413"/>
                <a:gd name="T5" fmla="*/ 233 h 480"/>
                <a:gd name="T6" fmla="*/ 344 w 413"/>
                <a:gd name="T7" fmla="*/ 29 h 480"/>
                <a:gd name="T8" fmla="*/ 28 w 413"/>
                <a:gd name="T9" fmla="*/ 0 h 480"/>
                <a:gd name="T10" fmla="*/ 0 w 413"/>
                <a:gd name="T11" fmla="*/ 441 h 480"/>
                <a:gd name="T12" fmla="*/ 294 w 413"/>
                <a:gd name="T13" fmla="*/ 469 h 480"/>
                <a:gd name="T14" fmla="*/ 303 w 413"/>
                <a:gd name="T15" fmla="*/ 480 h 480"/>
                <a:gd name="T16" fmla="*/ 307 w 413"/>
                <a:gd name="T17" fmla="*/ 474 h 480"/>
                <a:gd name="T18" fmla="*/ 196 w 413"/>
                <a:gd name="T19" fmla="*/ 367 h 480"/>
                <a:gd name="T20" fmla="*/ 174 w 413"/>
                <a:gd name="T21" fmla="*/ 331 h 480"/>
                <a:gd name="T22" fmla="*/ 195 w 413"/>
                <a:gd name="T23" fmla="*/ 334 h 480"/>
                <a:gd name="T24" fmla="*/ 239 w 413"/>
                <a:gd name="T25" fmla="*/ 363 h 480"/>
                <a:gd name="T26" fmla="*/ 247 w 413"/>
                <a:gd name="T27" fmla="*/ 339 h 480"/>
                <a:gd name="T28" fmla="*/ 195 w 413"/>
                <a:gd name="T29" fmla="*/ 189 h 480"/>
                <a:gd name="T30" fmla="*/ 217 w 413"/>
                <a:gd name="T31" fmla="*/ 201 h 480"/>
                <a:gd name="T32" fmla="*/ 251 w 413"/>
                <a:gd name="T33" fmla="*/ 274 h 480"/>
                <a:gd name="T34" fmla="*/ 260 w 413"/>
                <a:gd name="T35" fmla="*/ 271 h 480"/>
                <a:gd name="T36" fmla="*/ 292 w 413"/>
                <a:gd name="T37" fmla="*/ 259 h 480"/>
                <a:gd name="T38" fmla="*/ 315 w 413"/>
                <a:gd name="T39" fmla="*/ 246 h 480"/>
                <a:gd name="T40" fmla="*/ 335 w 413"/>
                <a:gd name="T41" fmla="*/ 252 h 480"/>
                <a:gd name="T42" fmla="*/ 353 w 413"/>
                <a:gd name="T43" fmla="*/ 243 h 480"/>
                <a:gd name="T44" fmla="*/ 385 w 413"/>
                <a:gd name="T45" fmla="*/ 298 h 480"/>
                <a:gd name="T46" fmla="*/ 398 w 413"/>
                <a:gd name="T47" fmla="*/ 363 h 480"/>
                <a:gd name="T48" fmla="*/ 410 w 413"/>
                <a:gd name="T49" fmla="*/ 419 h 480"/>
                <a:gd name="T50" fmla="*/ 302 w 413"/>
                <a:gd name="T51" fmla="*/ 240 h 480"/>
                <a:gd name="T52" fmla="*/ 260 w 413"/>
                <a:gd name="T53" fmla="*/ 254 h 480"/>
                <a:gd name="T54" fmla="*/ 226 w 413"/>
                <a:gd name="T55" fmla="*/ 198 h 480"/>
                <a:gd name="T56" fmla="*/ 191 w 413"/>
                <a:gd name="T57" fmla="*/ 180 h 480"/>
                <a:gd name="T58" fmla="*/ 238 w 413"/>
                <a:gd name="T59" fmla="*/ 342 h 480"/>
                <a:gd name="T60" fmla="*/ 201 w 413"/>
                <a:gd name="T61" fmla="*/ 326 h 480"/>
                <a:gd name="T62" fmla="*/ 166 w 413"/>
                <a:gd name="T63" fmla="*/ 325 h 480"/>
                <a:gd name="T64" fmla="*/ 190 w 413"/>
                <a:gd name="T65" fmla="*/ 374 h 480"/>
                <a:gd name="T66" fmla="*/ 42 w 413"/>
                <a:gd name="T67" fmla="*/ 378 h 480"/>
                <a:gd name="T68" fmla="*/ 302 w 413"/>
                <a:gd name="T69" fmla="*/ 45 h 480"/>
                <a:gd name="T70" fmla="*/ 335 w 413"/>
                <a:gd name="T71" fmla="*/ 240 h 480"/>
                <a:gd name="T72" fmla="*/ 314 w 413"/>
                <a:gd name="T73" fmla="*/ 237 h 480"/>
                <a:gd name="T74" fmla="*/ 312 w 413"/>
                <a:gd name="T75" fmla="*/ 41 h 480"/>
                <a:gd name="T76" fmla="*/ 37 w 413"/>
                <a:gd name="T77" fmla="*/ 36 h 480"/>
                <a:gd name="T78" fmla="*/ 32 w 413"/>
                <a:gd name="T79" fmla="*/ 383 h 480"/>
                <a:gd name="T80" fmla="*/ 206 w 413"/>
                <a:gd name="T81" fmla="*/ 388 h 480"/>
                <a:gd name="T82" fmla="*/ 288 w 413"/>
                <a:gd name="T83" fmla="*/ 459 h 480"/>
                <a:gd name="T84" fmla="*/ 9 w 413"/>
                <a:gd name="T85" fmla="*/ 441 h 480"/>
                <a:gd name="T86" fmla="*/ 28 w 413"/>
                <a:gd name="T87" fmla="*/ 10 h 480"/>
                <a:gd name="T88" fmla="*/ 335 w 413"/>
                <a:gd name="T89" fmla="*/ 29 h 480"/>
                <a:gd name="T90" fmla="*/ 172 w 413"/>
                <a:gd name="T91" fmla="*/ 449 h 480"/>
                <a:gd name="T92" fmla="*/ 172 w 413"/>
                <a:gd name="T93" fmla="*/ 399 h 480"/>
                <a:gd name="T94" fmla="*/ 172 w 413"/>
                <a:gd name="T95" fmla="*/ 449 h 480"/>
                <a:gd name="T96" fmla="*/ 189 w 413"/>
                <a:gd name="T97" fmla="*/ 423 h 480"/>
                <a:gd name="T98" fmla="*/ 157 w 413"/>
                <a:gd name="T99" fmla="*/ 423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3" h="480">
                  <a:moveTo>
                    <a:pt x="412" y="412"/>
                  </a:moveTo>
                  <a:cubicBezTo>
                    <a:pt x="405" y="398"/>
                    <a:pt x="406" y="380"/>
                    <a:pt x="407" y="364"/>
                  </a:cubicBezTo>
                  <a:cubicBezTo>
                    <a:pt x="408" y="351"/>
                    <a:pt x="409" y="341"/>
                    <a:pt x="405" y="333"/>
                  </a:cubicBezTo>
                  <a:cubicBezTo>
                    <a:pt x="402" y="327"/>
                    <a:pt x="398" y="311"/>
                    <a:pt x="394" y="296"/>
                  </a:cubicBezTo>
                  <a:cubicBezTo>
                    <a:pt x="390" y="279"/>
                    <a:pt x="386" y="263"/>
                    <a:pt x="382" y="255"/>
                  </a:cubicBezTo>
                  <a:cubicBezTo>
                    <a:pt x="375" y="241"/>
                    <a:pt x="365" y="233"/>
                    <a:pt x="353" y="233"/>
                  </a:cubicBezTo>
                  <a:cubicBezTo>
                    <a:pt x="350" y="233"/>
                    <a:pt x="347" y="234"/>
                    <a:pt x="344" y="234"/>
                  </a:cubicBezTo>
                  <a:cubicBezTo>
                    <a:pt x="344" y="29"/>
                    <a:pt x="344" y="29"/>
                    <a:pt x="344" y="29"/>
                  </a:cubicBezTo>
                  <a:cubicBezTo>
                    <a:pt x="344" y="12"/>
                    <a:pt x="330" y="0"/>
                    <a:pt x="316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4" y="0"/>
                    <a:pt x="0" y="12"/>
                    <a:pt x="0" y="29"/>
                  </a:cubicBezTo>
                  <a:cubicBezTo>
                    <a:pt x="0" y="441"/>
                    <a:pt x="0" y="441"/>
                    <a:pt x="0" y="441"/>
                  </a:cubicBezTo>
                  <a:cubicBezTo>
                    <a:pt x="0" y="457"/>
                    <a:pt x="14" y="469"/>
                    <a:pt x="28" y="469"/>
                  </a:cubicBezTo>
                  <a:cubicBezTo>
                    <a:pt x="294" y="469"/>
                    <a:pt x="294" y="469"/>
                    <a:pt x="294" y="469"/>
                  </a:cubicBezTo>
                  <a:cubicBezTo>
                    <a:pt x="295" y="472"/>
                    <a:pt x="297" y="475"/>
                    <a:pt x="298" y="478"/>
                  </a:cubicBezTo>
                  <a:cubicBezTo>
                    <a:pt x="299" y="479"/>
                    <a:pt x="301" y="480"/>
                    <a:pt x="303" y="480"/>
                  </a:cubicBezTo>
                  <a:cubicBezTo>
                    <a:pt x="303" y="480"/>
                    <a:pt x="304" y="480"/>
                    <a:pt x="305" y="480"/>
                  </a:cubicBezTo>
                  <a:cubicBezTo>
                    <a:pt x="307" y="479"/>
                    <a:pt x="308" y="476"/>
                    <a:pt x="307" y="474"/>
                  </a:cubicBezTo>
                  <a:cubicBezTo>
                    <a:pt x="294" y="446"/>
                    <a:pt x="273" y="422"/>
                    <a:pt x="259" y="416"/>
                  </a:cubicBezTo>
                  <a:cubicBezTo>
                    <a:pt x="251" y="414"/>
                    <a:pt x="217" y="385"/>
                    <a:pt x="196" y="367"/>
                  </a:cubicBezTo>
                  <a:cubicBezTo>
                    <a:pt x="187" y="359"/>
                    <a:pt x="179" y="352"/>
                    <a:pt x="175" y="349"/>
                  </a:cubicBezTo>
                  <a:cubicBezTo>
                    <a:pt x="168" y="344"/>
                    <a:pt x="170" y="335"/>
                    <a:pt x="174" y="331"/>
                  </a:cubicBezTo>
                  <a:cubicBezTo>
                    <a:pt x="175" y="329"/>
                    <a:pt x="181" y="323"/>
                    <a:pt x="188" y="328"/>
                  </a:cubicBezTo>
                  <a:cubicBezTo>
                    <a:pt x="190" y="329"/>
                    <a:pt x="192" y="331"/>
                    <a:pt x="195" y="334"/>
                  </a:cubicBezTo>
                  <a:cubicBezTo>
                    <a:pt x="206" y="342"/>
                    <a:pt x="222" y="354"/>
                    <a:pt x="231" y="361"/>
                  </a:cubicBezTo>
                  <a:cubicBezTo>
                    <a:pt x="234" y="364"/>
                    <a:pt x="238" y="364"/>
                    <a:pt x="239" y="363"/>
                  </a:cubicBezTo>
                  <a:cubicBezTo>
                    <a:pt x="245" y="361"/>
                    <a:pt x="247" y="350"/>
                    <a:pt x="247" y="341"/>
                  </a:cubicBezTo>
                  <a:cubicBezTo>
                    <a:pt x="247" y="340"/>
                    <a:pt x="247" y="339"/>
                    <a:pt x="247" y="339"/>
                  </a:cubicBezTo>
                  <a:cubicBezTo>
                    <a:pt x="188" y="215"/>
                    <a:pt x="188" y="215"/>
                    <a:pt x="188" y="215"/>
                  </a:cubicBezTo>
                  <a:cubicBezTo>
                    <a:pt x="183" y="205"/>
                    <a:pt x="186" y="193"/>
                    <a:pt x="195" y="189"/>
                  </a:cubicBezTo>
                  <a:cubicBezTo>
                    <a:pt x="199" y="187"/>
                    <a:pt x="203" y="187"/>
                    <a:pt x="208" y="189"/>
                  </a:cubicBezTo>
                  <a:cubicBezTo>
                    <a:pt x="212" y="191"/>
                    <a:pt x="215" y="195"/>
                    <a:pt x="217" y="201"/>
                  </a:cubicBezTo>
                  <a:cubicBezTo>
                    <a:pt x="217" y="201"/>
                    <a:pt x="217" y="201"/>
                    <a:pt x="217" y="202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52" y="276"/>
                    <a:pt x="255" y="277"/>
                    <a:pt x="257" y="276"/>
                  </a:cubicBezTo>
                  <a:cubicBezTo>
                    <a:pt x="259" y="276"/>
                    <a:pt x="260" y="274"/>
                    <a:pt x="260" y="271"/>
                  </a:cubicBezTo>
                  <a:cubicBezTo>
                    <a:pt x="260" y="267"/>
                    <a:pt x="261" y="264"/>
                    <a:pt x="265" y="261"/>
                  </a:cubicBezTo>
                  <a:cubicBezTo>
                    <a:pt x="272" y="257"/>
                    <a:pt x="284" y="256"/>
                    <a:pt x="292" y="259"/>
                  </a:cubicBezTo>
                  <a:cubicBezTo>
                    <a:pt x="294" y="260"/>
                    <a:pt x="297" y="259"/>
                    <a:pt x="298" y="257"/>
                  </a:cubicBezTo>
                  <a:cubicBezTo>
                    <a:pt x="301" y="250"/>
                    <a:pt x="309" y="247"/>
                    <a:pt x="315" y="246"/>
                  </a:cubicBezTo>
                  <a:cubicBezTo>
                    <a:pt x="322" y="245"/>
                    <a:pt x="328" y="247"/>
                    <a:pt x="331" y="251"/>
                  </a:cubicBezTo>
                  <a:cubicBezTo>
                    <a:pt x="332" y="252"/>
                    <a:pt x="334" y="253"/>
                    <a:pt x="335" y="252"/>
                  </a:cubicBezTo>
                  <a:cubicBezTo>
                    <a:pt x="337" y="252"/>
                    <a:pt x="338" y="251"/>
                    <a:pt x="339" y="250"/>
                  </a:cubicBezTo>
                  <a:cubicBezTo>
                    <a:pt x="341" y="245"/>
                    <a:pt x="347" y="242"/>
                    <a:pt x="353" y="243"/>
                  </a:cubicBezTo>
                  <a:cubicBezTo>
                    <a:pt x="358" y="243"/>
                    <a:pt x="367" y="245"/>
                    <a:pt x="373" y="259"/>
                  </a:cubicBezTo>
                  <a:cubicBezTo>
                    <a:pt x="377" y="266"/>
                    <a:pt x="381" y="283"/>
                    <a:pt x="385" y="298"/>
                  </a:cubicBezTo>
                  <a:cubicBezTo>
                    <a:pt x="389" y="315"/>
                    <a:pt x="393" y="330"/>
                    <a:pt x="397" y="337"/>
                  </a:cubicBezTo>
                  <a:cubicBezTo>
                    <a:pt x="399" y="342"/>
                    <a:pt x="398" y="353"/>
                    <a:pt x="398" y="363"/>
                  </a:cubicBezTo>
                  <a:cubicBezTo>
                    <a:pt x="397" y="379"/>
                    <a:pt x="396" y="399"/>
                    <a:pt x="404" y="416"/>
                  </a:cubicBezTo>
                  <a:cubicBezTo>
                    <a:pt x="405" y="419"/>
                    <a:pt x="408" y="420"/>
                    <a:pt x="410" y="419"/>
                  </a:cubicBezTo>
                  <a:cubicBezTo>
                    <a:pt x="412" y="417"/>
                    <a:pt x="413" y="415"/>
                    <a:pt x="412" y="412"/>
                  </a:cubicBezTo>
                  <a:close/>
                  <a:moveTo>
                    <a:pt x="302" y="240"/>
                  </a:moveTo>
                  <a:cubicBezTo>
                    <a:pt x="298" y="243"/>
                    <a:pt x="294" y="246"/>
                    <a:pt x="292" y="249"/>
                  </a:cubicBezTo>
                  <a:cubicBezTo>
                    <a:pt x="281" y="246"/>
                    <a:pt x="268" y="248"/>
                    <a:pt x="260" y="254"/>
                  </a:cubicBezTo>
                  <a:cubicBezTo>
                    <a:pt x="258" y="255"/>
                    <a:pt x="256" y="257"/>
                    <a:pt x="254" y="259"/>
                  </a:cubicBezTo>
                  <a:cubicBezTo>
                    <a:pt x="226" y="198"/>
                    <a:pt x="226" y="198"/>
                    <a:pt x="226" y="198"/>
                  </a:cubicBezTo>
                  <a:cubicBezTo>
                    <a:pt x="224" y="190"/>
                    <a:pt x="218" y="184"/>
                    <a:pt x="212" y="181"/>
                  </a:cubicBezTo>
                  <a:cubicBezTo>
                    <a:pt x="205" y="177"/>
                    <a:pt x="197" y="177"/>
                    <a:pt x="191" y="180"/>
                  </a:cubicBezTo>
                  <a:cubicBezTo>
                    <a:pt x="178" y="187"/>
                    <a:pt x="173" y="204"/>
                    <a:pt x="180" y="219"/>
                  </a:cubicBezTo>
                  <a:cubicBezTo>
                    <a:pt x="238" y="342"/>
                    <a:pt x="238" y="342"/>
                    <a:pt x="238" y="342"/>
                  </a:cubicBezTo>
                  <a:cubicBezTo>
                    <a:pt x="237" y="346"/>
                    <a:pt x="237" y="351"/>
                    <a:pt x="236" y="353"/>
                  </a:cubicBezTo>
                  <a:cubicBezTo>
                    <a:pt x="227" y="345"/>
                    <a:pt x="212" y="334"/>
                    <a:pt x="201" y="326"/>
                  </a:cubicBezTo>
                  <a:cubicBezTo>
                    <a:pt x="198" y="324"/>
                    <a:pt x="195" y="322"/>
                    <a:pt x="193" y="320"/>
                  </a:cubicBezTo>
                  <a:cubicBezTo>
                    <a:pt x="184" y="314"/>
                    <a:pt x="173" y="316"/>
                    <a:pt x="166" y="325"/>
                  </a:cubicBezTo>
                  <a:cubicBezTo>
                    <a:pt x="160" y="334"/>
                    <a:pt x="158" y="348"/>
                    <a:pt x="169" y="357"/>
                  </a:cubicBezTo>
                  <a:cubicBezTo>
                    <a:pt x="173" y="360"/>
                    <a:pt x="181" y="366"/>
                    <a:pt x="190" y="374"/>
                  </a:cubicBezTo>
                  <a:cubicBezTo>
                    <a:pt x="192" y="376"/>
                    <a:pt x="193" y="377"/>
                    <a:pt x="195" y="378"/>
                  </a:cubicBezTo>
                  <a:cubicBezTo>
                    <a:pt x="42" y="378"/>
                    <a:pt x="42" y="378"/>
                    <a:pt x="42" y="378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302" y="45"/>
                    <a:pt x="302" y="45"/>
                    <a:pt x="302" y="45"/>
                  </a:cubicBezTo>
                  <a:lnTo>
                    <a:pt x="302" y="240"/>
                  </a:lnTo>
                  <a:close/>
                  <a:moveTo>
                    <a:pt x="335" y="240"/>
                  </a:moveTo>
                  <a:cubicBezTo>
                    <a:pt x="335" y="240"/>
                    <a:pt x="334" y="241"/>
                    <a:pt x="334" y="241"/>
                  </a:cubicBezTo>
                  <a:cubicBezTo>
                    <a:pt x="329" y="237"/>
                    <a:pt x="322" y="236"/>
                    <a:pt x="314" y="237"/>
                  </a:cubicBezTo>
                  <a:cubicBezTo>
                    <a:pt x="313" y="237"/>
                    <a:pt x="313" y="237"/>
                    <a:pt x="312" y="237"/>
                  </a:cubicBezTo>
                  <a:cubicBezTo>
                    <a:pt x="312" y="41"/>
                    <a:pt x="312" y="41"/>
                    <a:pt x="312" y="41"/>
                  </a:cubicBezTo>
                  <a:cubicBezTo>
                    <a:pt x="312" y="38"/>
                    <a:pt x="309" y="36"/>
                    <a:pt x="30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4" y="36"/>
                    <a:pt x="32" y="38"/>
                    <a:pt x="32" y="41"/>
                  </a:cubicBezTo>
                  <a:cubicBezTo>
                    <a:pt x="32" y="383"/>
                    <a:pt x="32" y="383"/>
                    <a:pt x="32" y="383"/>
                  </a:cubicBezTo>
                  <a:cubicBezTo>
                    <a:pt x="32" y="386"/>
                    <a:pt x="34" y="388"/>
                    <a:pt x="37" y="388"/>
                  </a:cubicBezTo>
                  <a:cubicBezTo>
                    <a:pt x="206" y="388"/>
                    <a:pt x="206" y="388"/>
                    <a:pt x="206" y="388"/>
                  </a:cubicBezTo>
                  <a:cubicBezTo>
                    <a:pt x="229" y="408"/>
                    <a:pt x="248" y="423"/>
                    <a:pt x="255" y="425"/>
                  </a:cubicBezTo>
                  <a:cubicBezTo>
                    <a:pt x="263" y="428"/>
                    <a:pt x="277" y="441"/>
                    <a:pt x="288" y="459"/>
                  </a:cubicBezTo>
                  <a:cubicBezTo>
                    <a:pt x="28" y="459"/>
                    <a:pt x="28" y="459"/>
                    <a:pt x="28" y="459"/>
                  </a:cubicBezTo>
                  <a:cubicBezTo>
                    <a:pt x="19" y="459"/>
                    <a:pt x="9" y="452"/>
                    <a:pt x="9" y="441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17"/>
                    <a:pt x="19" y="10"/>
                    <a:pt x="28" y="10"/>
                  </a:cubicBezTo>
                  <a:cubicBezTo>
                    <a:pt x="316" y="10"/>
                    <a:pt x="316" y="10"/>
                    <a:pt x="316" y="10"/>
                  </a:cubicBezTo>
                  <a:cubicBezTo>
                    <a:pt x="325" y="10"/>
                    <a:pt x="335" y="17"/>
                    <a:pt x="335" y="29"/>
                  </a:cubicBezTo>
                  <a:lnTo>
                    <a:pt x="335" y="240"/>
                  </a:lnTo>
                  <a:close/>
                  <a:moveTo>
                    <a:pt x="172" y="449"/>
                  </a:moveTo>
                  <a:cubicBezTo>
                    <a:pt x="186" y="449"/>
                    <a:pt x="198" y="438"/>
                    <a:pt x="198" y="423"/>
                  </a:cubicBezTo>
                  <a:cubicBezTo>
                    <a:pt x="198" y="410"/>
                    <a:pt x="186" y="399"/>
                    <a:pt x="172" y="399"/>
                  </a:cubicBezTo>
                  <a:cubicBezTo>
                    <a:pt x="157" y="399"/>
                    <a:pt x="148" y="411"/>
                    <a:pt x="148" y="423"/>
                  </a:cubicBezTo>
                  <a:cubicBezTo>
                    <a:pt x="148" y="438"/>
                    <a:pt x="158" y="449"/>
                    <a:pt x="172" y="449"/>
                  </a:cubicBezTo>
                  <a:close/>
                  <a:moveTo>
                    <a:pt x="172" y="408"/>
                  </a:moveTo>
                  <a:cubicBezTo>
                    <a:pt x="181" y="408"/>
                    <a:pt x="189" y="416"/>
                    <a:pt x="189" y="423"/>
                  </a:cubicBezTo>
                  <a:cubicBezTo>
                    <a:pt x="189" y="432"/>
                    <a:pt x="181" y="440"/>
                    <a:pt x="172" y="440"/>
                  </a:cubicBezTo>
                  <a:cubicBezTo>
                    <a:pt x="162" y="440"/>
                    <a:pt x="157" y="431"/>
                    <a:pt x="157" y="423"/>
                  </a:cubicBezTo>
                  <a:cubicBezTo>
                    <a:pt x="157" y="416"/>
                    <a:pt x="163" y="408"/>
                    <a:pt x="172" y="4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123" name="Imagen 1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22" y="212302"/>
            <a:ext cx="418302" cy="425352"/>
          </a:xfrm>
          <a:prstGeom prst="rect">
            <a:avLst/>
          </a:prstGeom>
        </p:spPr>
      </p:pic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13DF8EC0-FEA1-EA46-84B4-DD99B7550BFF}"/>
              </a:ext>
            </a:extLst>
          </p:cNvPr>
          <p:cNvCxnSpPr>
            <a:cxnSpLocks/>
          </p:cNvCxnSpPr>
          <p:nvPr/>
        </p:nvCxnSpPr>
        <p:spPr>
          <a:xfrm flipH="1">
            <a:off x="7218580" y="760499"/>
            <a:ext cx="937" cy="706860"/>
          </a:xfrm>
          <a:prstGeom prst="straightConnector1">
            <a:avLst/>
          </a:prstGeom>
          <a:ln w="12700">
            <a:solidFill>
              <a:srgbClr val="3812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id="{CA23A286-E78F-1C4C-89F2-774AA206A71E}"/>
              </a:ext>
            </a:extLst>
          </p:cNvPr>
          <p:cNvSpPr txBox="1"/>
          <p:nvPr/>
        </p:nvSpPr>
        <p:spPr>
          <a:xfrm>
            <a:off x="7588040" y="356020"/>
            <a:ext cx="15988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latin typeface="Manrope Medium" pitchFamily="2" charset="0"/>
              </a:rPr>
              <a:t>Se registra usuario a través de la Web</a:t>
            </a:r>
          </a:p>
        </p:txBody>
      </p:sp>
      <p:sp>
        <p:nvSpPr>
          <p:cNvPr id="82" name="Freeform 113">
            <a:extLst>
              <a:ext uri="{FF2B5EF4-FFF2-40B4-BE49-F238E27FC236}">
                <a16:creationId xmlns:a16="http://schemas.microsoft.com/office/drawing/2014/main" id="{F630554F-28FE-B04C-9214-78D6D3327663}"/>
              </a:ext>
            </a:extLst>
          </p:cNvPr>
          <p:cNvSpPr>
            <a:spLocks noEditPoints="1"/>
          </p:cNvSpPr>
          <p:nvPr/>
        </p:nvSpPr>
        <p:spPr bwMode="auto">
          <a:xfrm>
            <a:off x="6925469" y="339985"/>
            <a:ext cx="600476" cy="577953"/>
          </a:xfrm>
          <a:custGeom>
            <a:avLst/>
            <a:gdLst>
              <a:gd name="T0" fmla="*/ 530 w 582"/>
              <a:gd name="T1" fmla="*/ 0 h 569"/>
              <a:gd name="T2" fmla="*/ 237 w 582"/>
              <a:gd name="T3" fmla="*/ 196 h 569"/>
              <a:gd name="T4" fmla="*/ 44 w 582"/>
              <a:gd name="T5" fmla="*/ 285 h 569"/>
              <a:gd name="T6" fmla="*/ 52 w 582"/>
              <a:gd name="T7" fmla="*/ 295 h 569"/>
              <a:gd name="T8" fmla="*/ 138 w 582"/>
              <a:gd name="T9" fmla="*/ 305 h 569"/>
              <a:gd name="T10" fmla="*/ 109 w 582"/>
              <a:gd name="T11" fmla="*/ 362 h 569"/>
              <a:gd name="T12" fmla="*/ 197 w 582"/>
              <a:gd name="T13" fmla="*/ 466 h 569"/>
              <a:gd name="T14" fmla="*/ 238 w 582"/>
              <a:gd name="T15" fmla="*/ 432 h 569"/>
              <a:gd name="T16" fmla="*/ 265 w 582"/>
              <a:gd name="T17" fmla="*/ 432 h 569"/>
              <a:gd name="T18" fmla="*/ 275 w 582"/>
              <a:gd name="T19" fmla="*/ 518 h 569"/>
              <a:gd name="T20" fmla="*/ 282 w 582"/>
              <a:gd name="T21" fmla="*/ 527 h 569"/>
              <a:gd name="T22" fmla="*/ 366 w 582"/>
              <a:gd name="T23" fmla="*/ 454 h 569"/>
              <a:gd name="T24" fmla="*/ 481 w 582"/>
              <a:gd name="T25" fmla="*/ 235 h 569"/>
              <a:gd name="T26" fmla="*/ 63 w 582"/>
              <a:gd name="T27" fmla="*/ 278 h 569"/>
              <a:gd name="T28" fmla="*/ 225 w 582"/>
              <a:gd name="T29" fmla="*/ 210 h 569"/>
              <a:gd name="T30" fmla="*/ 63 w 582"/>
              <a:gd name="T31" fmla="*/ 278 h 569"/>
              <a:gd name="T32" fmla="*/ 149 w 582"/>
              <a:gd name="T33" fmla="*/ 421 h 569"/>
              <a:gd name="T34" fmla="*/ 145 w 582"/>
              <a:gd name="T35" fmla="*/ 345 h 569"/>
              <a:gd name="T36" fmla="*/ 225 w 582"/>
              <a:gd name="T37" fmla="*/ 425 h 569"/>
              <a:gd name="T38" fmla="*/ 353 w 582"/>
              <a:gd name="T39" fmla="*/ 449 h 569"/>
              <a:gd name="T40" fmla="*/ 285 w 582"/>
              <a:gd name="T41" fmla="*/ 414 h 569"/>
              <a:gd name="T42" fmla="*/ 353 w 582"/>
              <a:gd name="T43" fmla="*/ 449 h 569"/>
              <a:gd name="T44" fmla="*/ 271 w 582"/>
              <a:gd name="T45" fmla="*/ 407 h 569"/>
              <a:gd name="T46" fmla="*/ 254 w 582"/>
              <a:gd name="T47" fmla="*/ 422 h 569"/>
              <a:gd name="T48" fmla="*/ 149 w 582"/>
              <a:gd name="T49" fmla="*/ 314 h 569"/>
              <a:gd name="T50" fmla="*/ 163 w 582"/>
              <a:gd name="T51" fmla="*/ 298 h 569"/>
              <a:gd name="T52" fmla="*/ 530 w 582"/>
              <a:gd name="T53" fmla="*/ 14 h 569"/>
              <a:gd name="T54" fmla="*/ 472 w 582"/>
              <a:gd name="T55" fmla="*/ 225 h 569"/>
              <a:gd name="T56" fmla="*/ 396 w 582"/>
              <a:gd name="T57" fmla="*/ 126 h 569"/>
              <a:gd name="T58" fmla="*/ 363 w 582"/>
              <a:gd name="T59" fmla="*/ 207 h 569"/>
              <a:gd name="T60" fmla="*/ 430 w 582"/>
              <a:gd name="T61" fmla="*/ 207 h 569"/>
              <a:gd name="T62" fmla="*/ 396 w 582"/>
              <a:gd name="T63" fmla="*/ 126 h 569"/>
              <a:gd name="T64" fmla="*/ 396 w 582"/>
              <a:gd name="T65" fmla="*/ 207 h 569"/>
              <a:gd name="T66" fmla="*/ 373 w 582"/>
              <a:gd name="T67" fmla="*/ 150 h 569"/>
              <a:gd name="T68" fmla="*/ 420 w 582"/>
              <a:gd name="T69" fmla="*/ 150 h 569"/>
              <a:gd name="T70" fmla="*/ 149 w 582"/>
              <a:gd name="T71" fmla="*/ 468 h 569"/>
              <a:gd name="T72" fmla="*/ 53 w 582"/>
              <a:gd name="T73" fmla="*/ 560 h 569"/>
              <a:gd name="T74" fmla="*/ 8 w 582"/>
              <a:gd name="T75" fmla="*/ 569 h 569"/>
              <a:gd name="T76" fmla="*/ 1 w 582"/>
              <a:gd name="T77" fmla="*/ 560 h 569"/>
              <a:gd name="T78" fmla="*/ 38 w 582"/>
              <a:gd name="T79" fmla="*/ 442 h 569"/>
              <a:gd name="T80" fmla="*/ 107 w 582"/>
              <a:gd name="T81" fmla="*/ 430 h 569"/>
              <a:gd name="T82" fmla="*/ 48 w 582"/>
              <a:gd name="T83" fmla="*/ 452 h 569"/>
              <a:gd name="T84" fmla="*/ 18 w 582"/>
              <a:gd name="T85" fmla="*/ 552 h 569"/>
              <a:gd name="T86" fmla="*/ 118 w 582"/>
              <a:gd name="T87" fmla="*/ 522 h 569"/>
              <a:gd name="T88" fmla="*/ 140 w 582"/>
              <a:gd name="T89" fmla="*/ 463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82" h="569">
                <a:moveTo>
                  <a:pt x="562" y="8"/>
                </a:moveTo>
                <a:cubicBezTo>
                  <a:pt x="556" y="3"/>
                  <a:pt x="546" y="0"/>
                  <a:pt x="530" y="0"/>
                </a:cubicBezTo>
                <a:cubicBezTo>
                  <a:pt x="493" y="0"/>
                  <a:pt x="405" y="19"/>
                  <a:pt x="335" y="89"/>
                </a:cubicBezTo>
                <a:cubicBezTo>
                  <a:pt x="237" y="196"/>
                  <a:pt x="237" y="196"/>
                  <a:pt x="237" y="196"/>
                </a:cubicBezTo>
                <a:cubicBezTo>
                  <a:pt x="221" y="195"/>
                  <a:pt x="153" y="191"/>
                  <a:pt x="117" y="205"/>
                </a:cubicBezTo>
                <a:cubicBezTo>
                  <a:pt x="74" y="220"/>
                  <a:pt x="45" y="283"/>
                  <a:pt x="44" y="285"/>
                </a:cubicBezTo>
                <a:cubicBezTo>
                  <a:pt x="42" y="288"/>
                  <a:pt x="43" y="291"/>
                  <a:pt x="45" y="293"/>
                </a:cubicBezTo>
                <a:cubicBezTo>
                  <a:pt x="46" y="295"/>
                  <a:pt x="49" y="296"/>
                  <a:pt x="52" y="295"/>
                </a:cubicBezTo>
                <a:cubicBezTo>
                  <a:pt x="90" y="283"/>
                  <a:pt x="128" y="292"/>
                  <a:pt x="145" y="297"/>
                </a:cubicBezTo>
                <a:cubicBezTo>
                  <a:pt x="138" y="305"/>
                  <a:pt x="138" y="305"/>
                  <a:pt x="138" y="305"/>
                </a:cubicBezTo>
                <a:cubicBezTo>
                  <a:pt x="133" y="311"/>
                  <a:pt x="134" y="321"/>
                  <a:pt x="138" y="332"/>
                </a:cubicBezTo>
                <a:cubicBezTo>
                  <a:pt x="109" y="362"/>
                  <a:pt x="109" y="362"/>
                  <a:pt x="109" y="362"/>
                </a:cubicBezTo>
                <a:cubicBezTo>
                  <a:pt x="96" y="376"/>
                  <a:pt x="115" y="407"/>
                  <a:pt x="139" y="431"/>
                </a:cubicBezTo>
                <a:cubicBezTo>
                  <a:pt x="158" y="449"/>
                  <a:pt x="181" y="466"/>
                  <a:pt x="197" y="466"/>
                </a:cubicBezTo>
                <a:cubicBezTo>
                  <a:pt x="201" y="466"/>
                  <a:pt x="205" y="464"/>
                  <a:pt x="208" y="461"/>
                </a:cubicBezTo>
                <a:cubicBezTo>
                  <a:pt x="238" y="432"/>
                  <a:pt x="238" y="432"/>
                  <a:pt x="238" y="432"/>
                </a:cubicBezTo>
                <a:cubicBezTo>
                  <a:pt x="244" y="434"/>
                  <a:pt x="250" y="436"/>
                  <a:pt x="254" y="436"/>
                </a:cubicBezTo>
                <a:cubicBezTo>
                  <a:pt x="260" y="436"/>
                  <a:pt x="263" y="433"/>
                  <a:pt x="265" y="432"/>
                </a:cubicBezTo>
                <a:cubicBezTo>
                  <a:pt x="274" y="424"/>
                  <a:pt x="274" y="424"/>
                  <a:pt x="274" y="424"/>
                </a:cubicBezTo>
                <a:cubicBezTo>
                  <a:pt x="279" y="442"/>
                  <a:pt x="287" y="480"/>
                  <a:pt x="275" y="518"/>
                </a:cubicBezTo>
                <a:cubicBezTo>
                  <a:pt x="275" y="521"/>
                  <a:pt x="275" y="524"/>
                  <a:pt x="277" y="526"/>
                </a:cubicBezTo>
                <a:cubicBezTo>
                  <a:pt x="279" y="527"/>
                  <a:pt x="280" y="527"/>
                  <a:pt x="282" y="527"/>
                </a:cubicBezTo>
                <a:cubicBezTo>
                  <a:pt x="283" y="527"/>
                  <a:pt x="284" y="527"/>
                  <a:pt x="285" y="527"/>
                </a:cubicBezTo>
                <a:cubicBezTo>
                  <a:pt x="288" y="526"/>
                  <a:pt x="350" y="496"/>
                  <a:pt x="366" y="454"/>
                </a:cubicBezTo>
                <a:cubicBezTo>
                  <a:pt x="379" y="417"/>
                  <a:pt x="375" y="349"/>
                  <a:pt x="374" y="333"/>
                </a:cubicBezTo>
                <a:cubicBezTo>
                  <a:pt x="481" y="235"/>
                  <a:pt x="481" y="235"/>
                  <a:pt x="481" y="235"/>
                </a:cubicBezTo>
                <a:cubicBezTo>
                  <a:pt x="565" y="151"/>
                  <a:pt x="582" y="28"/>
                  <a:pt x="562" y="8"/>
                </a:cubicBezTo>
                <a:close/>
                <a:moveTo>
                  <a:pt x="63" y="278"/>
                </a:moveTo>
                <a:cubicBezTo>
                  <a:pt x="74" y="259"/>
                  <a:pt x="95" y="227"/>
                  <a:pt x="121" y="218"/>
                </a:cubicBezTo>
                <a:cubicBezTo>
                  <a:pt x="150" y="207"/>
                  <a:pt x="200" y="208"/>
                  <a:pt x="225" y="210"/>
                </a:cubicBezTo>
                <a:cubicBezTo>
                  <a:pt x="156" y="286"/>
                  <a:pt x="156" y="286"/>
                  <a:pt x="156" y="286"/>
                </a:cubicBezTo>
                <a:cubicBezTo>
                  <a:pt x="143" y="281"/>
                  <a:pt x="105" y="270"/>
                  <a:pt x="63" y="278"/>
                </a:cubicBezTo>
                <a:close/>
                <a:moveTo>
                  <a:pt x="199" y="451"/>
                </a:moveTo>
                <a:cubicBezTo>
                  <a:pt x="195" y="454"/>
                  <a:pt x="174" y="446"/>
                  <a:pt x="149" y="421"/>
                </a:cubicBezTo>
                <a:cubicBezTo>
                  <a:pt x="124" y="396"/>
                  <a:pt x="116" y="375"/>
                  <a:pt x="119" y="372"/>
                </a:cubicBezTo>
                <a:cubicBezTo>
                  <a:pt x="145" y="345"/>
                  <a:pt x="145" y="345"/>
                  <a:pt x="145" y="345"/>
                </a:cubicBezTo>
                <a:cubicBezTo>
                  <a:pt x="155" y="361"/>
                  <a:pt x="169" y="377"/>
                  <a:pt x="181" y="389"/>
                </a:cubicBezTo>
                <a:cubicBezTo>
                  <a:pt x="196" y="404"/>
                  <a:pt x="212" y="417"/>
                  <a:pt x="225" y="425"/>
                </a:cubicBezTo>
                <a:lnTo>
                  <a:pt x="199" y="451"/>
                </a:lnTo>
                <a:close/>
                <a:moveTo>
                  <a:pt x="353" y="449"/>
                </a:moveTo>
                <a:cubicBezTo>
                  <a:pt x="343" y="475"/>
                  <a:pt x="311" y="496"/>
                  <a:pt x="293" y="507"/>
                </a:cubicBezTo>
                <a:cubicBezTo>
                  <a:pt x="301" y="465"/>
                  <a:pt x="290" y="427"/>
                  <a:pt x="285" y="414"/>
                </a:cubicBezTo>
                <a:cubicBezTo>
                  <a:pt x="361" y="345"/>
                  <a:pt x="361" y="345"/>
                  <a:pt x="361" y="345"/>
                </a:cubicBezTo>
                <a:cubicBezTo>
                  <a:pt x="362" y="370"/>
                  <a:pt x="363" y="421"/>
                  <a:pt x="353" y="449"/>
                </a:cubicBezTo>
                <a:close/>
                <a:moveTo>
                  <a:pt x="273" y="406"/>
                </a:moveTo>
                <a:cubicBezTo>
                  <a:pt x="272" y="406"/>
                  <a:pt x="272" y="407"/>
                  <a:pt x="271" y="407"/>
                </a:cubicBezTo>
                <a:cubicBezTo>
                  <a:pt x="256" y="421"/>
                  <a:pt x="256" y="421"/>
                  <a:pt x="256" y="421"/>
                </a:cubicBezTo>
                <a:cubicBezTo>
                  <a:pt x="256" y="421"/>
                  <a:pt x="255" y="422"/>
                  <a:pt x="254" y="422"/>
                </a:cubicBezTo>
                <a:cubicBezTo>
                  <a:pt x="244" y="422"/>
                  <a:pt x="219" y="407"/>
                  <a:pt x="191" y="379"/>
                </a:cubicBezTo>
                <a:cubicBezTo>
                  <a:pt x="158" y="346"/>
                  <a:pt x="146" y="319"/>
                  <a:pt x="149" y="314"/>
                </a:cubicBezTo>
                <a:cubicBezTo>
                  <a:pt x="162" y="299"/>
                  <a:pt x="162" y="299"/>
                  <a:pt x="162" y="299"/>
                </a:cubicBezTo>
                <a:cubicBezTo>
                  <a:pt x="163" y="299"/>
                  <a:pt x="163" y="299"/>
                  <a:pt x="163" y="298"/>
                </a:cubicBezTo>
                <a:cubicBezTo>
                  <a:pt x="345" y="98"/>
                  <a:pt x="345" y="98"/>
                  <a:pt x="345" y="98"/>
                </a:cubicBezTo>
                <a:cubicBezTo>
                  <a:pt x="407" y="37"/>
                  <a:pt x="490" y="14"/>
                  <a:pt x="530" y="14"/>
                </a:cubicBezTo>
                <a:cubicBezTo>
                  <a:pt x="544" y="14"/>
                  <a:pt x="550" y="17"/>
                  <a:pt x="552" y="18"/>
                </a:cubicBezTo>
                <a:cubicBezTo>
                  <a:pt x="565" y="31"/>
                  <a:pt x="552" y="144"/>
                  <a:pt x="472" y="225"/>
                </a:cubicBezTo>
                <a:lnTo>
                  <a:pt x="273" y="406"/>
                </a:lnTo>
                <a:close/>
                <a:moveTo>
                  <a:pt x="396" y="126"/>
                </a:moveTo>
                <a:cubicBezTo>
                  <a:pt x="384" y="126"/>
                  <a:pt x="372" y="131"/>
                  <a:pt x="363" y="140"/>
                </a:cubicBezTo>
                <a:cubicBezTo>
                  <a:pt x="344" y="158"/>
                  <a:pt x="344" y="189"/>
                  <a:pt x="363" y="207"/>
                </a:cubicBezTo>
                <a:cubicBezTo>
                  <a:pt x="372" y="216"/>
                  <a:pt x="384" y="221"/>
                  <a:pt x="396" y="221"/>
                </a:cubicBezTo>
                <a:cubicBezTo>
                  <a:pt x="409" y="221"/>
                  <a:pt x="421" y="216"/>
                  <a:pt x="430" y="207"/>
                </a:cubicBezTo>
                <a:cubicBezTo>
                  <a:pt x="449" y="189"/>
                  <a:pt x="449" y="158"/>
                  <a:pt x="430" y="140"/>
                </a:cubicBezTo>
                <a:cubicBezTo>
                  <a:pt x="421" y="131"/>
                  <a:pt x="409" y="126"/>
                  <a:pt x="396" y="126"/>
                </a:cubicBezTo>
                <a:close/>
                <a:moveTo>
                  <a:pt x="420" y="197"/>
                </a:moveTo>
                <a:cubicBezTo>
                  <a:pt x="414" y="204"/>
                  <a:pt x="405" y="207"/>
                  <a:pt x="396" y="207"/>
                </a:cubicBezTo>
                <a:cubicBezTo>
                  <a:pt x="387" y="207"/>
                  <a:pt x="379" y="204"/>
                  <a:pt x="373" y="197"/>
                </a:cubicBezTo>
                <a:cubicBezTo>
                  <a:pt x="359" y="184"/>
                  <a:pt x="359" y="163"/>
                  <a:pt x="373" y="150"/>
                </a:cubicBezTo>
                <a:cubicBezTo>
                  <a:pt x="379" y="143"/>
                  <a:pt x="387" y="140"/>
                  <a:pt x="396" y="140"/>
                </a:cubicBezTo>
                <a:cubicBezTo>
                  <a:pt x="405" y="140"/>
                  <a:pt x="414" y="143"/>
                  <a:pt x="420" y="150"/>
                </a:cubicBezTo>
                <a:cubicBezTo>
                  <a:pt x="433" y="163"/>
                  <a:pt x="433" y="184"/>
                  <a:pt x="420" y="197"/>
                </a:cubicBezTo>
                <a:close/>
                <a:moveTo>
                  <a:pt x="149" y="468"/>
                </a:moveTo>
                <a:cubicBezTo>
                  <a:pt x="154" y="490"/>
                  <a:pt x="147" y="513"/>
                  <a:pt x="128" y="532"/>
                </a:cubicBezTo>
                <a:cubicBezTo>
                  <a:pt x="108" y="552"/>
                  <a:pt x="80" y="556"/>
                  <a:pt x="53" y="560"/>
                </a:cubicBezTo>
                <a:cubicBezTo>
                  <a:pt x="38" y="562"/>
                  <a:pt x="23" y="564"/>
                  <a:pt x="10" y="569"/>
                </a:cubicBezTo>
                <a:cubicBezTo>
                  <a:pt x="9" y="569"/>
                  <a:pt x="9" y="569"/>
                  <a:pt x="8" y="569"/>
                </a:cubicBezTo>
                <a:cubicBezTo>
                  <a:pt x="6" y="569"/>
                  <a:pt x="4" y="569"/>
                  <a:pt x="3" y="567"/>
                </a:cubicBezTo>
                <a:cubicBezTo>
                  <a:pt x="1" y="566"/>
                  <a:pt x="0" y="563"/>
                  <a:pt x="1" y="560"/>
                </a:cubicBezTo>
                <a:cubicBezTo>
                  <a:pt x="4" y="549"/>
                  <a:pt x="6" y="536"/>
                  <a:pt x="8" y="523"/>
                </a:cubicBezTo>
                <a:cubicBezTo>
                  <a:pt x="13" y="494"/>
                  <a:pt x="17" y="463"/>
                  <a:pt x="38" y="442"/>
                </a:cubicBezTo>
                <a:cubicBezTo>
                  <a:pt x="57" y="423"/>
                  <a:pt x="80" y="416"/>
                  <a:pt x="102" y="422"/>
                </a:cubicBezTo>
                <a:cubicBezTo>
                  <a:pt x="105" y="423"/>
                  <a:pt x="108" y="426"/>
                  <a:pt x="107" y="430"/>
                </a:cubicBezTo>
                <a:cubicBezTo>
                  <a:pt x="106" y="434"/>
                  <a:pt x="102" y="436"/>
                  <a:pt x="98" y="435"/>
                </a:cubicBezTo>
                <a:cubicBezTo>
                  <a:pt x="81" y="431"/>
                  <a:pt x="64" y="436"/>
                  <a:pt x="48" y="452"/>
                </a:cubicBezTo>
                <a:cubicBezTo>
                  <a:pt x="30" y="470"/>
                  <a:pt x="26" y="498"/>
                  <a:pt x="22" y="525"/>
                </a:cubicBezTo>
                <a:cubicBezTo>
                  <a:pt x="21" y="534"/>
                  <a:pt x="19" y="543"/>
                  <a:pt x="18" y="552"/>
                </a:cubicBezTo>
                <a:cubicBezTo>
                  <a:pt x="29" y="549"/>
                  <a:pt x="40" y="547"/>
                  <a:pt x="51" y="546"/>
                </a:cubicBezTo>
                <a:cubicBezTo>
                  <a:pt x="77" y="542"/>
                  <a:pt x="101" y="538"/>
                  <a:pt x="118" y="522"/>
                </a:cubicBezTo>
                <a:cubicBezTo>
                  <a:pt x="134" y="506"/>
                  <a:pt x="140" y="489"/>
                  <a:pt x="135" y="472"/>
                </a:cubicBezTo>
                <a:cubicBezTo>
                  <a:pt x="134" y="468"/>
                  <a:pt x="136" y="464"/>
                  <a:pt x="140" y="463"/>
                </a:cubicBezTo>
                <a:cubicBezTo>
                  <a:pt x="144" y="462"/>
                  <a:pt x="148" y="465"/>
                  <a:pt x="149" y="468"/>
                </a:cubicBezTo>
                <a:close/>
              </a:path>
            </a:pathLst>
          </a:custGeom>
          <a:solidFill>
            <a:srgbClr val="3812CF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latin typeface="Manrope Medium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834E69D-A34C-A96F-E3BC-F6A3985B38F4}"/>
              </a:ext>
            </a:extLst>
          </p:cNvPr>
          <p:cNvSpPr/>
          <p:nvPr/>
        </p:nvSpPr>
        <p:spPr>
          <a:xfrm>
            <a:off x="5365774" y="1298907"/>
            <a:ext cx="1570804" cy="702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dirty="0">
                <a:latin typeface="Montserrat-Light"/>
              </a:rPr>
              <a:t>¿Quieres un truco para incrementar la velocidad del iMac un 33%?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45032256-8D58-4024-A421-334B3DB17EBB}"/>
              </a:ext>
            </a:extLst>
          </p:cNvPr>
          <p:cNvCxnSpPr>
            <a:cxnSpLocks/>
          </p:cNvCxnSpPr>
          <p:nvPr/>
        </p:nvCxnSpPr>
        <p:spPr>
          <a:xfrm>
            <a:off x="7230757" y="2169057"/>
            <a:ext cx="0" cy="394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ABA8F2B-1D40-50DA-E8AB-62408785221A}"/>
              </a:ext>
            </a:extLst>
          </p:cNvPr>
          <p:cNvSpPr/>
          <p:nvPr/>
        </p:nvSpPr>
        <p:spPr>
          <a:xfrm>
            <a:off x="6268555" y="2706717"/>
            <a:ext cx="405899" cy="392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AEE7A97-75BD-7758-E7BA-CA3A58541788}"/>
              </a:ext>
            </a:extLst>
          </p:cNvPr>
          <p:cNvCxnSpPr>
            <a:cxnSpLocks/>
          </p:cNvCxnSpPr>
          <p:nvPr/>
        </p:nvCxnSpPr>
        <p:spPr>
          <a:xfrm flipH="1">
            <a:off x="4635795" y="2876778"/>
            <a:ext cx="1460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29DC8F75-0EF0-436A-2CCD-9E295B13CD95}"/>
              </a:ext>
            </a:extLst>
          </p:cNvPr>
          <p:cNvSpPr/>
          <p:nvPr/>
        </p:nvSpPr>
        <p:spPr>
          <a:xfrm>
            <a:off x="2421200" y="2201767"/>
            <a:ext cx="15499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Formulario con datos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8DCAF38-AC78-EF5E-B9A2-9015E414FE64}"/>
              </a:ext>
            </a:extLst>
          </p:cNvPr>
          <p:cNvCxnSpPr>
            <a:cxnSpLocks/>
          </p:cNvCxnSpPr>
          <p:nvPr/>
        </p:nvCxnSpPr>
        <p:spPr>
          <a:xfrm>
            <a:off x="2934586" y="3341772"/>
            <a:ext cx="0" cy="53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o 49">
            <a:extLst>
              <a:ext uri="{FF2B5EF4-FFF2-40B4-BE49-F238E27FC236}">
                <a16:creationId xmlns:a16="http://schemas.microsoft.com/office/drawing/2014/main" id="{5A84EEF4-A8D7-8558-508C-F746607498DB}"/>
              </a:ext>
            </a:extLst>
          </p:cNvPr>
          <p:cNvGrpSpPr/>
          <p:nvPr/>
        </p:nvGrpSpPr>
        <p:grpSpPr>
          <a:xfrm>
            <a:off x="2739349" y="3922877"/>
            <a:ext cx="390473" cy="360968"/>
            <a:chOff x="6137845" y="4321997"/>
            <a:chExt cx="822960" cy="822960"/>
          </a:xfrm>
        </p:grpSpPr>
        <p:sp>
          <p:nvSpPr>
            <p:cNvPr id="51" name="Oval 75">
              <a:extLst>
                <a:ext uri="{FF2B5EF4-FFF2-40B4-BE49-F238E27FC236}">
                  <a16:creationId xmlns:a16="http://schemas.microsoft.com/office/drawing/2014/main" id="{69901989-C7C6-71C0-6641-9BA4A9A1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7845" y="4321997"/>
              <a:ext cx="822960" cy="822960"/>
            </a:xfrm>
            <a:prstGeom prst="ellipse">
              <a:avLst/>
            </a:prstGeom>
            <a:solidFill>
              <a:srgbClr val="3812C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2" name="Freeform 151">
              <a:extLst>
                <a:ext uri="{FF2B5EF4-FFF2-40B4-BE49-F238E27FC236}">
                  <a16:creationId xmlns:a16="http://schemas.microsoft.com/office/drawing/2014/main" id="{BB1D80B6-B072-EE32-BF15-E27FFEC7ED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7538" y="4468859"/>
              <a:ext cx="303573" cy="479985"/>
            </a:xfrm>
            <a:custGeom>
              <a:avLst/>
              <a:gdLst>
                <a:gd name="T0" fmla="*/ 341 w 392"/>
                <a:gd name="T1" fmla="*/ 317 h 620"/>
                <a:gd name="T2" fmla="*/ 175 w 392"/>
                <a:gd name="T3" fmla="*/ 482 h 620"/>
                <a:gd name="T4" fmla="*/ 170 w 392"/>
                <a:gd name="T5" fmla="*/ 479 h 620"/>
                <a:gd name="T6" fmla="*/ 76 w 392"/>
                <a:gd name="T7" fmla="*/ 374 h 620"/>
                <a:gd name="T8" fmla="*/ 175 w 392"/>
                <a:gd name="T9" fmla="*/ 462 h 620"/>
                <a:gd name="T10" fmla="*/ 341 w 392"/>
                <a:gd name="T11" fmla="*/ 305 h 620"/>
                <a:gd name="T12" fmla="*/ 392 w 392"/>
                <a:gd name="T13" fmla="*/ 585 h 620"/>
                <a:gd name="T14" fmla="*/ 35 w 392"/>
                <a:gd name="T15" fmla="*/ 620 h 620"/>
                <a:gd name="T16" fmla="*/ 0 w 392"/>
                <a:gd name="T17" fmla="*/ 143 h 620"/>
                <a:gd name="T18" fmla="*/ 70 w 392"/>
                <a:gd name="T19" fmla="*/ 107 h 620"/>
                <a:gd name="T20" fmla="*/ 105 w 392"/>
                <a:gd name="T21" fmla="*/ 66 h 620"/>
                <a:gd name="T22" fmla="*/ 133 w 392"/>
                <a:gd name="T23" fmla="*/ 48 h 620"/>
                <a:gd name="T24" fmla="*/ 218 w 392"/>
                <a:gd name="T25" fmla="*/ 0 h 620"/>
                <a:gd name="T26" fmla="*/ 267 w 392"/>
                <a:gd name="T27" fmla="*/ 66 h 620"/>
                <a:gd name="T28" fmla="*/ 330 w 392"/>
                <a:gd name="T29" fmla="*/ 102 h 620"/>
                <a:gd name="T30" fmla="*/ 357 w 392"/>
                <a:gd name="T31" fmla="*/ 107 h 620"/>
                <a:gd name="T32" fmla="*/ 86 w 392"/>
                <a:gd name="T33" fmla="*/ 129 h 620"/>
                <a:gd name="T34" fmla="*/ 294 w 392"/>
                <a:gd name="T35" fmla="*/ 148 h 620"/>
                <a:gd name="T36" fmla="*/ 314 w 392"/>
                <a:gd name="T37" fmla="*/ 102 h 620"/>
                <a:gd name="T38" fmla="*/ 259 w 392"/>
                <a:gd name="T39" fmla="*/ 82 h 620"/>
                <a:gd name="T40" fmla="*/ 251 w 392"/>
                <a:gd name="T41" fmla="*/ 48 h 620"/>
                <a:gd name="T42" fmla="*/ 182 w 392"/>
                <a:gd name="T43" fmla="*/ 16 h 620"/>
                <a:gd name="T44" fmla="*/ 149 w 392"/>
                <a:gd name="T45" fmla="*/ 74 h 620"/>
                <a:gd name="T46" fmla="*/ 105 w 392"/>
                <a:gd name="T47" fmla="*/ 82 h 620"/>
                <a:gd name="T48" fmla="*/ 86 w 392"/>
                <a:gd name="T49" fmla="*/ 129 h 620"/>
                <a:gd name="T50" fmla="*/ 357 w 392"/>
                <a:gd name="T51" fmla="*/ 123 h 620"/>
                <a:gd name="T52" fmla="*/ 330 w 392"/>
                <a:gd name="T53" fmla="*/ 129 h 620"/>
                <a:gd name="T54" fmla="*/ 105 w 392"/>
                <a:gd name="T55" fmla="*/ 164 h 620"/>
                <a:gd name="T56" fmla="*/ 70 w 392"/>
                <a:gd name="T57" fmla="*/ 123 h 620"/>
                <a:gd name="T58" fmla="*/ 16 w 392"/>
                <a:gd name="T59" fmla="*/ 143 h 620"/>
                <a:gd name="T60" fmla="*/ 35 w 392"/>
                <a:gd name="T61" fmla="*/ 604 h 620"/>
                <a:gd name="T62" fmla="*/ 376 w 392"/>
                <a:gd name="T63" fmla="*/ 585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2" h="620">
                  <a:moveTo>
                    <a:pt x="341" y="305"/>
                  </a:moveTo>
                  <a:cubicBezTo>
                    <a:pt x="345" y="308"/>
                    <a:pt x="345" y="313"/>
                    <a:pt x="341" y="317"/>
                  </a:cubicBezTo>
                  <a:cubicBezTo>
                    <a:pt x="181" y="479"/>
                    <a:pt x="181" y="479"/>
                    <a:pt x="181" y="479"/>
                  </a:cubicBezTo>
                  <a:cubicBezTo>
                    <a:pt x="180" y="481"/>
                    <a:pt x="178" y="482"/>
                    <a:pt x="175" y="482"/>
                  </a:cubicBezTo>
                  <a:cubicBezTo>
                    <a:pt x="175" y="482"/>
                    <a:pt x="175" y="482"/>
                    <a:pt x="175" y="482"/>
                  </a:cubicBezTo>
                  <a:cubicBezTo>
                    <a:pt x="173" y="482"/>
                    <a:pt x="171" y="481"/>
                    <a:pt x="170" y="479"/>
                  </a:cubicBezTo>
                  <a:cubicBezTo>
                    <a:pt x="76" y="385"/>
                    <a:pt x="76" y="385"/>
                    <a:pt x="76" y="385"/>
                  </a:cubicBezTo>
                  <a:cubicBezTo>
                    <a:pt x="73" y="382"/>
                    <a:pt x="73" y="377"/>
                    <a:pt x="76" y="374"/>
                  </a:cubicBezTo>
                  <a:cubicBezTo>
                    <a:pt x="79" y="371"/>
                    <a:pt x="84" y="371"/>
                    <a:pt x="87" y="374"/>
                  </a:cubicBezTo>
                  <a:cubicBezTo>
                    <a:pt x="175" y="462"/>
                    <a:pt x="175" y="462"/>
                    <a:pt x="175" y="462"/>
                  </a:cubicBezTo>
                  <a:cubicBezTo>
                    <a:pt x="330" y="305"/>
                    <a:pt x="330" y="305"/>
                    <a:pt x="330" y="305"/>
                  </a:cubicBezTo>
                  <a:cubicBezTo>
                    <a:pt x="333" y="302"/>
                    <a:pt x="338" y="302"/>
                    <a:pt x="341" y="305"/>
                  </a:cubicBezTo>
                  <a:close/>
                  <a:moveTo>
                    <a:pt x="392" y="143"/>
                  </a:moveTo>
                  <a:cubicBezTo>
                    <a:pt x="392" y="585"/>
                    <a:pt x="392" y="585"/>
                    <a:pt x="392" y="585"/>
                  </a:cubicBezTo>
                  <a:cubicBezTo>
                    <a:pt x="392" y="604"/>
                    <a:pt x="376" y="620"/>
                    <a:pt x="357" y="620"/>
                  </a:cubicBezTo>
                  <a:cubicBezTo>
                    <a:pt x="35" y="620"/>
                    <a:pt x="35" y="620"/>
                    <a:pt x="35" y="620"/>
                  </a:cubicBezTo>
                  <a:cubicBezTo>
                    <a:pt x="16" y="620"/>
                    <a:pt x="0" y="604"/>
                    <a:pt x="0" y="585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23"/>
                    <a:pt x="16" y="107"/>
                    <a:pt x="35" y="107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70" y="102"/>
                    <a:pt x="70" y="102"/>
                    <a:pt x="70" y="102"/>
                  </a:cubicBezTo>
                  <a:cubicBezTo>
                    <a:pt x="70" y="82"/>
                    <a:pt x="86" y="66"/>
                    <a:pt x="105" y="66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22"/>
                    <a:pt x="155" y="0"/>
                    <a:pt x="182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45" y="0"/>
                    <a:pt x="267" y="22"/>
                    <a:pt x="267" y="48"/>
                  </a:cubicBezTo>
                  <a:cubicBezTo>
                    <a:pt x="267" y="66"/>
                    <a:pt x="267" y="66"/>
                    <a:pt x="267" y="66"/>
                  </a:cubicBezTo>
                  <a:cubicBezTo>
                    <a:pt x="294" y="66"/>
                    <a:pt x="294" y="66"/>
                    <a:pt x="294" y="66"/>
                  </a:cubicBezTo>
                  <a:cubicBezTo>
                    <a:pt x="314" y="66"/>
                    <a:pt x="330" y="82"/>
                    <a:pt x="330" y="102"/>
                  </a:cubicBezTo>
                  <a:cubicBezTo>
                    <a:pt x="330" y="107"/>
                    <a:pt x="330" y="107"/>
                    <a:pt x="330" y="107"/>
                  </a:cubicBezTo>
                  <a:cubicBezTo>
                    <a:pt x="357" y="107"/>
                    <a:pt x="357" y="107"/>
                    <a:pt x="357" y="107"/>
                  </a:cubicBezTo>
                  <a:cubicBezTo>
                    <a:pt x="376" y="107"/>
                    <a:pt x="392" y="123"/>
                    <a:pt x="392" y="143"/>
                  </a:cubicBezTo>
                  <a:close/>
                  <a:moveTo>
                    <a:pt x="86" y="129"/>
                  </a:moveTo>
                  <a:cubicBezTo>
                    <a:pt x="86" y="139"/>
                    <a:pt x="95" y="148"/>
                    <a:pt x="105" y="148"/>
                  </a:cubicBezTo>
                  <a:cubicBezTo>
                    <a:pt x="294" y="148"/>
                    <a:pt x="294" y="148"/>
                    <a:pt x="294" y="148"/>
                  </a:cubicBezTo>
                  <a:cubicBezTo>
                    <a:pt x="305" y="148"/>
                    <a:pt x="314" y="139"/>
                    <a:pt x="314" y="129"/>
                  </a:cubicBezTo>
                  <a:cubicBezTo>
                    <a:pt x="314" y="102"/>
                    <a:pt x="314" y="102"/>
                    <a:pt x="314" y="102"/>
                  </a:cubicBezTo>
                  <a:cubicBezTo>
                    <a:pt x="314" y="91"/>
                    <a:pt x="305" y="82"/>
                    <a:pt x="294" y="82"/>
                  </a:cubicBezTo>
                  <a:cubicBezTo>
                    <a:pt x="259" y="82"/>
                    <a:pt x="259" y="82"/>
                    <a:pt x="259" y="82"/>
                  </a:cubicBezTo>
                  <a:cubicBezTo>
                    <a:pt x="254" y="82"/>
                    <a:pt x="251" y="79"/>
                    <a:pt x="251" y="74"/>
                  </a:cubicBezTo>
                  <a:cubicBezTo>
                    <a:pt x="251" y="48"/>
                    <a:pt x="251" y="48"/>
                    <a:pt x="251" y="48"/>
                  </a:cubicBezTo>
                  <a:cubicBezTo>
                    <a:pt x="251" y="30"/>
                    <a:pt x="236" y="16"/>
                    <a:pt x="218" y="16"/>
                  </a:cubicBezTo>
                  <a:cubicBezTo>
                    <a:pt x="182" y="16"/>
                    <a:pt x="182" y="16"/>
                    <a:pt x="182" y="16"/>
                  </a:cubicBezTo>
                  <a:cubicBezTo>
                    <a:pt x="164" y="16"/>
                    <a:pt x="149" y="30"/>
                    <a:pt x="149" y="48"/>
                  </a:cubicBezTo>
                  <a:cubicBezTo>
                    <a:pt x="149" y="74"/>
                    <a:pt x="149" y="74"/>
                    <a:pt x="149" y="74"/>
                  </a:cubicBezTo>
                  <a:cubicBezTo>
                    <a:pt x="149" y="79"/>
                    <a:pt x="146" y="82"/>
                    <a:pt x="141" y="82"/>
                  </a:cubicBezTo>
                  <a:cubicBezTo>
                    <a:pt x="105" y="82"/>
                    <a:pt x="105" y="82"/>
                    <a:pt x="105" y="82"/>
                  </a:cubicBezTo>
                  <a:cubicBezTo>
                    <a:pt x="95" y="82"/>
                    <a:pt x="86" y="91"/>
                    <a:pt x="86" y="102"/>
                  </a:cubicBezTo>
                  <a:lnTo>
                    <a:pt x="86" y="129"/>
                  </a:lnTo>
                  <a:close/>
                  <a:moveTo>
                    <a:pt x="376" y="143"/>
                  </a:moveTo>
                  <a:cubicBezTo>
                    <a:pt x="376" y="132"/>
                    <a:pt x="368" y="123"/>
                    <a:pt x="357" y="123"/>
                  </a:cubicBezTo>
                  <a:cubicBezTo>
                    <a:pt x="330" y="123"/>
                    <a:pt x="330" y="123"/>
                    <a:pt x="330" y="123"/>
                  </a:cubicBezTo>
                  <a:cubicBezTo>
                    <a:pt x="330" y="129"/>
                    <a:pt x="330" y="129"/>
                    <a:pt x="330" y="129"/>
                  </a:cubicBezTo>
                  <a:cubicBezTo>
                    <a:pt x="330" y="148"/>
                    <a:pt x="314" y="164"/>
                    <a:pt x="294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86" y="164"/>
                    <a:pt x="70" y="148"/>
                    <a:pt x="70" y="129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24" y="123"/>
                    <a:pt x="16" y="132"/>
                    <a:pt x="16" y="143"/>
                  </a:cubicBezTo>
                  <a:cubicBezTo>
                    <a:pt x="16" y="585"/>
                    <a:pt x="16" y="585"/>
                    <a:pt x="16" y="585"/>
                  </a:cubicBezTo>
                  <a:cubicBezTo>
                    <a:pt x="16" y="596"/>
                    <a:pt x="24" y="604"/>
                    <a:pt x="35" y="604"/>
                  </a:cubicBezTo>
                  <a:cubicBezTo>
                    <a:pt x="357" y="604"/>
                    <a:pt x="357" y="604"/>
                    <a:pt x="357" y="604"/>
                  </a:cubicBezTo>
                  <a:cubicBezTo>
                    <a:pt x="368" y="604"/>
                    <a:pt x="376" y="596"/>
                    <a:pt x="376" y="585"/>
                  </a:cubicBezTo>
                  <a:lnTo>
                    <a:pt x="376" y="1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0D80C89-5683-8450-F822-CF2AAC8311FA}"/>
              </a:ext>
            </a:extLst>
          </p:cNvPr>
          <p:cNvSpPr/>
          <p:nvPr/>
        </p:nvSpPr>
        <p:spPr>
          <a:xfrm>
            <a:off x="3413050" y="3877756"/>
            <a:ext cx="1952717" cy="626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¿Quieres seguirme en </a:t>
            </a:r>
            <a:r>
              <a:rPr lang="es-ES" sz="1100" dirty="0" err="1"/>
              <a:t>rrss</a:t>
            </a:r>
            <a:r>
              <a:rPr lang="es-ES" sz="1100" dirty="0"/>
              <a:t>?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23D127C-FA41-6640-A55D-E79AA3176E21}"/>
              </a:ext>
            </a:extLst>
          </p:cNvPr>
          <p:cNvCxnSpPr>
            <a:cxnSpLocks/>
          </p:cNvCxnSpPr>
          <p:nvPr/>
        </p:nvCxnSpPr>
        <p:spPr>
          <a:xfrm flipH="1">
            <a:off x="2785410" y="4452604"/>
            <a:ext cx="154314" cy="41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riángulo isósceles 23">
            <a:extLst>
              <a:ext uri="{FF2B5EF4-FFF2-40B4-BE49-F238E27FC236}">
                <a16:creationId xmlns:a16="http://schemas.microsoft.com/office/drawing/2014/main" id="{430FB506-7F88-C632-DAA9-40CD06FE31FB}"/>
              </a:ext>
            </a:extLst>
          </p:cNvPr>
          <p:cNvSpPr/>
          <p:nvPr/>
        </p:nvSpPr>
        <p:spPr>
          <a:xfrm>
            <a:off x="2088038" y="4696638"/>
            <a:ext cx="856068" cy="5873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</a:t>
            </a:r>
          </a:p>
        </p:txBody>
      </p:sp>
      <p:sp>
        <p:nvSpPr>
          <p:cNvPr id="59" name="Triángulo isósceles 58">
            <a:extLst>
              <a:ext uri="{FF2B5EF4-FFF2-40B4-BE49-F238E27FC236}">
                <a16:creationId xmlns:a16="http://schemas.microsoft.com/office/drawing/2014/main" id="{24919AF5-7046-0C40-E67C-680BBF3CA470}"/>
              </a:ext>
            </a:extLst>
          </p:cNvPr>
          <p:cNvSpPr/>
          <p:nvPr/>
        </p:nvSpPr>
        <p:spPr>
          <a:xfrm>
            <a:off x="7776957" y="2607035"/>
            <a:ext cx="856068" cy="5873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89034BE-B092-42FD-D821-B9077497E146}"/>
              </a:ext>
            </a:extLst>
          </p:cNvPr>
          <p:cNvCxnSpPr>
            <a:cxnSpLocks/>
          </p:cNvCxnSpPr>
          <p:nvPr/>
        </p:nvCxnSpPr>
        <p:spPr>
          <a:xfrm>
            <a:off x="3196170" y="4452604"/>
            <a:ext cx="473710" cy="31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0B289F9-F61D-F935-7B92-0B4A8EDD9BE4}"/>
              </a:ext>
            </a:extLst>
          </p:cNvPr>
          <p:cNvSpPr/>
          <p:nvPr/>
        </p:nvSpPr>
        <p:spPr>
          <a:xfrm>
            <a:off x="3752118" y="4817933"/>
            <a:ext cx="558299" cy="392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A6A0CD20-80AA-CD1C-DB0B-9B35A579A92C}"/>
              </a:ext>
            </a:extLst>
          </p:cNvPr>
          <p:cNvCxnSpPr>
            <a:cxnSpLocks/>
          </p:cNvCxnSpPr>
          <p:nvPr/>
        </p:nvCxnSpPr>
        <p:spPr>
          <a:xfrm>
            <a:off x="4586801" y="4988214"/>
            <a:ext cx="1069720" cy="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4BF1054-5708-CBBA-E9A9-F820E312D4AD}"/>
              </a:ext>
            </a:extLst>
          </p:cNvPr>
          <p:cNvSpPr/>
          <p:nvPr/>
        </p:nvSpPr>
        <p:spPr>
          <a:xfrm>
            <a:off x="6345566" y="4587784"/>
            <a:ext cx="1952716" cy="800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Oferta 25% en la siguiente reparación a cambio de encuesta OJO solo a los que abrieron el anterior correo!!</a:t>
            </a:r>
          </a:p>
        </p:txBody>
      </p:sp>
      <p:sp>
        <p:nvSpPr>
          <p:cNvPr id="69" name="Rombo 68">
            <a:extLst>
              <a:ext uri="{FF2B5EF4-FFF2-40B4-BE49-F238E27FC236}">
                <a16:creationId xmlns:a16="http://schemas.microsoft.com/office/drawing/2014/main" id="{448FE708-70B5-2B01-DFE9-A8C9996DB55D}"/>
              </a:ext>
            </a:extLst>
          </p:cNvPr>
          <p:cNvSpPr/>
          <p:nvPr/>
        </p:nvSpPr>
        <p:spPr>
          <a:xfrm>
            <a:off x="2621938" y="4306913"/>
            <a:ext cx="725705" cy="428183"/>
          </a:xfrm>
          <a:prstGeom prst="diamond">
            <a:avLst/>
          </a:prstGeom>
          <a:solidFill>
            <a:srgbClr val="EBE3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latin typeface="Manrope Medium" pitchFamily="2" charset="0"/>
              </a:rPr>
              <a:t>clic</a:t>
            </a:r>
          </a:p>
        </p:txBody>
      </p:sp>
    </p:spTree>
    <p:extLst>
      <p:ext uri="{BB962C8B-B14F-4D97-AF65-F5344CB8AC3E}">
        <p14:creationId xmlns:p14="http://schemas.microsoft.com/office/powerpoint/2010/main" val="20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FB2420-1A42-433E-82A6-1CB3474C2338}"/>
              </a:ext>
            </a:extLst>
          </p:cNvPr>
          <p:cNvSpPr/>
          <p:nvPr/>
        </p:nvSpPr>
        <p:spPr>
          <a:xfrm>
            <a:off x="1201409" y="3839357"/>
            <a:ext cx="42424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s-ES" sz="1400" b="1" dirty="0">
                <a:solidFill>
                  <a:srgbClr val="545454"/>
                </a:solidFill>
                <a:latin typeface="Manrope ExtraLight" charset="0"/>
                <a:ea typeface="Manrope ExtraLight" charset="0"/>
                <a:cs typeface="Manrope ExtraLight" charset="0"/>
              </a:rPr>
              <a:t>Pintar un flujo de correos para nuevos usuarios registrados a través de la Web.</a:t>
            </a:r>
            <a:endParaRPr lang="es-ES" sz="1400" dirty="0">
              <a:solidFill>
                <a:srgbClr val="FF0000"/>
              </a:solidFill>
              <a:latin typeface="Manrope ExtraLight" charset="0"/>
              <a:ea typeface="Manrope ExtraLight" charset="0"/>
              <a:cs typeface="Manrope ExtraLight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1FB91-C7ED-4631-9984-515212B52215}"/>
              </a:ext>
            </a:extLst>
          </p:cNvPr>
          <p:cNvSpPr txBox="1"/>
          <p:nvPr/>
        </p:nvSpPr>
        <p:spPr>
          <a:xfrm>
            <a:off x="1155606" y="1870135"/>
            <a:ext cx="51486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anrope ExtraLight" charset="0"/>
                <a:ea typeface="Manrope ExtraLight" charset="0"/>
                <a:cs typeface="Manrope ExtraLight" charset="0"/>
              </a:rPr>
              <a:t>¡</a:t>
            </a:r>
            <a:r>
              <a:rPr lang="en-US" sz="3600" dirty="0" err="1">
                <a:latin typeface="Manrope ExtraLight" charset="0"/>
                <a:ea typeface="Manrope ExtraLight" charset="0"/>
                <a:cs typeface="Manrope ExtraLight" charset="0"/>
              </a:rPr>
              <a:t>Reto</a:t>
            </a:r>
            <a:r>
              <a:rPr lang="en-US" sz="3600" dirty="0">
                <a:latin typeface="Manrope ExtraLight" charset="0"/>
                <a:ea typeface="Manrope ExtraLight" charset="0"/>
                <a:cs typeface="Manrope ExtraLight" charset="0"/>
              </a:rPr>
              <a:t>!</a:t>
            </a:r>
          </a:p>
          <a:p>
            <a:r>
              <a:rPr lang="en-US" sz="3600" dirty="0" err="1">
                <a:solidFill>
                  <a:srgbClr val="70EED6"/>
                </a:solidFill>
                <a:latin typeface="Manrope ExtraLight" charset="0"/>
                <a:ea typeface="Manrope ExtraLight" charset="0"/>
                <a:cs typeface="Manrope ExtraLight" charset="0"/>
              </a:rPr>
              <a:t>Diseña</a:t>
            </a:r>
            <a:r>
              <a:rPr lang="en-US" sz="3600" dirty="0">
                <a:solidFill>
                  <a:srgbClr val="70EED6"/>
                </a:solidFill>
                <a:latin typeface="Manrope ExtraLight" charset="0"/>
                <a:ea typeface="Manrope ExtraLight" charset="0"/>
                <a:cs typeface="Manrope ExtraLight" charset="0"/>
              </a:rPr>
              <a:t> </a:t>
            </a:r>
            <a:r>
              <a:rPr lang="en-US" sz="3600" dirty="0" err="1">
                <a:solidFill>
                  <a:srgbClr val="70EED6"/>
                </a:solidFill>
                <a:latin typeface="Manrope ExtraLight" charset="0"/>
                <a:ea typeface="Manrope ExtraLight" charset="0"/>
                <a:cs typeface="Manrope ExtraLight" charset="0"/>
              </a:rPr>
              <a:t>flujo</a:t>
            </a:r>
            <a:endParaRPr lang="en-US" sz="3600" dirty="0">
              <a:solidFill>
                <a:srgbClr val="70EED6"/>
              </a:solidFill>
              <a:latin typeface="Manrope ExtraLight" charset="0"/>
              <a:ea typeface="Manrope ExtraLight" charset="0"/>
              <a:cs typeface="Manrope ExtraLight" charset="0"/>
            </a:endParaRPr>
          </a:p>
          <a:p>
            <a:r>
              <a:rPr lang="en-US" sz="3600" dirty="0" err="1">
                <a:solidFill>
                  <a:srgbClr val="70EED6"/>
                </a:solidFill>
                <a:latin typeface="Manrope ExtraLight" charset="0"/>
                <a:ea typeface="Manrope ExtraLight" charset="0"/>
                <a:cs typeface="Manrope ExtraLight" charset="0"/>
              </a:rPr>
              <a:t>bienvenida</a:t>
            </a:r>
            <a:r>
              <a:rPr lang="en-US" sz="3600" dirty="0">
                <a:solidFill>
                  <a:srgbClr val="70EED6"/>
                </a:solidFill>
                <a:latin typeface="Manrope ExtraLight" charset="0"/>
                <a:ea typeface="Manrope ExtraLight" charset="0"/>
                <a:cs typeface="Manrope ExtraLight" charset="0"/>
              </a:rPr>
              <a:t> </a:t>
            </a:r>
            <a:r>
              <a:rPr lang="en-US" sz="3600" dirty="0" err="1">
                <a:solidFill>
                  <a:srgbClr val="70EED6"/>
                </a:solidFill>
                <a:latin typeface="Manrope ExtraLight" charset="0"/>
                <a:ea typeface="Manrope ExtraLight" charset="0"/>
                <a:cs typeface="Manrope ExtraLight" charset="0"/>
              </a:rPr>
              <a:t>usuari@s</a:t>
            </a:r>
            <a:endParaRPr lang="en-US" sz="3600" dirty="0">
              <a:solidFill>
                <a:srgbClr val="70EED6"/>
              </a:solidFill>
              <a:latin typeface="Manrope ExtraLight" charset="0"/>
              <a:ea typeface="Manrope ExtraLight" charset="0"/>
              <a:cs typeface="Manrope ExtraLight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185862" y="1532493"/>
            <a:ext cx="3257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anrope" charset="0"/>
                <a:ea typeface="Manrope" charset="0"/>
                <a:cs typeface="Manrope" charset="0"/>
              </a:rPr>
              <a:t>CRM</a:t>
            </a:r>
          </a:p>
        </p:txBody>
      </p:sp>
      <p:pic>
        <p:nvPicPr>
          <p:cNvPr id="47" name="Picture 7">
            <a:extLst>
              <a:ext uri="{FF2B5EF4-FFF2-40B4-BE49-F238E27FC236}">
                <a16:creationId xmlns:a16="http://schemas.microsoft.com/office/drawing/2014/main" id="{E855E019-1205-4368-8854-099E5626A8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9" b="2041"/>
          <a:stretch/>
        </p:blipFill>
        <p:spPr>
          <a:xfrm>
            <a:off x="6322368" y="1477928"/>
            <a:ext cx="4698789" cy="390214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585995" y="2514640"/>
            <a:ext cx="41668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>
                <a:latin typeface="Manrope ExtraLight" charset="0"/>
                <a:ea typeface="Manrope ExtraLight" charset="0"/>
                <a:cs typeface="Manrope ExtraLight" charset="0"/>
              </a:rPr>
              <a:t>MiMac</a:t>
            </a:r>
            <a:endParaRPr lang="en-US" sz="4000" b="1" dirty="0">
              <a:latin typeface="Manrope ExtraLight" charset="0"/>
              <a:ea typeface="Manrope ExtraLight" charset="0"/>
              <a:cs typeface="Manrope ExtraLight" charset="0"/>
            </a:endParaRPr>
          </a:p>
        </p:txBody>
      </p:sp>
      <p:cxnSp>
        <p:nvCxnSpPr>
          <p:cNvPr id="17" name="Straight Connector 14">
            <a:extLst>
              <a:ext uri="{FF2B5EF4-FFF2-40B4-BE49-F238E27FC236}">
                <a16:creationId xmlns:a16="http://schemas.microsoft.com/office/drawing/2014/main" id="{0575F4A5-A17B-4E2E-B9FA-4B68F131B3AA}"/>
              </a:ext>
            </a:extLst>
          </p:cNvPr>
          <p:cNvCxnSpPr>
            <a:cxnSpLocks/>
          </p:cNvCxnSpPr>
          <p:nvPr/>
        </p:nvCxnSpPr>
        <p:spPr>
          <a:xfrm>
            <a:off x="1212914" y="730179"/>
            <a:ext cx="105516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22" y="212302"/>
            <a:ext cx="418302" cy="425352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EE658908-7C80-6947-82AD-A372061DE702}"/>
              </a:ext>
            </a:extLst>
          </p:cNvPr>
          <p:cNvSpPr txBox="1"/>
          <p:nvPr/>
        </p:nvSpPr>
        <p:spPr>
          <a:xfrm>
            <a:off x="1520455" y="306574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>
                <a:latin typeface="Manrope Light" charset="0"/>
                <a:ea typeface="Manrope Light" charset="0"/>
                <a:cs typeface="Manrope Light" charset="0"/>
              </a:rPr>
              <a:t>Modelo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 </a:t>
            </a:r>
            <a:r>
              <a:rPr lang="es-ES" sz="1100" b="1" dirty="0">
                <a:latin typeface="Manrope Light" charset="0"/>
                <a:ea typeface="Manrope Light" charset="0"/>
                <a:cs typeface="Manrope Light" charset="0"/>
              </a:rPr>
              <a:t>negocio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97CA880-5C8E-9E4B-B1E7-2B81EBBF3B95}"/>
              </a:ext>
            </a:extLst>
          </p:cNvPr>
          <p:cNvSpPr txBox="1"/>
          <p:nvPr/>
        </p:nvSpPr>
        <p:spPr>
          <a:xfrm>
            <a:off x="3365385" y="306574"/>
            <a:ext cx="1563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Análisis y Diagnóstico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227C2E4-88B5-2541-91E2-A051C999780B}"/>
              </a:ext>
            </a:extLst>
          </p:cNvPr>
          <p:cNvSpPr txBox="1"/>
          <p:nvPr/>
        </p:nvSpPr>
        <p:spPr>
          <a:xfrm>
            <a:off x="5766201" y="306574"/>
            <a:ext cx="1388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Objetivos</a:t>
            </a:r>
            <a:r>
              <a:rPr lang="es-ES" sz="1100" b="1" dirty="0">
                <a:latin typeface="Manrope Light" charset="0"/>
                <a:ea typeface="Manrope Light" charset="0"/>
                <a:cs typeface="Manrope Light" charset="0"/>
              </a:rPr>
              <a:t> 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y</a:t>
            </a:r>
            <a:r>
              <a:rPr lang="es-ES" sz="1100" b="1" dirty="0">
                <a:latin typeface="Manrope Light" charset="0"/>
                <a:ea typeface="Manrope Light" charset="0"/>
                <a:cs typeface="Manrope Light" charset="0"/>
              </a:rPr>
              <a:t> 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Público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FEFB9A5-1B32-A444-81BB-F1A19E99716D}"/>
              </a:ext>
            </a:extLst>
          </p:cNvPr>
          <p:cNvSpPr txBox="1"/>
          <p:nvPr/>
        </p:nvSpPr>
        <p:spPr>
          <a:xfrm>
            <a:off x="8179768" y="306574"/>
            <a:ext cx="1495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Enfoque estratégico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75FF90E-2F6E-4343-8194-22503C46F0CD}"/>
              </a:ext>
            </a:extLst>
          </p:cNvPr>
          <p:cNvSpPr txBox="1"/>
          <p:nvPr/>
        </p:nvSpPr>
        <p:spPr>
          <a:xfrm>
            <a:off x="10582939" y="306574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CRM</a:t>
            </a:r>
          </a:p>
        </p:txBody>
      </p:sp>
    </p:spTree>
    <p:extLst>
      <p:ext uri="{BB962C8B-B14F-4D97-AF65-F5344CB8AC3E}">
        <p14:creationId xmlns:p14="http://schemas.microsoft.com/office/powerpoint/2010/main" val="91124466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adroTexto 137">
            <a:extLst>
              <a:ext uri="{FF2B5EF4-FFF2-40B4-BE49-F238E27FC236}">
                <a16:creationId xmlns:a16="http://schemas.microsoft.com/office/drawing/2014/main" id="{F4BF8ABD-5DEE-9A4F-9857-9FEEAD5F00D1}"/>
              </a:ext>
            </a:extLst>
          </p:cNvPr>
          <p:cNvSpPr txBox="1"/>
          <p:nvPr/>
        </p:nvSpPr>
        <p:spPr>
          <a:xfrm>
            <a:off x="1392577" y="2543257"/>
            <a:ext cx="856068" cy="333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EMAIL AUTOMÁTICO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EEE76E31-8668-E84E-98F5-5A762763A058}"/>
              </a:ext>
            </a:extLst>
          </p:cNvPr>
          <p:cNvSpPr txBox="1"/>
          <p:nvPr/>
        </p:nvSpPr>
        <p:spPr>
          <a:xfrm>
            <a:off x="1396982" y="3114372"/>
            <a:ext cx="856068" cy="22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FORMULARIO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2AA562DF-0565-0344-80E7-EECB741898F6}"/>
              </a:ext>
            </a:extLst>
          </p:cNvPr>
          <p:cNvSpPr txBox="1"/>
          <p:nvPr/>
        </p:nvSpPr>
        <p:spPr>
          <a:xfrm>
            <a:off x="1451298" y="3650356"/>
            <a:ext cx="856068" cy="22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DISYUNTIVA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F898B762-9C79-454D-A151-2684FA100511}"/>
              </a:ext>
            </a:extLst>
          </p:cNvPr>
          <p:cNvSpPr txBox="1"/>
          <p:nvPr/>
        </p:nvSpPr>
        <p:spPr>
          <a:xfrm>
            <a:off x="1373305" y="4140693"/>
            <a:ext cx="920539" cy="333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NOTIFICACIÓN A VENTAS</a:t>
            </a: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9D4165F0-98AB-4243-A7AC-6D3FD80D8EC8}"/>
              </a:ext>
            </a:extLst>
          </p:cNvPr>
          <p:cNvSpPr txBox="1"/>
          <p:nvPr/>
        </p:nvSpPr>
        <p:spPr>
          <a:xfrm>
            <a:off x="1382364" y="1965610"/>
            <a:ext cx="856068" cy="333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DISPARADOR INICIO FASE</a:t>
            </a:r>
          </a:p>
        </p:txBody>
      </p: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B9355CE7-85DF-7545-9FD1-CE7381B79913}"/>
              </a:ext>
            </a:extLst>
          </p:cNvPr>
          <p:cNvSpPr txBox="1"/>
          <p:nvPr/>
        </p:nvSpPr>
        <p:spPr>
          <a:xfrm>
            <a:off x="1406042" y="5584712"/>
            <a:ext cx="856068" cy="22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ALERTA</a:t>
            </a:r>
          </a:p>
        </p:txBody>
      </p: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BF6D5993-CE76-0449-A3CF-73A241DBA319}"/>
              </a:ext>
            </a:extLst>
          </p:cNvPr>
          <p:cNvSpPr txBox="1"/>
          <p:nvPr/>
        </p:nvSpPr>
        <p:spPr>
          <a:xfrm>
            <a:off x="1385892" y="4658644"/>
            <a:ext cx="856068" cy="22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TAG </a:t>
            </a:r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5B282A20-C4DF-C441-B0A2-C24ED9CC9AE0}"/>
              </a:ext>
            </a:extLst>
          </p:cNvPr>
          <p:cNvSpPr txBox="1"/>
          <p:nvPr/>
        </p:nvSpPr>
        <p:spPr>
          <a:xfrm>
            <a:off x="1364789" y="1387028"/>
            <a:ext cx="856068" cy="43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LANDING DE PRODUCTO / SERVICIO</a:t>
            </a:r>
          </a:p>
        </p:txBody>
      </p:sp>
      <p:grpSp>
        <p:nvGrpSpPr>
          <p:cNvPr id="191" name="Grupo 190">
            <a:extLst>
              <a:ext uri="{FF2B5EF4-FFF2-40B4-BE49-F238E27FC236}">
                <a16:creationId xmlns:a16="http://schemas.microsoft.com/office/drawing/2014/main" id="{9B52937E-F292-E541-B5BC-3F5D83A02AFD}"/>
              </a:ext>
            </a:extLst>
          </p:cNvPr>
          <p:cNvGrpSpPr/>
          <p:nvPr/>
        </p:nvGrpSpPr>
        <p:grpSpPr>
          <a:xfrm>
            <a:off x="7026978" y="1467359"/>
            <a:ext cx="383204" cy="376966"/>
            <a:chOff x="10387318" y="2123054"/>
            <a:chExt cx="822960" cy="822960"/>
          </a:xfrm>
        </p:grpSpPr>
        <p:sp>
          <p:nvSpPr>
            <p:cNvPr id="192" name="Oval 57">
              <a:extLst>
                <a:ext uri="{FF2B5EF4-FFF2-40B4-BE49-F238E27FC236}">
                  <a16:creationId xmlns:a16="http://schemas.microsoft.com/office/drawing/2014/main" id="{29F1F977-6A2F-A349-AD45-EED282A22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7318" y="2123054"/>
              <a:ext cx="822960" cy="822960"/>
            </a:xfrm>
            <a:prstGeom prst="ellipse">
              <a:avLst/>
            </a:prstGeom>
            <a:solidFill>
              <a:srgbClr val="3812C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anrope Medium" pitchFamily="2" charset="0"/>
              </a:endParaRPr>
            </a:p>
          </p:txBody>
        </p:sp>
        <p:sp>
          <p:nvSpPr>
            <p:cNvPr id="193" name="Freeform 133">
              <a:extLst>
                <a:ext uri="{FF2B5EF4-FFF2-40B4-BE49-F238E27FC236}">
                  <a16:creationId xmlns:a16="http://schemas.microsoft.com/office/drawing/2014/main" id="{C733E42F-5308-9045-A0CF-9D8668FC77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92163" y="2324540"/>
              <a:ext cx="413269" cy="415510"/>
            </a:xfrm>
            <a:custGeom>
              <a:avLst/>
              <a:gdLst>
                <a:gd name="T0" fmla="*/ 534 w 534"/>
                <a:gd name="T1" fmla="*/ 211 h 536"/>
                <a:gd name="T2" fmla="*/ 533 w 534"/>
                <a:gd name="T3" fmla="*/ 209 h 536"/>
                <a:gd name="T4" fmla="*/ 532 w 534"/>
                <a:gd name="T5" fmla="*/ 208 h 536"/>
                <a:gd name="T6" fmla="*/ 532 w 534"/>
                <a:gd name="T7" fmla="*/ 207 h 536"/>
                <a:gd name="T8" fmla="*/ 531 w 534"/>
                <a:gd name="T9" fmla="*/ 207 h 536"/>
                <a:gd name="T10" fmla="*/ 465 w 534"/>
                <a:gd name="T11" fmla="*/ 93 h 536"/>
                <a:gd name="T12" fmla="*/ 391 w 534"/>
                <a:gd name="T13" fmla="*/ 86 h 536"/>
                <a:gd name="T14" fmla="*/ 219 w 534"/>
                <a:gd name="T15" fmla="*/ 23 h 536"/>
                <a:gd name="T16" fmla="*/ 76 w 534"/>
                <a:gd name="T17" fmla="*/ 86 h 536"/>
                <a:gd name="T18" fmla="*/ 69 w 534"/>
                <a:gd name="T19" fmla="*/ 150 h 536"/>
                <a:gd name="T20" fmla="*/ 2 w 534"/>
                <a:gd name="T21" fmla="*/ 207 h 536"/>
                <a:gd name="T22" fmla="*/ 1 w 534"/>
                <a:gd name="T23" fmla="*/ 208 h 536"/>
                <a:gd name="T24" fmla="*/ 1 w 534"/>
                <a:gd name="T25" fmla="*/ 209 h 536"/>
                <a:gd name="T26" fmla="*/ 0 w 534"/>
                <a:gd name="T27" fmla="*/ 210 h 536"/>
                <a:gd name="T28" fmla="*/ 0 w 534"/>
                <a:gd name="T29" fmla="*/ 212 h 536"/>
                <a:gd name="T30" fmla="*/ 0 w 534"/>
                <a:gd name="T31" fmla="*/ 529 h 536"/>
                <a:gd name="T32" fmla="*/ 527 w 534"/>
                <a:gd name="T33" fmla="*/ 536 h 536"/>
                <a:gd name="T34" fmla="*/ 534 w 534"/>
                <a:gd name="T35" fmla="*/ 212 h 536"/>
                <a:gd name="T36" fmla="*/ 520 w 534"/>
                <a:gd name="T37" fmla="*/ 227 h 536"/>
                <a:gd name="T38" fmla="*/ 373 w 534"/>
                <a:gd name="T39" fmla="*/ 352 h 536"/>
                <a:gd name="T40" fmla="*/ 516 w 534"/>
                <a:gd name="T41" fmla="*/ 212 h 536"/>
                <a:gd name="T42" fmla="*/ 465 w 534"/>
                <a:gd name="T43" fmla="*/ 168 h 536"/>
                <a:gd name="T44" fmla="*/ 228 w 534"/>
                <a:gd name="T45" fmla="*/ 33 h 536"/>
                <a:gd name="T46" fmla="*/ 369 w 534"/>
                <a:gd name="T47" fmla="*/ 86 h 536"/>
                <a:gd name="T48" fmla="*/ 228 w 534"/>
                <a:gd name="T49" fmla="*/ 33 h 536"/>
                <a:gd name="T50" fmla="*/ 451 w 534"/>
                <a:gd name="T51" fmla="*/ 267 h 536"/>
                <a:gd name="T52" fmla="*/ 316 w 534"/>
                <a:gd name="T53" fmla="*/ 303 h 536"/>
                <a:gd name="T54" fmla="*/ 171 w 534"/>
                <a:gd name="T55" fmla="*/ 344 h 536"/>
                <a:gd name="T56" fmla="*/ 83 w 534"/>
                <a:gd name="T57" fmla="*/ 100 h 536"/>
                <a:gd name="T58" fmla="*/ 14 w 534"/>
                <a:gd name="T59" fmla="*/ 227 h 536"/>
                <a:gd name="T60" fmla="*/ 14 w 534"/>
                <a:gd name="T61" fmla="*/ 477 h 536"/>
                <a:gd name="T62" fmla="*/ 69 w 534"/>
                <a:gd name="T63" fmla="*/ 256 h 536"/>
                <a:gd name="T64" fmla="*/ 69 w 534"/>
                <a:gd name="T65" fmla="*/ 169 h 536"/>
                <a:gd name="T66" fmla="*/ 14 w 534"/>
                <a:gd name="T67" fmla="*/ 522 h 536"/>
                <a:gd name="T68" fmla="*/ 228 w 534"/>
                <a:gd name="T69" fmla="*/ 314 h 536"/>
                <a:gd name="T70" fmla="*/ 520 w 534"/>
                <a:gd name="T71" fmla="*/ 496 h 536"/>
                <a:gd name="T72" fmla="*/ 14 w 534"/>
                <a:gd name="T73" fmla="*/ 522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4" h="536">
                  <a:moveTo>
                    <a:pt x="534" y="212"/>
                  </a:moveTo>
                  <a:cubicBezTo>
                    <a:pt x="534" y="211"/>
                    <a:pt x="534" y="211"/>
                    <a:pt x="534" y="211"/>
                  </a:cubicBezTo>
                  <a:cubicBezTo>
                    <a:pt x="533" y="211"/>
                    <a:pt x="533" y="210"/>
                    <a:pt x="533" y="210"/>
                  </a:cubicBezTo>
                  <a:cubicBezTo>
                    <a:pt x="533" y="210"/>
                    <a:pt x="533" y="210"/>
                    <a:pt x="533" y="209"/>
                  </a:cubicBezTo>
                  <a:cubicBezTo>
                    <a:pt x="533" y="209"/>
                    <a:pt x="533" y="209"/>
                    <a:pt x="533" y="209"/>
                  </a:cubicBezTo>
                  <a:cubicBezTo>
                    <a:pt x="533" y="209"/>
                    <a:pt x="533" y="208"/>
                    <a:pt x="532" y="208"/>
                  </a:cubicBezTo>
                  <a:cubicBezTo>
                    <a:pt x="532" y="208"/>
                    <a:pt x="532" y="208"/>
                    <a:pt x="532" y="208"/>
                  </a:cubicBezTo>
                  <a:cubicBezTo>
                    <a:pt x="532" y="208"/>
                    <a:pt x="532" y="207"/>
                    <a:pt x="532" y="207"/>
                  </a:cubicBezTo>
                  <a:cubicBezTo>
                    <a:pt x="532" y="207"/>
                    <a:pt x="532" y="207"/>
                    <a:pt x="532" y="207"/>
                  </a:cubicBezTo>
                  <a:cubicBezTo>
                    <a:pt x="531" y="207"/>
                    <a:pt x="531" y="207"/>
                    <a:pt x="531" y="207"/>
                  </a:cubicBezTo>
                  <a:cubicBezTo>
                    <a:pt x="465" y="150"/>
                    <a:pt x="465" y="150"/>
                    <a:pt x="465" y="150"/>
                  </a:cubicBezTo>
                  <a:cubicBezTo>
                    <a:pt x="465" y="93"/>
                    <a:pt x="465" y="93"/>
                    <a:pt x="465" y="93"/>
                  </a:cubicBezTo>
                  <a:cubicBezTo>
                    <a:pt x="465" y="89"/>
                    <a:pt x="461" y="86"/>
                    <a:pt x="458" y="86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16" y="23"/>
                    <a:pt x="316" y="23"/>
                    <a:pt x="316" y="23"/>
                  </a:cubicBezTo>
                  <a:cubicBezTo>
                    <a:pt x="289" y="0"/>
                    <a:pt x="246" y="0"/>
                    <a:pt x="219" y="23"/>
                  </a:cubicBezTo>
                  <a:cubicBezTo>
                    <a:pt x="144" y="86"/>
                    <a:pt x="144" y="86"/>
                    <a:pt x="144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2" y="86"/>
                    <a:pt x="69" y="89"/>
                    <a:pt x="69" y="93"/>
                  </a:cubicBezTo>
                  <a:cubicBezTo>
                    <a:pt x="69" y="150"/>
                    <a:pt x="69" y="150"/>
                    <a:pt x="69" y="150"/>
                  </a:cubicBezTo>
                  <a:cubicBezTo>
                    <a:pt x="2" y="207"/>
                    <a:pt x="2" y="207"/>
                    <a:pt x="2" y="207"/>
                  </a:cubicBezTo>
                  <a:cubicBezTo>
                    <a:pt x="2" y="207"/>
                    <a:pt x="2" y="207"/>
                    <a:pt x="2" y="207"/>
                  </a:cubicBezTo>
                  <a:cubicBezTo>
                    <a:pt x="2" y="207"/>
                    <a:pt x="2" y="207"/>
                    <a:pt x="1" y="207"/>
                  </a:cubicBezTo>
                  <a:cubicBezTo>
                    <a:pt x="1" y="207"/>
                    <a:pt x="1" y="208"/>
                    <a:pt x="1" y="208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1" y="209"/>
                    <a:pt x="1" y="209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0"/>
                    <a:pt x="0" y="211"/>
                    <a:pt x="0" y="211"/>
                  </a:cubicBezTo>
                  <a:cubicBezTo>
                    <a:pt x="0" y="211"/>
                    <a:pt x="0" y="211"/>
                    <a:pt x="0" y="212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529"/>
                    <a:pt x="0" y="529"/>
                    <a:pt x="0" y="529"/>
                  </a:cubicBezTo>
                  <a:cubicBezTo>
                    <a:pt x="0" y="533"/>
                    <a:pt x="3" y="536"/>
                    <a:pt x="7" y="536"/>
                  </a:cubicBezTo>
                  <a:cubicBezTo>
                    <a:pt x="527" y="536"/>
                    <a:pt x="527" y="536"/>
                    <a:pt x="527" y="536"/>
                  </a:cubicBezTo>
                  <a:cubicBezTo>
                    <a:pt x="530" y="536"/>
                    <a:pt x="534" y="533"/>
                    <a:pt x="534" y="529"/>
                  </a:cubicBezTo>
                  <a:cubicBezTo>
                    <a:pt x="534" y="212"/>
                    <a:pt x="534" y="212"/>
                    <a:pt x="534" y="212"/>
                  </a:cubicBezTo>
                  <a:cubicBezTo>
                    <a:pt x="534" y="212"/>
                    <a:pt x="534" y="212"/>
                    <a:pt x="534" y="212"/>
                  </a:cubicBezTo>
                  <a:close/>
                  <a:moveTo>
                    <a:pt x="520" y="227"/>
                  </a:moveTo>
                  <a:cubicBezTo>
                    <a:pt x="520" y="477"/>
                    <a:pt x="520" y="477"/>
                    <a:pt x="520" y="477"/>
                  </a:cubicBezTo>
                  <a:cubicBezTo>
                    <a:pt x="373" y="352"/>
                    <a:pt x="373" y="352"/>
                    <a:pt x="373" y="352"/>
                  </a:cubicBezTo>
                  <a:lnTo>
                    <a:pt x="520" y="227"/>
                  </a:lnTo>
                  <a:close/>
                  <a:moveTo>
                    <a:pt x="516" y="212"/>
                  </a:moveTo>
                  <a:cubicBezTo>
                    <a:pt x="465" y="255"/>
                    <a:pt x="465" y="255"/>
                    <a:pt x="465" y="255"/>
                  </a:cubicBezTo>
                  <a:cubicBezTo>
                    <a:pt x="465" y="168"/>
                    <a:pt x="465" y="168"/>
                    <a:pt x="465" y="168"/>
                  </a:cubicBezTo>
                  <a:lnTo>
                    <a:pt x="516" y="212"/>
                  </a:lnTo>
                  <a:close/>
                  <a:moveTo>
                    <a:pt x="228" y="33"/>
                  </a:moveTo>
                  <a:cubicBezTo>
                    <a:pt x="250" y="15"/>
                    <a:pt x="285" y="15"/>
                    <a:pt x="307" y="33"/>
                  </a:cubicBezTo>
                  <a:cubicBezTo>
                    <a:pt x="369" y="86"/>
                    <a:pt x="369" y="86"/>
                    <a:pt x="369" y="86"/>
                  </a:cubicBezTo>
                  <a:cubicBezTo>
                    <a:pt x="166" y="86"/>
                    <a:pt x="166" y="86"/>
                    <a:pt x="166" y="86"/>
                  </a:cubicBezTo>
                  <a:lnTo>
                    <a:pt x="228" y="33"/>
                  </a:lnTo>
                  <a:close/>
                  <a:moveTo>
                    <a:pt x="451" y="100"/>
                  </a:moveTo>
                  <a:cubicBezTo>
                    <a:pt x="451" y="267"/>
                    <a:pt x="451" y="267"/>
                    <a:pt x="451" y="267"/>
                  </a:cubicBezTo>
                  <a:cubicBezTo>
                    <a:pt x="362" y="342"/>
                    <a:pt x="362" y="342"/>
                    <a:pt x="362" y="342"/>
                  </a:cubicBezTo>
                  <a:cubicBezTo>
                    <a:pt x="316" y="303"/>
                    <a:pt x="316" y="303"/>
                    <a:pt x="316" y="303"/>
                  </a:cubicBezTo>
                  <a:cubicBezTo>
                    <a:pt x="289" y="280"/>
                    <a:pt x="246" y="280"/>
                    <a:pt x="219" y="303"/>
                  </a:cubicBezTo>
                  <a:cubicBezTo>
                    <a:pt x="171" y="344"/>
                    <a:pt x="171" y="344"/>
                    <a:pt x="171" y="344"/>
                  </a:cubicBezTo>
                  <a:cubicBezTo>
                    <a:pt x="83" y="268"/>
                    <a:pt x="83" y="268"/>
                    <a:pt x="83" y="268"/>
                  </a:cubicBezTo>
                  <a:cubicBezTo>
                    <a:pt x="83" y="100"/>
                    <a:pt x="83" y="100"/>
                    <a:pt x="83" y="100"/>
                  </a:cubicBezTo>
                  <a:lnTo>
                    <a:pt x="451" y="100"/>
                  </a:lnTo>
                  <a:close/>
                  <a:moveTo>
                    <a:pt x="14" y="227"/>
                  </a:moveTo>
                  <a:cubicBezTo>
                    <a:pt x="161" y="353"/>
                    <a:pt x="161" y="353"/>
                    <a:pt x="161" y="353"/>
                  </a:cubicBezTo>
                  <a:cubicBezTo>
                    <a:pt x="14" y="477"/>
                    <a:pt x="14" y="477"/>
                    <a:pt x="14" y="477"/>
                  </a:cubicBezTo>
                  <a:lnTo>
                    <a:pt x="14" y="227"/>
                  </a:lnTo>
                  <a:close/>
                  <a:moveTo>
                    <a:pt x="69" y="256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69" y="169"/>
                    <a:pt x="69" y="169"/>
                    <a:pt x="69" y="169"/>
                  </a:cubicBezTo>
                  <a:lnTo>
                    <a:pt x="69" y="256"/>
                  </a:lnTo>
                  <a:close/>
                  <a:moveTo>
                    <a:pt x="14" y="522"/>
                  </a:moveTo>
                  <a:cubicBezTo>
                    <a:pt x="14" y="496"/>
                    <a:pt x="14" y="496"/>
                    <a:pt x="14" y="496"/>
                  </a:cubicBezTo>
                  <a:cubicBezTo>
                    <a:pt x="228" y="314"/>
                    <a:pt x="228" y="314"/>
                    <a:pt x="228" y="314"/>
                  </a:cubicBezTo>
                  <a:cubicBezTo>
                    <a:pt x="250" y="295"/>
                    <a:pt x="285" y="295"/>
                    <a:pt x="307" y="314"/>
                  </a:cubicBezTo>
                  <a:cubicBezTo>
                    <a:pt x="520" y="496"/>
                    <a:pt x="520" y="496"/>
                    <a:pt x="520" y="496"/>
                  </a:cubicBezTo>
                  <a:cubicBezTo>
                    <a:pt x="520" y="522"/>
                    <a:pt x="520" y="522"/>
                    <a:pt x="520" y="522"/>
                  </a:cubicBezTo>
                  <a:lnTo>
                    <a:pt x="14" y="5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anrope Medium" pitchFamily="2" charset="0"/>
              </a:endParaRPr>
            </a:p>
          </p:txBody>
        </p:sp>
      </p:grpSp>
      <p:grpSp>
        <p:nvGrpSpPr>
          <p:cNvPr id="194" name="Grupo 193">
            <a:extLst>
              <a:ext uri="{FF2B5EF4-FFF2-40B4-BE49-F238E27FC236}">
                <a16:creationId xmlns:a16="http://schemas.microsoft.com/office/drawing/2014/main" id="{47911B89-E73B-B543-B8A9-2BFC94B2DD5F}"/>
              </a:ext>
            </a:extLst>
          </p:cNvPr>
          <p:cNvGrpSpPr/>
          <p:nvPr/>
        </p:nvGrpSpPr>
        <p:grpSpPr>
          <a:xfrm>
            <a:off x="1062263" y="3035083"/>
            <a:ext cx="390473" cy="360968"/>
            <a:chOff x="6137845" y="4321997"/>
            <a:chExt cx="822960" cy="822960"/>
          </a:xfrm>
        </p:grpSpPr>
        <p:sp>
          <p:nvSpPr>
            <p:cNvPr id="195" name="Oval 75">
              <a:extLst>
                <a:ext uri="{FF2B5EF4-FFF2-40B4-BE49-F238E27FC236}">
                  <a16:creationId xmlns:a16="http://schemas.microsoft.com/office/drawing/2014/main" id="{26AB6A4C-8D94-874A-944B-11E3D71D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7845" y="4321997"/>
              <a:ext cx="822960" cy="822960"/>
            </a:xfrm>
            <a:prstGeom prst="ellipse">
              <a:avLst/>
            </a:prstGeom>
            <a:solidFill>
              <a:srgbClr val="3812C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6" name="Freeform 151">
              <a:extLst>
                <a:ext uri="{FF2B5EF4-FFF2-40B4-BE49-F238E27FC236}">
                  <a16:creationId xmlns:a16="http://schemas.microsoft.com/office/drawing/2014/main" id="{0E275552-E9DE-4744-B101-5F5E824355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7538" y="4468859"/>
              <a:ext cx="303573" cy="479985"/>
            </a:xfrm>
            <a:custGeom>
              <a:avLst/>
              <a:gdLst>
                <a:gd name="T0" fmla="*/ 341 w 392"/>
                <a:gd name="T1" fmla="*/ 317 h 620"/>
                <a:gd name="T2" fmla="*/ 175 w 392"/>
                <a:gd name="T3" fmla="*/ 482 h 620"/>
                <a:gd name="T4" fmla="*/ 170 w 392"/>
                <a:gd name="T5" fmla="*/ 479 h 620"/>
                <a:gd name="T6" fmla="*/ 76 w 392"/>
                <a:gd name="T7" fmla="*/ 374 h 620"/>
                <a:gd name="T8" fmla="*/ 175 w 392"/>
                <a:gd name="T9" fmla="*/ 462 h 620"/>
                <a:gd name="T10" fmla="*/ 341 w 392"/>
                <a:gd name="T11" fmla="*/ 305 h 620"/>
                <a:gd name="T12" fmla="*/ 392 w 392"/>
                <a:gd name="T13" fmla="*/ 585 h 620"/>
                <a:gd name="T14" fmla="*/ 35 w 392"/>
                <a:gd name="T15" fmla="*/ 620 h 620"/>
                <a:gd name="T16" fmla="*/ 0 w 392"/>
                <a:gd name="T17" fmla="*/ 143 h 620"/>
                <a:gd name="T18" fmla="*/ 70 w 392"/>
                <a:gd name="T19" fmla="*/ 107 h 620"/>
                <a:gd name="T20" fmla="*/ 105 w 392"/>
                <a:gd name="T21" fmla="*/ 66 h 620"/>
                <a:gd name="T22" fmla="*/ 133 w 392"/>
                <a:gd name="T23" fmla="*/ 48 h 620"/>
                <a:gd name="T24" fmla="*/ 218 w 392"/>
                <a:gd name="T25" fmla="*/ 0 h 620"/>
                <a:gd name="T26" fmla="*/ 267 w 392"/>
                <a:gd name="T27" fmla="*/ 66 h 620"/>
                <a:gd name="T28" fmla="*/ 330 w 392"/>
                <a:gd name="T29" fmla="*/ 102 h 620"/>
                <a:gd name="T30" fmla="*/ 357 w 392"/>
                <a:gd name="T31" fmla="*/ 107 h 620"/>
                <a:gd name="T32" fmla="*/ 86 w 392"/>
                <a:gd name="T33" fmla="*/ 129 h 620"/>
                <a:gd name="T34" fmla="*/ 294 w 392"/>
                <a:gd name="T35" fmla="*/ 148 h 620"/>
                <a:gd name="T36" fmla="*/ 314 w 392"/>
                <a:gd name="T37" fmla="*/ 102 h 620"/>
                <a:gd name="T38" fmla="*/ 259 w 392"/>
                <a:gd name="T39" fmla="*/ 82 h 620"/>
                <a:gd name="T40" fmla="*/ 251 w 392"/>
                <a:gd name="T41" fmla="*/ 48 h 620"/>
                <a:gd name="T42" fmla="*/ 182 w 392"/>
                <a:gd name="T43" fmla="*/ 16 h 620"/>
                <a:gd name="T44" fmla="*/ 149 w 392"/>
                <a:gd name="T45" fmla="*/ 74 h 620"/>
                <a:gd name="T46" fmla="*/ 105 w 392"/>
                <a:gd name="T47" fmla="*/ 82 h 620"/>
                <a:gd name="T48" fmla="*/ 86 w 392"/>
                <a:gd name="T49" fmla="*/ 129 h 620"/>
                <a:gd name="T50" fmla="*/ 357 w 392"/>
                <a:gd name="T51" fmla="*/ 123 h 620"/>
                <a:gd name="T52" fmla="*/ 330 w 392"/>
                <a:gd name="T53" fmla="*/ 129 h 620"/>
                <a:gd name="T54" fmla="*/ 105 w 392"/>
                <a:gd name="T55" fmla="*/ 164 h 620"/>
                <a:gd name="T56" fmla="*/ 70 w 392"/>
                <a:gd name="T57" fmla="*/ 123 h 620"/>
                <a:gd name="T58" fmla="*/ 16 w 392"/>
                <a:gd name="T59" fmla="*/ 143 h 620"/>
                <a:gd name="T60" fmla="*/ 35 w 392"/>
                <a:gd name="T61" fmla="*/ 604 h 620"/>
                <a:gd name="T62" fmla="*/ 376 w 392"/>
                <a:gd name="T63" fmla="*/ 585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2" h="620">
                  <a:moveTo>
                    <a:pt x="341" y="305"/>
                  </a:moveTo>
                  <a:cubicBezTo>
                    <a:pt x="345" y="308"/>
                    <a:pt x="345" y="313"/>
                    <a:pt x="341" y="317"/>
                  </a:cubicBezTo>
                  <a:cubicBezTo>
                    <a:pt x="181" y="479"/>
                    <a:pt x="181" y="479"/>
                    <a:pt x="181" y="479"/>
                  </a:cubicBezTo>
                  <a:cubicBezTo>
                    <a:pt x="180" y="481"/>
                    <a:pt x="178" y="482"/>
                    <a:pt x="175" y="482"/>
                  </a:cubicBezTo>
                  <a:cubicBezTo>
                    <a:pt x="175" y="482"/>
                    <a:pt x="175" y="482"/>
                    <a:pt x="175" y="482"/>
                  </a:cubicBezTo>
                  <a:cubicBezTo>
                    <a:pt x="173" y="482"/>
                    <a:pt x="171" y="481"/>
                    <a:pt x="170" y="479"/>
                  </a:cubicBezTo>
                  <a:cubicBezTo>
                    <a:pt x="76" y="385"/>
                    <a:pt x="76" y="385"/>
                    <a:pt x="76" y="385"/>
                  </a:cubicBezTo>
                  <a:cubicBezTo>
                    <a:pt x="73" y="382"/>
                    <a:pt x="73" y="377"/>
                    <a:pt x="76" y="374"/>
                  </a:cubicBezTo>
                  <a:cubicBezTo>
                    <a:pt x="79" y="371"/>
                    <a:pt x="84" y="371"/>
                    <a:pt x="87" y="374"/>
                  </a:cubicBezTo>
                  <a:cubicBezTo>
                    <a:pt x="175" y="462"/>
                    <a:pt x="175" y="462"/>
                    <a:pt x="175" y="462"/>
                  </a:cubicBezTo>
                  <a:cubicBezTo>
                    <a:pt x="330" y="305"/>
                    <a:pt x="330" y="305"/>
                    <a:pt x="330" y="305"/>
                  </a:cubicBezTo>
                  <a:cubicBezTo>
                    <a:pt x="333" y="302"/>
                    <a:pt x="338" y="302"/>
                    <a:pt x="341" y="305"/>
                  </a:cubicBezTo>
                  <a:close/>
                  <a:moveTo>
                    <a:pt x="392" y="143"/>
                  </a:moveTo>
                  <a:cubicBezTo>
                    <a:pt x="392" y="585"/>
                    <a:pt x="392" y="585"/>
                    <a:pt x="392" y="585"/>
                  </a:cubicBezTo>
                  <a:cubicBezTo>
                    <a:pt x="392" y="604"/>
                    <a:pt x="376" y="620"/>
                    <a:pt x="357" y="620"/>
                  </a:cubicBezTo>
                  <a:cubicBezTo>
                    <a:pt x="35" y="620"/>
                    <a:pt x="35" y="620"/>
                    <a:pt x="35" y="620"/>
                  </a:cubicBezTo>
                  <a:cubicBezTo>
                    <a:pt x="16" y="620"/>
                    <a:pt x="0" y="604"/>
                    <a:pt x="0" y="585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23"/>
                    <a:pt x="16" y="107"/>
                    <a:pt x="35" y="107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70" y="102"/>
                    <a:pt x="70" y="102"/>
                    <a:pt x="70" y="102"/>
                  </a:cubicBezTo>
                  <a:cubicBezTo>
                    <a:pt x="70" y="82"/>
                    <a:pt x="86" y="66"/>
                    <a:pt x="105" y="66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22"/>
                    <a:pt x="155" y="0"/>
                    <a:pt x="182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45" y="0"/>
                    <a:pt x="267" y="22"/>
                    <a:pt x="267" y="48"/>
                  </a:cubicBezTo>
                  <a:cubicBezTo>
                    <a:pt x="267" y="66"/>
                    <a:pt x="267" y="66"/>
                    <a:pt x="267" y="66"/>
                  </a:cubicBezTo>
                  <a:cubicBezTo>
                    <a:pt x="294" y="66"/>
                    <a:pt x="294" y="66"/>
                    <a:pt x="294" y="66"/>
                  </a:cubicBezTo>
                  <a:cubicBezTo>
                    <a:pt x="314" y="66"/>
                    <a:pt x="330" y="82"/>
                    <a:pt x="330" y="102"/>
                  </a:cubicBezTo>
                  <a:cubicBezTo>
                    <a:pt x="330" y="107"/>
                    <a:pt x="330" y="107"/>
                    <a:pt x="330" y="107"/>
                  </a:cubicBezTo>
                  <a:cubicBezTo>
                    <a:pt x="357" y="107"/>
                    <a:pt x="357" y="107"/>
                    <a:pt x="357" y="107"/>
                  </a:cubicBezTo>
                  <a:cubicBezTo>
                    <a:pt x="376" y="107"/>
                    <a:pt x="392" y="123"/>
                    <a:pt x="392" y="143"/>
                  </a:cubicBezTo>
                  <a:close/>
                  <a:moveTo>
                    <a:pt x="86" y="129"/>
                  </a:moveTo>
                  <a:cubicBezTo>
                    <a:pt x="86" y="139"/>
                    <a:pt x="95" y="148"/>
                    <a:pt x="105" y="148"/>
                  </a:cubicBezTo>
                  <a:cubicBezTo>
                    <a:pt x="294" y="148"/>
                    <a:pt x="294" y="148"/>
                    <a:pt x="294" y="148"/>
                  </a:cubicBezTo>
                  <a:cubicBezTo>
                    <a:pt x="305" y="148"/>
                    <a:pt x="314" y="139"/>
                    <a:pt x="314" y="129"/>
                  </a:cubicBezTo>
                  <a:cubicBezTo>
                    <a:pt x="314" y="102"/>
                    <a:pt x="314" y="102"/>
                    <a:pt x="314" y="102"/>
                  </a:cubicBezTo>
                  <a:cubicBezTo>
                    <a:pt x="314" y="91"/>
                    <a:pt x="305" y="82"/>
                    <a:pt x="294" y="82"/>
                  </a:cubicBezTo>
                  <a:cubicBezTo>
                    <a:pt x="259" y="82"/>
                    <a:pt x="259" y="82"/>
                    <a:pt x="259" y="82"/>
                  </a:cubicBezTo>
                  <a:cubicBezTo>
                    <a:pt x="254" y="82"/>
                    <a:pt x="251" y="79"/>
                    <a:pt x="251" y="74"/>
                  </a:cubicBezTo>
                  <a:cubicBezTo>
                    <a:pt x="251" y="48"/>
                    <a:pt x="251" y="48"/>
                    <a:pt x="251" y="48"/>
                  </a:cubicBezTo>
                  <a:cubicBezTo>
                    <a:pt x="251" y="30"/>
                    <a:pt x="236" y="16"/>
                    <a:pt x="218" y="16"/>
                  </a:cubicBezTo>
                  <a:cubicBezTo>
                    <a:pt x="182" y="16"/>
                    <a:pt x="182" y="16"/>
                    <a:pt x="182" y="16"/>
                  </a:cubicBezTo>
                  <a:cubicBezTo>
                    <a:pt x="164" y="16"/>
                    <a:pt x="149" y="30"/>
                    <a:pt x="149" y="48"/>
                  </a:cubicBezTo>
                  <a:cubicBezTo>
                    <a:pt x="149" y="74"/>
                    <a:pt x="149" y="74"/>
                    <a:pt x="149" y="74"/>
                  </a:cubicBezTo>
                  <a:cubicBezTo>
                    <a:pt x="149" y="79"/>
                    <a:pt x="146" y="82"/>
                    <a:pt x="141" y="82"/>
                  </a:cubicBezTo>
                  <a:cubicBezTo>
                    <a:pt x="105" y="82"/>
                    <a:pt x="105" y="82"/>
                    <a:pt x="105" y="82"/>
                  </a:cubicBezTo>
                  <a:cubicBezTo>
                    <a:pt x="95" y="82"/>
                    <a:pt x="86" y="91"/>
                    <a:pt x="86" y="102"/>
                  </a:cubicBezTo>
                  <a:lnTo>
                    <a:pt x="86" y="129"/>
                  </a:lnTo>
                  <a:close/>
                  <a:moveTo>
                    <a:pt x="376" y="143"/>
                  </a:moveTo>
                  <a:cubicBezTo>
                    <a:pt x="376" y="132"/>
                    <a:pt x="368" y="123"/>
                    <a:pt x="357" y="123"/>
                  </a:cubicBezTo>
                  <a:cubicBezTo>
                    <a:pt x="330" y="123"/>
                    <a:pt x="330" y="123"/>
                    <a:pt x="330" y="123"/>
                  </a:cubicBezTo>
                  <a:cubicBezTo>
                    <a:pt x="330" y="129"/>
                    <a:pt x="330" y="129"/>
                    <a:pt x="330" y="129"/>
                  </a:cubicBezTo>
                  <a:cubicBezTo>
                    <a:pt x="330" y="148"/>
                    <a:pt x="314" y="164"/>
                    <a:pt x="294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86" y="164"/>
                    <a:pt x="70" y="148"/>
                    <a:pt x="70" y="129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24" y="123"/>
                    <a:pt x="16" y="132"/>
                    <a:pt x="16" y="143"/>
                  </a:cubicBezTo>
                  <a:cubicBezTo>
                    <a:pt x="16" y="585"/>
                    <a:pt x="16" y="585"/>
                    <a:pt x="16" y="585"/>
                  </a:cubicBezTo>
                  <a:cubicBezTo>
                    <a:pt x="16" y="596"/>
                    <a:pt x="24" y="604"/>
                    <a:pt x="35" y="604"/>
                  </a:cubicBezTo>
                  <a:cubicBezTo>
                    <a:pt x="357" y="604"/>
                    <a:pt x="357" y="604"/>
                    <a:pt x="357" y="604"/>
                  </a:cubicBezTo>
                  <a:cubicBezTo>
                    <a:pt x="368" y="604"/>
                    <a:pt x="376" y="596"/>
                    <a:pt x="376" y="585"/>
                  </a:cubicBezTo>
                  <a:lnTo>
                    <a:pt x="376" y="1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197" name="Rombo 196">
            <a:extLst>
              <a:ext uri="{FF2B5EF4-FFF2-40B4-BE49-F238E27FC236}">
                <a16:creationId xmlns:a16="http://schemas.microsoft.com/office/drawing/2014/main" id="{E9C50672-CA23-1B4C-AFD2-ACEC4E22DC42}"/>
              </a:ext>
            </a:extLst>
          </p:cNvPr>
          <p:cNvSpPr/>
          <p:nvPr/>
        </p:nvSpPr>
        <p:spPr>
          <a:xfrm>
            <a:off x="978195" y="3560853"/>
            <a:ext cx="534530" cy="337969"/>
          </a:xfrm>
          <a:prstGeom prst="diamond">
            <a:avLst/>
          </a:prstGeom>
          <a:solidFill>
            <a:srgbClr val="EBE3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00">
              <a:latin typeface="Manrope Medium" pitchFamily="2" charset="0"/>
            </a:endParaRPr>
          </a:p>
        </p:txBody>
      </p:sp>
      <p:grpSp>
        <p:nvGrpSpPr>
          <p:cNvPr id="198" name="Group 9250">
            <a:extLst>
              <a:ext uri="{FF2B5EF4-FFF2-40B4-BE49-F238E27FC236}">
                <a16:creationId xmlns:a16="http://schemas.microsoft.com/office/drawing/2014/main" id="{7269B080-5314-4F46-B39B-420D6E20D028}"/>
              </a:ext>
            </a:extLst>
          </p:cNvPr>
          <p:cNvGrpSpPr/>
          <p:nvPr/>
        </p:nvGrpSpPr>
        <p:grpSpPr>
          <a:xfrm>
            <a:off x="1082493" y="4108426"/>
            <a:ext cx="325935" cy="321105"/>
            <a:chOff x="1477963" y="2476500"/>
            <a:chExt cx="949325" cy="949325"/>
          </a:xfrm>
        </p:grpSpPr>
        <p:sp>
          <p:nvSpPr>
            <p:cNvPr id="199" name="Oval 14">
              <a:extLst>
                <a:ext uri="{FF2B5EF4-FFF2-40B4-BE49-F238E27FC236}">
                  <a16:creationId xmlns:a16="http://schemas.microsoft.com/office/drawing/2014/main" id="{633FAAA2-015C-AE4C-BB9C-2258E7F9F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963" y="2476500"/>
              <a:ext cx="949325" cy="949325"/>
            </a:xfrm>
            <a:prstGeom prst="ellipse">
              <a:avLst/>
            </a:prstGeom>
            <a:solidFill>
              <a:srgbClr val="3812C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anrope Medium" pitchFamily="2" charset="0"/>
              </a:endParaRPr>
            </a:p>
          </p:txBody>
        </p:sp>
        <p:sp>
          <p:nvSpPr>
            <p:cNvPr id="200" name="Freeform 17">
              <a:extLst>
                <a:ext uri="{FF2B5EF4-FFF2-40B4-BE49-F238E27FC236}">
                  <a16:creationId xmlns:a16="http://schemas.microsoft.com/office/drawing/2014/main" id="{2DA8E001-D7FD-D444-BD97-01808C71B9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763" y="2674938"/>
              <a:ext cx="581025" cy="550863"/>
            </a:xfrm>
            <a:custGeom>
              <a:avLst/>
              <a:gdLst>
                <a:gd name="T0" fmla="*/ 148 w 651"/>
                <a:gd name="T1" fmla="*/ 616 h 616"/>
                <a:gd name="T2" fmla="*/ 35 w 651"/>
                <a:gd name="T3" fmla="*/ 537 h 616"/>
                <a:gd name="T4" fmla="*/ 216 w 651"/>
                <a:gd name="T5" fmla="*/ 193 h 616"/>
                <a:gd name="T6" fmla="*/ 523 w 651"/>
                <a:gd name="T7" fmla="*/ 0 h 616"/>
                <a:gd name="T8" fmla="*/ 561 w 651"/>
                <a:gd name="T9" fmla="*/ 11 h 616"/>
                <a:gd name="T10" fmla="*/ 636 w 651"/>
                <a:gd name="T11" fmla="*/ 139 h 616"/>
                <a:gd name="T12" fmla="*/ 485 w 651"/>
                <a:gd name="T13" fmla="*/ 232 h 616"/>
                <a:gd name="T14" fmla="*/ 485 w 651"/>
                <a:gd name="T15" fmla="*/ 232 h 616"/>
                <a:gd name="T16" fmla="*/ 481 w 651"/>
                <a:gd name="T17" fmla="*/ 231 h 616"/>
                <a:gd name="T18" fmla="*/ 442 w 651"/>
                <a:gd name="T19" fmla="*/ 211 h 616"/>
                <a:gd name="T20" fmla="*/ 399 w 651"/>
                <a:gd name="T21" fmla="*/ 188 h 616"/>
                <a:gd name="T22" fmla="*/ 397 w 651"/>
                <a:gd name="T23" fmla="*/ 188 h 616"/>
                <a:gd name="T24" fmla="*/ 291 w 651"/>
                <a:gd name="T25" fmla="*/ 267 h 616"/>
                <a:gd name="T26" fmla="*/ 212 w 651"/>
                <a:gd name="T27" fmla="*/ 375 h 616"/>
                <a:gd name="T28" fmla="*/ 235 w 651"/>
                <a:gd name="T29" fmla="*/ 418 h 616"/>
                <a:gd name="T30" fmla="*/ 255 w 651"/>
                <a:gd name="T31" fmla="*/ 457 h 616"/>
                <a:gd name="T32" fmla="*/ 219 w 651"/>
                <a:gd name="T33" fmla="*/ 539 h 616"/>
                <a:gd name="T34" fmla="*/ 161 w 651"/>
                <a:gd name="T35" fmla="*/ 614 h 616"/>
                <a:gd name="T36" fmla="*/ 148 w 651"/>
                <a:gd name="T37" fmla="*/ 616 h 616"/>
                <a:gd name="T38" fmla="*/ 523 w 651"/>
                <a:gd name="T39" fmla="*/ 14 h 616"/>
                <a:gd name="T40" fmla="*/ 226 w 651"/>
                <a:gd name="T41" fmla="*/ 202 h 616"/>
                <a:gd name="T42" fmla="*/ 47 w 651"/>
                <a:gd name="T43" fmla="*/ 529 h 616"/>
                <a:gd name="T44" fmla="*/ 92 w 651"/>
                <a:gd name="T45" fmla="*/ 576 h 616"/>
                <a:gd name="T46" fmla="*/ 156 w 651"/>
                <a:gd name="T47" fmla="*/ 601 h 616"/>
                <a:gd name="T48" fmla="*/ 242 w 651"/>
                <a:gd name="T49" fmla="*/ 461 h 616"/>
                <a:gd name="T50" fmla="*/ 222 w 651"/>
                <a:gd name="T51" fmla="*/ 425 h 616"/>
                <a:gd name="T52" fmla="*/ 199 w 651"/>
                <a:gd name="T53" fmla="*/ 380 h 616"/>
                <a:gd name="T54" fmla="*/ 221 w 651"/>
                <a:gd name="T55" fmla="*/ 325 h 616"/>
                <a:gd name="T56" fmla="*/ 281 w 651"/>
                <a:gd name="T57" fmla="*/ 257 h 616"/>
                <a:gd name="T58" fmla="*/ 397 w 651"/>
                <a:gd name="T59" fmla="*/ 174 h 616"/>
                <a:gd name="T60" fmla="*/ 404 w 651"/>
                <a:gd name="T61" fmla="*/ 175 h 616"/>
                <a:gd name="T62" fmla="*/ 449 w 651"/>
                <a:gd name="T63" fmla="*/ 199 h 616"/>
                <a:gd name="T64" fmla="*/ 485 w 651"/>
                <a:gd name="T65" fmla="*/ 218 h 616"/>
                <a:gd name="T66" fmla="*/ 623 w 651"/>
                <a:gd name="T67" fmla="*/ 134 h 616"/>
                <a:gd name="T68" fmla="*/ 553 w 651"/>
                <a:gd name="T69" fmla="*/ 22 h 616"/>
                <a:gd name="T70" fmla="*/ 523 w 651"/>
                <a:gd name="T71" fmla="*/ 14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1" h="616">
                  <a:moveTo>
                    <a:pt x="148" y="616"/>
                  </a:moveTo>
                  <a:cubicBezTo>
                    <a:pt x="110" y="616"/>
                    <a:pt x="52" y="565"/>
                    <a:pt x="35" y="537"/>
                  </a:cubicBezTo>
                  <a:cubicBezTo>
                    <a:pt x="0" y="479"/>
                    <a:pt x="78" y="331"/>
                    <a:pt x="216" y="193"/>
                  </a:cubicBezTo>
                  <a:cubicBezTo>
                    <a:pt x="333" y="76"/>
                    <a:pt x="454" y="0"/>
                    <a:pt x="523" y="0"/>
                  </a:cubicBezTo>
                  <a:cubicBezTo>
                    <a:pt x="539" y="0"/>
                    <a:pt x="551" y="4"/>
                    <a:pt x="561" y="11"/>
                  </a:cubicBezTo>
                  <a:cubicBezTo>
                    <a:pt x="590" y="33"/>
                    <a:pt x="651" y="102"/>
                    <a:pt x="636" y="139"/>
                  </a:cubicBezTo>
                  <a:cubicBezTo>
                    <a:pt x="627" y="162"/>
                    <a:pt x="507" y="232"/>
                    <a:pt x="485" y="232"/>
                  </a:cubicBezTo>
                  <a:cubicBezTo>
                    <a:pt x="485" y="232"/>
                    <a:pt x="485" y="232"/>
                    <a:pt x="485" y="232"/>
                  </a:cubicBezTo>
                  <a:cubicBezTo>
                    <a:pt x="484" y="232"/>
                    <a:pt x="482" y="232"/>
                    <a:pt x="481" y="231"/>
                  </a:cubicBezTo>
                  <a:cubicBezTo>
                    <a:pt x="474" y="229"/>
                    <a:pt x="459" y="221"/>
                    <a:pt x="442" y="211"/>
                  </a:cubicBezTo>
                  <a:cubicBezTo>
                    <a:pt x="426" y="202"/>
                    <a:pt x="408" y="192"/>
                    <a:pt x="399" y="188"/>
                  </a:cubicBezTo>
                  <a:cubicBezTo>
                    <a:pt x="399" y="188"/>
                    <a:pt x="398" y="188"/>
                    <a:pt x="397" y="188"/>
                  </a:cubicBezTo>
                  <a:cubicBezTo>
                    <a:pt x="381" y="188"/>
                    <a:pt x="337" y="220"/>
                    <a:pt x="291" y="267"/>
                  </a:cubicBezTo>
                  <a:cubicBezTo>
                    <a:pt x="236" y="321"/>
                    <a:pt x="208" y="365"/>
                    <a:pt x="212" y="375"/>
                  </a:cubicBezTo>
                  <a:cubicBezTo>
                    <a:pt x="216" y="384"/>
                    <a:pt x="226" y="402"/>
                    <a:pt x="235" y="418"/>
                  </a:cubicBezTo>
                  <a:cubicBezTo>
                    <a:pt x="244" y="435"/>
                    <a:pt x="253" y="450"/>
                    <a:pt x="255" y="457"/>
                  </a:cubicBezTo>
                  <a:cubicBezTo>
                    <a:pt x="259" y="469"/>
                    <a:pt x="234" y="514"/>
                    <a:pt x="219" y="539"/>
                  </a:cubicBezTo>
                  <a:cubicBezTo>
                    <a:pt x="207" y="559"/>
                    <a:pt x="177" y="608"/>
                    <a:pt x="161" y="614"/>
                  </a:cubicBezTo>
                  <a:cubicBezTo>
                    <a:pt x="157" y="616"/>
                    <a:pt x="153" y="616"/>
                    <a:pt x="148" y="616"/>
                  </a:cubicBezTo>
                  <a:close/>
                  <a:moveTo>
                    <a:pt x="523" y="14"/>
                  </a:moveTo>
                  <a:cubicBezTo>
                    <a:pt x="458" y="14"/>
                    <a:pt x="339" y="90"/>
                    <a:pt x="226" y="202"/>
                  </a:cubicBezTo>
                  <a:cubicBezTo>
                    <a:pt x="79" y="350"/>
                    <a:pt x="19" y="484"/>
                    <a:pt x="47" y="529"/>
                  </a:cubicBezTo>
                  <a:cubicBezTo>
                    <a:pt x="55" y="543"/>
                    <a:pt x="73" y="561"/>
                    <a:pt x="92" y="576"/>
                  </a:cubicBezTo>
                  <a:cubicBezTo>
                    <a:pt x="119" y="596"/>
                    <a:pt x="143" y="606"/>
                    <a:pt x="156" y="601"/>
                  </a:cubicBezTo>
                  <a:cubicBezTo>
                    <a:pt x="174" y="594"/>
                    <a:pt x="242" y="477"/>
                    <a:pt x="242" y="461"/>
                  </a:cubicBezTo>
                  <a:cubicBezTo>
                    <a:pt x="239" y="455"/>
                    <a:pt x="231" y="440"/>
                    <a:pt x="222" y="425"/>
                  </a:cubicBezTo>
                  <a:cubicBezTo>
                    <a:pt x="213" y="408"/>
                    <a:pt x="203" y="390"/>
                    <a:pt x="199" y="380"/>
                  </a:cubicBezTo>
                  <a:cubicBezTo>
                    <a:pt x="196" y="373"/>
                    <a:pt x="196" y="360"/>
                    <a:pt x="221" y="325"/>
                  </a:cubicBezTo>
                  <a:cubicBezTo>
                    <a:pt x="236" y="305"/>
                    <a:pt x="257" y="281"/>
                    <a:pt x="281" y="257"/>
                  </a:cubicBezTo>
                  <a:cubicBezTo>
                    <a:pt x="294" y="243"/>
                    <a:pt x="365" y="174"/>
                    <a:pt x="397" y="174"/>
                  </a:cubicBezTo>
                  <a:cubicBezTo>
                    <a:pt x="400" y="174"/>
                    <a:pt x="402" y="175"/>
                    <a:pt x="404" y="175"/>
                  </a:cubicBezTo>
                  <a:cubicBezTo>
                    <a:pt x="414" y="179"/>
                    <a:pt x="432" y="189"/>
                    <a:pt x="449" y="199"/>
                  </a:cubicBezTo>
                  <a:cubicBezTo>
                    <a:pt x="463" y="207"/>
                    <a:pt x="479" y="216"/>
                    <a:pt x="485" y="218"/>
                  </a:cubicBezTo>
                  <a:cubicBezTo>
                    <a:pt x="503" y="217"/>
                    <a:pt x="616" y="151"/>
                    <a:pt x="623" y="134"/>
                  </a:cubicBezTo>
                  <a:cubicBezTo>
                    <a:pt x="634" y="108"/>
                    <a:pt x="582" y="44"/>
                    <a:pt x="553" y="22"/>
                  </a:cubicBezTo>
                  <a:cubicBezTo>
                    <a:pt x="545" y="17"/>
                    <a:pt x="536" y="14"/>
                    <a:pt x="52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anrope Medium" pitchFamily="2" charset="0"/>
              </a:endParaRPr>
            </a:p>
          </p:txBody>
        </p:sp>
      </p:grpSp>
      <p:sp>
        <p:nvSpPr>
          <p:cNvPr id="201" name="Freeform 106">
            <a:extLst>
              <a:ext uri="{FF2B5EF4-FFF2-40B4-BE49-F238E27FC236}">
                <a16:creationId xmlns:a16="http://schemas.microsoft.com/office/drawing/2014/main" id="{6C3319D0-67DC-214B-A6AF-80268A00C065}"/>
              </a:ext>
            </a:extLst>
          </p:cNvPr>
          <p:cNvSpPr>
            <a:spLocks noEditPoints="1"/>
          </p:cNvSpPr>
          <p:nvPr/>
        </p:nvSpPr>
        <p:spPr bwMode="auto">
          <a:xfrm>
            <a:off x="1136192" y="5072906"/>
            <a:ext cx="218538" cy="282185"/>
          </a:xfrm>
          <a:custGeom>
            <a:avLst/>
            <a:gdLst>
              <a:gd name="T0" fmla="*/ 451 w 493"/>
              <a:gd name="T1" fmla="*/ 579 h 646"/>
              <a:gd name="T2" fmla="*/ 285 w 493"/>
              <a:gd name="T3" fmla="*/ 321 h 646"/>
              <a:gd name="T4" fmla="*/ 419 w 493"/>
              <a:gd name="T5" fmla="*/ 174 h 646"/>
              <a:gd name="T6" fmla="*/ 424 w 493"/>
              <a:gd name="T7" fmla="*/ 165 h 646"/>
              <a:gd name="T8" fmla="*/ 460 w 493"/>
              <a:gd name="T9" fmla="*/ 67 h 646"/>
              <a:gd name="T10" fmla="*/ 460 w 493"/>
              <a:gd name="T11" fmla="*/ 0 h 646"/>
              <a:gd name="T12" fmla="*/ 0 w 493"/>
              <a:gd name="T13" fmla="*/ 33 h 646"/>
              <a:gd name="T14" fmla="*/ 44 w 493"/>
              <a:gd name="T15" fmla="*/ 67 h 646"/>
              <a:gd name="T16" fmla="*/ 73 w 493"/>
              <a:gd name="T17" fmla="*/ 166 h 646"/>
              <a:gd name="T18" fmla="*/ 211 w 493"/>
              <a:gd name="T19" fmla="*/ 317 h 646"/>
              <a:gd name="T20" fmla="*/ 211 w 493"/>
              <a:gd name="T21" fmla="*/ 332 h 646"/>
              <a:gd name="T22" fmla="*/ 34 w 493"/>
              <a:gd name="T23" fmla="*/ 579 h 646"/>
              <a:gd name="T24" fmla="*/ 34 w 493"/>
              <a:gd name="T25" fmla="*/ 646 h 646"/>
              <a:gd name="T26" fmla="*/ 493 w 493"/>
              <a:gd name="T27" fmla="*/ 612 h 646"/>
              <a:gd name="T28" fmla="*/ 404 w 493"/>
              <a:gd name="T29" fmla="*/ 479 h 646"/>
              <a:gd name="T30" fmla="*/ 285 w 493"/>
              <a:gd name="T31" fmla="*/ 348 h 646"/>
              <a:gd name="T32" fmla="*/ 14 w 493"/>
              <a:gd name="T33" fmla="*/ 33 h 646"/>
              <a:gd name="T34" fmla="*/ 460 w 493"/>
              <a:gd name="T35" fmla="*/ 14 h 646"/>
              <a:gd name="T36" fmla="*/ 460 w 493"/>
              <a:gd name="T37" fmla="*/ 53 h 646"/>
              <a:gd name="T38" fmla="*/ 14 w 493"/>
              <a:gd name="T39" fmla="*/ 33 h 646"/>
              <a:gd name="T40" fmla="*/ 412 w 493"/>
              <a:gd name="T41" fmla="*/ 156 h 646"/>
              <a:gd name="T42" fmla="*/ 85 w 493"/>
              <a:gd name="T43" fmla="*/ 156 h 646"/>
              <a:gd name="T44" fmla="*/ 439 w 493"/>
              <a:gd name="T45" fmla="*/ 67 h 646"/>
              <a:gd name="T46" fmla="*/ 211 w 493"/>
              <a:gd name="T47" fmla="*/ 490 h 646"/>
              <a:gd name="T48" fmla="*/ 211 w 493"/>
              <a:gd name="T49" fmla="*/ 348 h 646"/>
              <a:gd name="T50" fmla="*/ 156 w 493"/>
              <a:gd name="T51" fmla="*/ 509 h 646"/>
              <a:gd name="T52" fmla="*/ 219 w 493"/>
              <a:gd name="T53" fmla="*/ 503 h 646"/>
              <a:gd name="T54" fmla="*/ 225 w 493"/>
              <a:gd name="T55" fmla="*/ 336 h 646"/>
              <a:gd name="T56" fmla="*/ 225 w 493"/>
              <a:gd name="T57" fmla="*/ 313 h 646"/>
              <a:gd name="T58" fmla="*/ 94 w 493"/>
              <a:gd name="T59" fmla="*/ 175 h 646"/>
              <a:gd name="T60" fmla="*/ 259 w 493"/>
              <a:gd name="T61" fmla="*/ 169 h 646"/>
              <a:gd name="T62" fmla="*/ 274 w 493"/>
              <a:gd name="T63" fmla="*/ 307 h 646"/>
              <a:gd name="T64" fmla="*/ 271 w 493"/>
              <a:gd name="T65" fmla="*/ 321 h 646"/>
              <a:gd name="T66" fmla="*/ 271 w 493"/>
              <a:gd name="T67" fmla="*/ 483 h 646"/>
              <a:gd name="T68" fmla="*/ 278 w 493"/>
              <a:gd name="T69" fmla="*/ 493 h 646"/>
              <a:gd name="T70" fmla="*/ 437 w 493"/>
              <a:gd name="T71" fmla="*/ 579 h 646"/>
              <a:gd name="T72" fmla="*/ 84 w 493"/>
              <a:gd name="T73" fmla="*/ 495 h 646"/>
              <a:gd name="T74" fmla="*/ 34 w 493"/>
              <a:gd name="T75" fmla="*/ 632 h 646"/>
              <a:gd name="T76" fmla="*/ 34 w 493"/>
              <a:gd name="T77" fmla="*/ 593 h 646"/>
              <a:gd name="T78" fmla="*/ 479 w 493"/>
              <a:gd name="T79" fmla="*/ 612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93" h="646">
                <a:moveTo>
                  <a:pt x="460" y="579"/>
                </a:moveTo>
                <a:cubicBezTo>
                  <a:pt x="451" y="579"/>
                  <a:pt x="451" y="579"/>
                  <a:pt x="451" y="579"/>
                </a:cubicBezTo>
                <a:cubicBezTo>
                  <a:pt x="435" y="462"/>
                  <a:pt x="357" y="372"/>
                  <a:pt x="285" y="332"/>
                </a:cubicBezTo>
                <a:cubicBezTo>
                  <a:pt x="285" y="321"/>
                  <a:pt x="285" y="321"/>
                  <a:pt x="285" y="321"/>
                </a:cubicBezTo>
                <a:cubicBezTo>
                  <a:pt x="285" y="317"/>
                  <a:pt x="285" y="317"/>
                  <a:pt x="285" y="317"/>
                </a:cubicBezTo>
                <a:cubicBezTo>
                  <a:pt x="334" y="291"/>
                  <a:pt x="385" y="241"/>
                  <a:pt x="419" y="174"/>
                </a:cubicBezTo>
                <a:cubicBezTo>
                  <a:pt x="421" y="174"/>
                  <a:pt x="422" y="173"/>
                  <a:pt x="423" y="172"/>
                </a:cubicBezTo>
                <a:cubicBezTo>
                  <a:pt x="424" y="170"/>
                  <a:pt x="424" y="167"/>
                  <a:pt x="424" y="165"/>
                </a:cubicBezTo>
                <a:cubicBezTo>
                  <a:pt x="438" y="135"/>
                  <a:pt x="448" y="102"/>
                  <a:pt x="453" y="67"/>
                </a:cubicBezTo>
                <a:cubicBezTo>
                  <a:pt x="460" y="67"/>
                  <a:pt x="460" y="67"/>
                  <a:pt x="460" y="67"/>
                </a:cubicBezTo>
                <a:cubicBezTo>
                  <a:pt x="478" y="67"/>
                  <a:pt x="493" y="52"/>
                  <a:pt x="493" y="33"/>
                </a:cubicBezTo>
                <a:cubicBezTo>
                  <a:pt x="493" y="15"/>
                  <a:pt x="478" y="0"/>
                  <a:pt x="460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15" y="0"/>
                  <a:pt x="0" y="15"/>
                  <a:pt x="0" y="33"/>
                </a:cubicBezTo>
                <a:cubicBezTo>
                  <a:pt x="0" y="52"/>
                  <a:pt x="15" y="67"/>
                  <a:pt x="34" y="67"/>
                </a:cubicBezTo>
                <a:cubicBezTo>
                  <a:pt x="44" y="67"/>
                  <a:pt x="44" y="67"/>
                  <a:pt x="44" y="67"/>
                </a:cubicBezTo>
                <a:cubicBezTo>
                  <a:pt x="48" y="100"/>
                  <a:pt x="58" y="130"/>
                  <a:pt x="70" y="158"/>
                </a:cubicBezTo>
                <a:cubicBezTo>
                  <a:pt x="69" y="161"/>
                  <a:pt x="70" y="165"/>
                  <a:pt x="73" y="166"/>
                </a:cubicBezTo>
                <a:cubicBezTo>
                  <a:pt x="73" y="166"/>
                  <a:pt x="74" y="167"/>
                  <a:pt x="74" y="167"/>
                </a:cubicBezTo>
                <a:cubicBezTo>
                  <a:pt x="107" y="237"/>
                  <a:pt x="160" y="290"/>
                  <a:pt x="211" y="317"/>
                </a:cubicBezTo>
                <a:cubicBezTo>
                  <a:pt x="211" y="330"/>
                  <a:pt x="211" y="330"/>
                  <a:pt x="211" y="330"/>
                </a:cubicBezTo>
                <a:cubicBezTo>
                  <a:pt x="211" y="332"/>
                  <a:pt x="211" y="332"/>
                  <a:pt x="211" y="332"/>
                </a:cubicBezTo>
                <a:cubicBezTo>
                  <a:pt x="140" y="371"/>
                  <a:pt x="62" y="462"/>
                  <a:pt x="44" y="579"/>
                </a:cubicBezTo>
                <a:cubicBezTo>
                  <a:pt x="34" y="579"/>
                  <a:pt x="34" y="579"/>
                  <a:pt x="34" y="579"/>
                </a:cubicBezTo>
                <a:cubicBezTo>
                  <a:pt x="15" y="579"/>
                  <a:pt x="0" y="594"/>
                  <a:pt x="0" y="612"/>
                </a:cubicBezTo>
                <a:cubicBezTo>
                  <a:pt x="0" y="631"/>
                  <a:pt x="15" y="646"/>
                  <a:pt x="34" y="646"/>
                </a:cubicBezTo>
                <a:cubicBezTo>
                  <a:pt x="460" y="646"/>
                  <a:pt x="460" y="646"/>
                  <a:pt x="460" y="646"/>
                </a:cubicBezTo>
                <a:cubicBezTo>
                  <a:pt x="478" y="646"/>
                  <a:pt x="493" y="631"/>
                  <a:pt x="493" y="612"/>
                </a:cubicBezTo>
                <a:cubicBezTo>
                  <a:pt x="493" y="594"/>
                  <a:pt x="478" y="579"/>
                  <a:pt x="460" y="579"/>
                </a:cubicBezTo>
                <a:close/>
                <a:moveTo>
                  <a:pt x="404" y="479"/>
                </a:moveTo>
                <a:cubicBezTo>
                  <a:pt x="371" y="466"/>
                  <a:pt x="329" y="470"/>
                  <a:pt x="285" y="478"/>
                </a:cubicBezTo>
                <a:cubicBezTo>
                  <a:pt x="285" y="348"/>
                  <a:pt x="285" y="348"/>
                  <a:pt x="285" y="348"/>
                </a:cubicBezTo>
                <a:cubicBezTo>
                  <a:pt x="328" y="374"/>
                  <a:pt x="373" y="420"/>
                  <a:pt x="404" y="479"/>
                </a:cubicBezTo>
                <a:close/>
                <a:moveTo>
                  <a:pt x="14" y="33"/>
                </a:moveTo>
                <a:cubicBezTo>
                  <a:pt x="14" y="23"/>
                  <a:pt x="23" y="14"/>
                  <a:pt x="34" y="14"/>
                </a:cubicBezTo>
                <a:cubicBezTo>
                  <a:pt x="460" y="14"/>
                  <a:pt x="460" y="14"/>
                  <a:pt x="460" y="14"/>
                </a:cubicBezTo>
                <a:cubicBezTo>
                  <a:pt x="471" y="14"/>
                  <a:pt x="479" y="23"/>
                  <a:pt x="479" y="33"/>
                </a:cubicBezTo>
                <a:cubicBezTo>
                  <a:pt x="479" y="44"/>
                  <a:pt x="471" y="53"/>
                  <a:pt x="460" y="53"/>
                </a:cubicBezTo>
                <a:cubicBezTo>
                  <a:pt x="34" y="53"/>
                  <a:pt x="34" y="53"/>
                  <a:pt x="34" y="53"/>
                </a:cubicBezTo>
                <a:cubicBezTo>
                  <a:pt x="23" y="53"/>
                  <a:pt x="14" y="44"/>
                  <a:pt x="14" y="33"/>
                </a:cubicBezTo>
                <a:close/>
                <a:moveTo>
                  <a:pt x="439" y="67"/>
                </a:moveTo>
                <a:cubicBezTo>
                  <a:pt x="434" y="99"/>
                  <a:pt x="425" y="129"/>
                  <a:pt x="412" y="156"/>
                </a:cubicBezTo>
                <a:cubicBezTo>
                  <a:pt x="372" y="134"/>
                  <a:pt x="315" y="145"/>
                  <a:pt x="256" y="156"/>
                </a:cubicBezTo>
                <a:cubicBezTo>
                  <a:pt x="196" y="167"/>
                  <a:pt x="134" y="178"/>
                  <a:pt x="85" y="156"/>
                </a:cubicBezTo>
                <a:cubicBezTo>
                  <a:pt x="72" y="129"/>
                  <a:pt x="63" y="99"/>
                  <a:pt x="58" y="67"/>
                </a:cubicBezTo>
                <a:lnTo>
                  <a:pt x="439" y="67"/>
                </a:lnTo>
                <a:close/>
                <a:moveTo>
                  <a:pt x="211" y="348"/>
                </a:moveTo>
                <a:cubicBezTo>
                  <a:pt x="211" y="490"/>
                  <a:pt x="211" y="490"/>
                  <a:pt x="211" y="490"/>
                </a:cubicBezTo>
                <a:cubicBezTo>
                  <a:pt x="171" y="496"/>
                  <a:pt x="127" y="499"/>
                  <a:pt x="90" y="483"/>
                </a:cubicBezTo>
                <a:cubicBezTo>
                  <a:pt x="121" y="422"/>
                  <a:pt x="168" y="374"/>
                  <a:pt x="211" y="348"/>
                </a:cubicBezTo>
                <a:close/>
                <a:moveTo>
                  <a:pt x="84" y="495"/>
                </a:moveTo>
                <a:cubicBezTo>
                  <a:pt x="107" y="505"/>
                  <a:pt x="131" y="509"/>
                  <a:pt x="156" y="509"/>
                </a:cubicBezTo>
                <a:cubicBezTo>
                  <a:pt x="178" y="509"/>
                  <a:pt x="199" y="506"/>
                  <a:pt x="219" y="503"/>
                </a:cubicBezTo>
                <a:cubicBezTo>
                  <a:pt x="219" y="503"/>
                  <a:pt x="219" y="503"/>
                  <a:pt x="219" y="503"/>
                </a:cubicBezTo>
                <a:cubicBezTo>
                  <a:pt x="222" y="503"/>
                  <a:pt x="225" y="500"/>
                  <a:pt x="225" y="496"/>
                </a:cubicBezTo>
                <a:cubicBezTo>
                  <a:pt x="225" y="336"/>
                  <a:pt x="225" y="336"/>
                  <a:pt x="225" y="336"/>
                </a:cubicBezTo>
                <a:cubicBezTo>
                  <a:pt x="225" y="330"/>
                  <a:pt x="225" y="330"/>
                  <a:pt x="225" y="330"/>
                </a:cubicBezTo>
                <a:cubicBezTo>
                  <a:pt x="225" y="313"/>
                  <a:pt x="225" y="313"/>
                  <a:pt x="225" y="313"/>
                </a:cubicBezTo>
                <a:cubicBezTo>
                  <a:pt x="225" y="311"/>
                  <a:pt x="224" y="308"/>
                  <a:pt x="221" y="307"/>
                </a:cubicBezTo>
                <a:cubicBezTo>
                  <a:pt x="177" y="284"/>
                  <a:pt x="127" y="237"/>
                  <a:pt x="94" y="175"/>
                </a:cubicBezTo>
                <a:cubicBezTo>
                  <a:pt x="112" y="180"/>
                  <a:pt x="131" y="183"/>
                  <a:pt x="151" y="183"/>
                </a:cubicBezTo>
                <a:cubicBezTo>
                  <a:pt x="186" y="183"/>
                  <a:pt x="223" y="176"/>
                  <a:pt x="259" y="169"/>
                </a:cubicBezTo>
                <a:cubicBezTo>
                  <a:pt x="316" y="159"/>
                  <a:pt x="370" y="149"/>
                  <a:pt x="406" y="169"/>
                </a:cubicBezTo>
                <a:cubicBezTo>
                  <a:pt x="372" y="234"/>
                  <a:pt x="321" y="283"/>
                  <a:pt x="274" y="307"/>
                </a:cubicBezTo>
                <a:cubicBezTo>
                  <a:pt x="272" y="308"/>
                  <a:pt x="271" y="311"/>
                  <a:pt x="271" y="313"/>
                </a:cubicBezTo>
                <a:cubicBezTo>
                  <a:pt x="271" y="321"/>
                  <a:pt x="271" y="321"/>
                  <a:pt x="271" y="321"/>
                </a:cubicBezTo>
                <a:cubicBezTo>
                  <a:pt x="271" y="336"/>
                  <a:pt x="271" y="336"/>
                  <a:pt x="271" y="336"/>
                </a:cubicBezTo>
                <a:cubicBezTo>
                  <a:pt x="271" y="483"/>
                  <a:pt x="271" y="483"/>
                  <a:pt x="271" y="483"/>
                </a:cubicBezTo>
                <a:cubicBezTo>
                  <a:pt x="270" y="484"/>
                  <a:pt x="270" y="486"/>
                  <a:pt x="270" y="487"/>
                </a:cubicBezTo>
                <a:cubicBezTo>
                  <a:pt x="271" y="491"/>
                  <a:pt x="274" y="494"/>
                  <a:pt x="278" y="493"/>
                </a:cubicBezTo>
                <a:cubicBezTo>
                  <a:pt x="331" y="484"/>
                  <a:pt x="381" y="477"/>
                  <a:pt x="414" y="499"/>
                </a:cubicBezTo>
                <a:cubicBezTo>
                  <a:pt x="425" y="524"/>
                  <a:pt x="433" y="551"/>
                  <a:pt x="437" y="579"/>
                </a:cubicBezTo>
                <a:cubicBezTo>
                  <a:pt x="58" y="579"/>
                  <a:pt x="58" y="579"/>
                  <a:pt x="58" y="579"/>
                </a:cubicBezTo>
                <a:cubicBezTo>
                  <a:pt x="63" y="549"/>
                  <a:pt x="72" y="521"/>
                  <a:pt x="84" y="495"/>
                </a:cubicBezTo>
                <a:close/>
                <a:moveTo>
                  <a:pt x="460" y="632"/>
                </a:moveTo>
                <a:cubicBezTo>
                  <a:pt x="34" y="632"/>
                  <a:pt x="34" y="632"/>
                  <a:pt x="34" y="632"/>
                </a:cubicBezTo>
                <a:cubicBezTo>
                  <a:pt x="23" y="632"/>
                  <a:pt x="14" y="623"/>
                  <a:pt x="14" y="612"/>
                </a:cubicBezTo>
                <a:cubicBezTo>
                  <a:pt x="14" y="601"/>
                  <a:pt x="23" y="593"/>
                  <a:pt x="34" y="593"/>
                </a:cubicBezTo>
                <a:cubicBezTo>
                  <a:pt x="460" y="593"/>
                  <a:pt x="460" y="593"/>
                  <a:pt x="460" y="593"/>
                </a:cubicBezTo>
                <a:cubicBezTo>
                  <a:pt x="471" y="593"/>
                  <a:pt x="479" y="601"/>
                  <a:pt x="479" y="612"/>
                </a:cubicBezTo>
                <a:cubicBezTo>
                  <a:pt x="479" y="623"/>
                  <a:pt x="471" y="632"/>
                  <a:pt x="460" y="632"/>
                </a:cubicBezTo>
                <a:close/>
              </a:path>
            </a:pathLst>
          </a:custGeom>
          <a:solidFill>
            <a:srgbClr val="3812CF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anrope Medium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C9645D-74CA-7348-BCF9-BDF942598BFB}"/>
              </a:ext>
            </a:extLst>
          </p:cNvPr>
          <p:cNvSpPr txBox="1"/>
          <p:nvPr/>
        </p:nvSpPr>
        <p:spPr>
          <a:xfrm>
            <a:off x="1045417" y="4504014"/>
            <a:ext cx="400088" cy="485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CF4554"/>
                </a:solidFill>
              </a:rPr>
              <a:t>#</a:t>
            </a:r>
          </a:p>
        </p:txBody>
      </p:sp>
      <p:sp>
        <p:nvSpPr>
          <p:cNvPr id="202" name="CuadroTexto 201">
            <a:extLst>
              <a:ext uri="{FF2B5EF4-FFF2-40B4-BE49-F238E27FC236}">
                <a16:creationId xmlns:a16="http://schemas.microsoft.com/office/drawing/2014/main" id="{94B7EE44-9863-344C-851B-43B43E187460}"/>
              </a:ext>
            </a:extLst>
          </p:cNvPr>
          <p:cNvSpPr txBox="1"/>
          <p:nvPr/>
        </p:nvSpPr>
        <p:spPr>
          <a:xfrm>
            <a:off x="1362264" y="5097016"/>
            <a:ext cx="856068" cy="22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TIEMPO </a:t>
            </a:r>
          </a:p>
        </p:txBody>
      </p:sp>
      <p:grpSp>
        <p:nvGrpSpPr>
          <p:cNvPr id="203" name="Group 9257">
            <a:extLst>
              <a:ext uri="{FF2B5EF4-FFF2-40B4-BE49-F238E27FC236}">
                <a16:creationId xmlns:a16="http://schemas.microsoft.com/office/drawing/2014/main" id="{D2DCECD1-7DE8-2E4D-B873-FB7471B32441}"/>
              </a:ext>
            </a:extLst>
          </p:cNvPr>
          <p:cNvGrpSpPr/>
          <p:nvPr/>
        </p:nvGrpSpPr>
        <p:grpSpPr>
          <a:xfrm>
            <a:off x="1091944" y="5532951"/>
            <a:ext cx="354286" cy="349037"/>
            <a:chOff x="6657975" y="2476500"/>
            <a:chExt cx="949325" cy="949325"/>
          </a:xfrm>
        </p:grpSpPr>
        <p:sp>
          <p:nvSpPr>
            <p:cNvPr id="204" name="Oval 6">
              <a:extLst>
                <a:ext uri="{FF2B5EF4-FFF2-40B4-BE49-F238E27FC236}">
                  <a16:creationId xmlns:a16="http://schemas.microsoft.com/office/drawing/2014/main" id="{B7788BE1-857A-B647-970B-599B54099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975" y="2476500"/>
              <a:ext cx="949325" cy="949325"/>
            </a:xfrm>
            <a:prstGeom prst="ellipse">
              <a:avLst/>
            </a:prstGeom>
            <a:solidFill>
              <a:srgbClr val="3812C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5" name="Freeform 22">
              <a:extLst>
                <a:ext uri="{FF2B5EF4-FFF2-40B4-BE49-F238E27FC236}">
                  <a16:creationId xmlns:a16="http://schemas.microsoft.com/office/drawing/2014/main" id="{B1781315-B539-164D-8EBA-286E31ABD8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05625" y="2643188"/>
              <a:ext cx="454025" cy="615950"/>
            </a:xfrm>
            <a:custGeom>
              <a:avLst/>
              <a:gdLst>
                <a:gd name="T0" fmla="*/ 253 w 509"/>
                <a:gd name="T1" fmla="*/ 113 h 690"/>
                <a:gd name="T2" fmla="*/ 142 w 509"/>
                <a:gd name="T3" fmla="*/ 464 h 690"/>
                <a:gd name="T4" fmla="*/ 75 w 509"/>
                <a:gd name="T5" fmla="*/ 681 h 690"/>
                <a:gd name="T6" fmla="*/ 88 w 509"/>
                <a:gd name="T7" fmla="*/ 685 h 690"/>
                <a:gd name="T8" fmla="*/ 421 w 509"/>
                <a:gd name="T9" fmla="*/ 685 h 690"/>
                <a:gd name="T10" fmla="*/ 434 w 509"/>
                <a:gd name="T11" fmla="*/ 681 h 690"/>
                <a:gd name="T12" fmla="*/ 320 w 509"/>
                <a:gd name="T13" fmla="*/ 362 h 690"/>
                <a:gd name="T14" fmla="*/ 189 w 509"/>
                <a:gd name="T15" fmla="*/ 362 h 690"/>
                <a:gd name="T16" fmla="*/ 316 w 509"/>
                <a:gd name="T17" fmla="*/ 348 h 690"/>
                <a:gd name="T18" fmla="*/ 253 w 509"/>
                <a:gd name="T19" fmla="*/ 127 h 690"/>
                <a:gd name="T20" fmla="*/ 245 w 509"/>
                <a:gd name="T21" fmla="*/ 169 h 690"/>
                <a:gd name="T22" fmla="*/ 231 w 509"/>
                <a:gd name="T23" fmla="*/ 149 h 690"/>
                <a:gd name="T24" fmla="*/ 264 w 509"/>
                <a:gd name="T25" fmla="*/ 183 h 690"/>
                <a:gd name="T26" fmla="*/ 244 w 509"/>
                <a:gd name="T27" fmla="*/ 184 h 690"/>
                <a:gd name="T28" fmla="*/ 153 w 509"/>
                <a:gd name="T29" fmla="*/ 476 h 690"/>
                <a:gd name="T30" fmla="*/ 112 w 509"/>
                <a:gd name="T31" fmla="*/ 608 h 690"/>
                <a:gd name="T32" fmla="*/ 51 w 509"/>
                <a:gd name="T33" fmla="*/ 295 h 690"/>
                <a:gd name="T34" fmla="*/ 43 w 509"/>
                <a:gd name="T35" fmla="*/ 5 h 690"/>
                <a:gd name="T36" fmla="*/ 14 w 509"/>
                <a:gd name="T37" fmla="*/ 147 h 690"/>
                <a:gd name="T38" fmla="*/ 463 w 509"/>
                <a:gd name="T39" fmla="*/ 293 h 690"/>
                <a:gd name="T40" fmla="*/ 452 w 509"/>
                <a:gd name="T41" fmla="*/ 285 h 690"/>
                <a:gd name="T42" fmla="*/ 455 w 509"/>
                <a:gd name="T43" fmla="*/ 2 h 690"/>
                <a:gd name="T44" fmla="*/ 93 w 509"/>
                <a:gd name="T45" fmla="*/ 259 h 690"/>
                <a:gd name="T46" fmla="*/ 101 w 509"/>
                <a:gd name="T47" fmla="*/ 36 h 690"/>
                <a:gd name="T48" fmla="*/ 104 w 509"/>
                <a:gd name="T49" fmla="*/ 251 h 690"/>
                <a:gd name="T50" fmla="*/ 93 w 509"/>
                <a:gd name="T51" fmla="*/ 259 h 690"/>
                <a:gd name="T52" fmla="*/ 405 w 509"/>
                <a:gd name="T53" fmla="*/ 44 h 690"/>
                <a:gd name="T54" fmla="*/ 451 w 509"/>
                <a:gd name="T55" fmla="*/ 147 h 690"/>
                <a:gd name="T56" fmla="*/ 405 w 509"/>
                <a:gd name="T57" fmla="*/ 262 h 690"/>
                <a:gd name="T58" fmla="*/ 321 w 509"/>
                <a:gd name="T59" fmla="*/ 147 h 690"/>
                <a:gd name="T60" fmla="*/ 321 w 509"/>
                <a:gd name="T61" fmla="*/ 102 h 690"/>
                <a:gd name="T62" fmla="*/ 313 w 509"/>
                <a:gd name="T63" fmla="*/ 197 h 690"/>
                <a:gd name="T64" fmla="*/ 356 w 509"/>
                <a:gd name="T65" fmla="*/ 219 h 690"/>
                <a:gd name="T66" fmla="*/ 359 w 509"/>
                <a:gd name="T67" fmla="*/ 68 h 690"/>
                <a:gd name="T68" fmla="*/ 367 w 509"/>
                <a:gd name="T69" fmla="*/ 227 h 690"/>
                <a:gd name="T70" fmla="*/ 356 w 509"/>
                <a:gd name="T71" fmla="*/ 219 h 690"/>
                <a:gd name="T72" fmla="*/ 139 w 509"/>
                <a:gd name="T73" fmla="*/ 71 h 690"/>
                <a:gd name="T74" fmla="*/ 130 w 509"/>
                <a:gd name="T75" fmla="*/ 147 h 690"/>
                <a:gd name="T76" fmla="*/ 147 w 509"/>
                <a:gd name="T77" fmla="*/ 229 h 690"/>
                <a:gd name="T78" fmla="*/ 174 w 509"/>
                <a:gd name="T79" fmla="*/ 147 h 690"/>
                <a:gd name="T80" fmla="*/ 199 w 509"/>
                <a:gd name="T81" fmla="*/ 111 h 690"/>
                <a:gd name="T82" fmla="*/ 199 w 509"/>
                <a:gd name="T83" fmla="*/ 195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09" h="690">
                  <a:moveTo>
                    <a:pt x="277" y="176"/>
                  </a:moveTo>
                  <a:cubicBezTo>
                    <a:pt x="284" y="169"/>
                    <a:pt x="289" y="160"/>
                    <a:pt x="289" y="149"/>
                  </a:cubicBezTo>
                  <a:cubicBezTo>
                    <a:pt x="289" y="129"/>
                    <a:pt x="273" y="113"/>
                    <a:pt x="253" y="113"/>
                  </a:cubicBezTo>
                  <a:cubicBezTo>
                    <a:pt x="233" y="113"/>
                    <a:pt x="217" y="129"/>
                    <a:pt x="217" y="149"/>
                  </a:cubicBezTo>
                  <a:cubicBezTo>
                    <a:pt x="217" y="161"/>
                    <a:pt x="223" y="171"/>
                    <a:pt x="231" y="177"/>
                  </a:cubicBezTo>
                  <a:cubicBezTo>
                    <a:pt x="142" y="464"/>
                    <a:pt x="142" y="464"/>
                    <a:pt x="142" y="464"/>
                  </a:cubicBezTo>
                  <a:cubicBezTo>
                    <a:pt x="141" y="465"/>
                    <a:pt x="140" y="467"/>
                    <a:pt x="140" y="469"/>
                  </a:cubicBezTo>
                  <a:cubicBezTo>
                    <a:pt x="140" y="470"/>
                    <a:pt x="140" y="471"/>
                    <a:pt x="140" y="471"/>
                  </a:cubicBezTo>
                  <a:cubicBezTo>
                    <a:pt x="75" y="681"/>
                    <a:pt x="75" y="681"/>
                    <a:pt x="75" y="681"/>
                  </a:cubicBezTo>
                  <a:cubicBezTo>
                    <a:pt x="73" y="685"/>
                    <a:pt x="75" y="689"/>
                    <a:pt x="79" y="690"/>
                  </a:cubicBezTo>
                  <a:cubicBezTo>
                    <a:pt x="80" y="690"/>
                    <a:pt x="81" y="690"/>
                    <a:pt x="81" y="690"/>
                  </a:cubicBezTo>
                  <a:cubicBezTo>
                    <a:pt x="84" y="690"/>
                    <a:pt x="87" y="688"/>
                    <a:pt x="88" y="685"/>
                  </a:cubicBezTo>
                  <a:cubicBezTo>
                    <a:pt x="108" y="622"/>
                    <a:pt x="108" y="622"/>
                    <a:pt x="108" y="622"/>
                  </a:cubicBezTo>
                  <a:cubicBezTo>
                    <a:pt x="401" y="622"/>
                    <a:pt x="401" y="622"/>
                    <a:pt x="401" y="622"/>
                  </a:cubicBezTo>
                  <a:cubicBezTo>
                    <a:pt x="421" y="685"/>
                    <a:pt x="421" y="685"/>
                    <a:pt x="421" y="685"/>
                  </a:cubicBezTo>
                  <a:cubicBezTo>
                    <a:pt x="422" y="688"/>
                    <a:pt x="425" y="690"/>
                    <a:pt x="428" y="690"/>
                  </a:cubicBezTo>
                  <a:cubicBezTo>
                    <a:pt x="428" y="690"/>
                    <a:pt x="429" y="690"/>
                    <a:pt x="430" y="690"/>
                  </a:cubicBezTo>
                  <a:cubicBezTo>
                    <a:pt x="433" y="689"/>
                    <a:pt x="435" y="685"/>
                    <a:pt x="434" y="681"/>
                  </a:cubicBezTo>
                  <a:lnTo>
                    <a:pt x="277" y="176"/>
                  </a:lnTo>
                  <a:close/>
                  <a:moveTo>
                    <a:pt x="189" y="362"/>
                  </a:moveTo>
                  <a:cubicBezTo>
                    <a:pt x="320" y="362"/>
                    <a:pt x="320" y="362"/>
                    <a:pt x="320" y="362"/>
                  </a:cubicBezTo>
                  <a:cubicBezTo>
                    <a:pt x="351" y="462"/>
                    <a:pt x="351" y="462"/>
                    <a:pt x="351" y="462"/>
                  </a:cubicBezTo>
                  <a:cubicBezTo>
                    <a:pt x="157" y="462"/>
                    <a:pt x="157" y="462"/>
                    <a:pt x="157" y="462"/>
                  </a:cubicBezTo>
                  <a:lnTo>
                    <a:pt x="189" y="362"/>
                  </a:lnTo>
                  <a:close/>
                  <a:moveTo>
                    <a:pt x="219" y="265"/>
                  </a:moveTo>
                  <a:cubicBezTo>
                    <a:pt x="290" y="265"/>
                    <a:pt x="290" y="265"/>
                    <a:pt x="290" y="265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193" y="348"/>
                    <a:pt x="193" y="348"/>
                    <a:pt x="193" y="348"/>
                  </a:cubicBezTo>
                  <a:lnTo>
                    <a:pt x="219" y="265"/>
                  </a:lnTo>
                  <a:close/>
                  <a:moveTo>
                    <a:pt x="253" y="127"/>
                  </a:moveTo>
                  <a:cubicBezTo>
                    <a:pt x="265" y="127"/>
                    <a:pt x="275" y="137"/>
                    <a:pt x="275" y="149"/>
                  </a:cubicBezTo>
                  <a:cubicBezTo>
                    <a:pt x="275" y="161"/>
                    <a:pt x="265" y="171"/>
                    <a:pt x="253" y="171"/>
                  </a:cubicBezTo>
                  <a:cubicBezTo>
                    <a:pt x="250" y="171"/>
                    <a:pt x="248" y="170"/>
                    <a:pt x="245" y="169"/>
                  </a:cubicBezTo>
                  <a:cubicBezTo>
                    <a:pt x="244" y="168"/>
                    <a:pt x="243" y="168"/>
                    <a:pt x="242" y="167"/>
                  </a:cubicBezTo>
                  <a:cubicBezTo>
                    <a:pt x="242" y="167"/>
                    <a:pt x="241" y="167"/>
                    <a:pt x="241" y="167"/>
                  </a:cubicBezTo>
                  <a:cubicBezTo>
                    <a:pt x="235" y="163"/>
                    <a:pt x="231" y="156"/>
                    <a:pt x="231" y="149"/>
                  </a:cubicBezTo>
                  <a:cubicBezTo>
                    <a:pt x="231" y="137"/>
                    <a:pt x="241" y="127"/>
                    <a:pt x="253" y="127"/>
                  </a:cubicBezTo>
                  <a:close/>
                  <a:moveTo>
                    <a:pt x="253" y="185"/>
                  </a:moveTo>
                  <a:cubicBezTo>
                    <a:pt x="257" y="185"/>
                    <a:pt x="261" y="184"/>
                    <a:pt x="264" y="183"/>
                  </a:cubicBezTo>
                  <a:cubicBezTo>
                    <a:pt x="286" y="251"/>
                    <a:pt x="286" y="251"/>
                    <a:pt x="286" y="251"/>
                  </a:cubicBezTo>
                  <a:cubicBezTo>
                    <a:pt x="223" y="251"/>
                    <a:pt x="223" y="251"/>
                    <a:pt x="223" y="251"/>
                  </a:cubicBezTo>
                  <a:cubicBezTo>
                    <a:pt x="244" y="184"/>
                    <a:pt x="244" y="184"/>
                    <a:pt x="244" y="184"/>
                  </a:cubicBezTo>
                  <a:cubicBezTo>
                    <a:pt x="247" y="184"/>
                    <a:pt x="250" y="185"/>
                    <a:pt x="253" y="185"/>
                  </a:cubicBezTo>
                  <a:close/>
                  <a:moveTo>
                    <a:pt x="112" y="608"/>
                  </a:moveTo>
                  <a:cubicBezTo>
                    <a:pt x="153" y="476"/>
                    <a:pt x="153" y="476"/>
                    <a:pt x="153" y="476"/>
                  </a:cubicBezTo>
                  <a:cubicBezTo>
                    <a:pt x="356" y="476"/>
                    <a:pt x="356" y="476"/>
                    <a:pt x="356" y="476"/>
                  </a:cubicBezTo>
                  <a:cubicBezTo>
                    <a:pt x="397" y="608"/>
                    <a:pt x="397" y="608"/>
                    <a:pt x="397" y="608"/>
                  </a:cubicBezTo>
                  <a:lnTo>
                    <a:pt x="112" y="608"/>
                  </a:lnTo>
                  <a:close/>
                  <a:moveTo>
                    <a:pt x="56" y="284"/>
                  </a:moveTo>
                  <a:cubicBezTo>
                    <a:pt x="59" y="287"/>
                    <a:pt x="58" y="291"/>
                    <a:pt x="55" y="294"/>
                  </a:cubicBezTo>
                  <a:cubicBezTo>
                    <a:pt x="53" y="294"/>
                    <a:pt x="52" y="295"/>
                    <a:pt x="51" y="295"/>
                  </a:cubicBezTo>
                  <a:cubicBezTo>
                    <a:pt x="49" y="295"/>
                    <a:pt x="46" y="294"/>
                    <a:pt x="45" y="292"/>
                  </a:cubicBezTo>
                  <a:cubicBezTo>
                    <a:pt x="15" y="249"/>
                    <a:pt x="0" y="199"/>
                    <a:pt x="0" y="147"/>
                  </a:cubicBezTo>
                  <a:cubicBezTo>
                    <a:pt x="0" y="96"/>
                    <a:pt x="15" y="47"/>
                    <a:pt x="43" y="5"/>
                  </a:cubicBezTo>
                  <a:cubicBezTo>
                    <a:pt x="45" y="2"/>
                    <a:pt x="50" y="1"/>
                    <a:pt x="53" y="3"/>
                  </a:cubicBezTo>
                  <a:cubicBezTo>
                    <a:pt x="56" y="5"/>
                    <a:pt x="57" y="9"/>
                    <a:pt x="55" y="13"/>
                  </a:cubicBezTo>
                  <a:cubicBezTo>
                    <a:pt x="28" y="52"/>
                    <a:pt x="14" y="99"/>
                    <a:pt x="14" y="147"/>
                  </a:cubicBezTo>
                  <a:cubicBezTo>
                    <a:pt x="14" y="196"/>
                    <a:pt x="29" y="243"/>
                    <a:pt x="56" y="284"/>
                  </a:cubicBezTo>
                  <a:close/>
                  <a:moveTo>
                    <a:pt x="509" y="147"/>
                  </a:moveTo>
                  <a:cubicBezTo>
                    <a:pt x="509" y="200"/>
                    <a:pt x="493" y="250"/>
                    <a:pt x="463" y="293"/>
                  </a:cubicBezTo>
                  <a:cubicBezTo>
                    <a:pt x="462" y="295"/>
                    <a:pt x="459" y="296"/>
                    <a:pt x="457" y="296"/>
                  </a:cubicBezTo>
                  <a:cubicBezTo>
                    <a:pt x="456" y="296"/>
                    <a:pt x="454" y="296"/>
                    <a:pt x="453" y="295"/>
                  </a:cubicBezTo>
                  <a:cubicBezTo>
                    <a:pt x="450" y="293"/>
                    <a:pt x="449" y="288"/>
                    <a:pt x="452" y="285"/>
                  </a:cubicBezTo>
                  <a:cubicBezTo>
                    <a:pt x="480" y="244"/>
                    <a:pt x="495" y="197"/>
                    <a:pt x="495" y="147"/>
                  </a:cubicBezTo>
                  <a:cubicBezTo>
                    <a:pt x="495" y="98"/>
                    <a:pt x="481" y="52"/>
                    <a:pt x="453" y="11"/>
                  </a:cubicBezTo>
                  <a:cubicBezTo>
                    <a:pt x="451" y="8"/>
                    <a:pt x="452" y="4"/>
                    <a:pt x="455" y="2"/>
                  </a:cubicBezTo>
                  <a:cubicBezTo>
                    <a:pt x="458" y="0"/>
                    <a:pt x="463" y="0"/>
                    <a:pt x="465" y="4"/>
                  </a:cubicBezTo>
                  <a:cubicBezTo>
                    <a:pt x="494" y="46"/>
                    <a:pt x="509" y="96"/>
                    <a:pt x="509" y="147"/>
                  </a:cubicBezTo>
                  <a:close/>
                  <a:moveTo>
                    <a:pt x="93" y="259"/>
                  </a:moveTo>
                  <a:cubicBezTo>
                    <a:pt x="70" y="226"/>
                    <a:pt x="58" y="187"/>
                    <a:pt x="58" y="147"/>
                  </a:cubicBezTo>
                  <a:cubicBezTo>
                    <a:pt x="58" y="108"/>
                    <a:pt x="69" y="70"/>
                    <a:pt x="91" y="38"/>
                  </a:cubicBezTo>
                  <a:cubicBezTo>
                    <a:pt x="93" y="35"/>
                    <a:pt x="98" y="34"/>
                    <a:pt x="101" y="36"/>
                  </a:cubicBezTo>
                  <a:cubicBezTo>
                    <a:pt x="104" y="38"/>
                    <a:pt x="105" y="42"/>
                    <a:pt x="103" y="46"/>
                  </a:cubicBezTo>
                  <a:cubicBezTo>
                    <a:pt x="83" y="76"/>
                    <a:pt x="72" y="111"/>
                    <a:pt x="72" y="147"/>
                  </a:cubicBezTo>
                  <a:cubicBezTo>
                    <a:pt x="72" y="184"/>
                    <a:pt x="83" y="220"/>
                    <a:pt x="104" y="251"/>
                  </a:cubicBezTo>
                  <a:cubicBezTo>
                    <a:pt x="107" y="254"/>
                    <a:pt x="106" y="258"/>
                    <a:pt x="103" y="261"/>
                  </a:cubicBezTo>
                  <a:cubicBezTo>
                    <a:pt x="101" y="261"/>
                    <a:pt x="100" y="262"/>
                    <a:pt x="99" y="262"/>
                  </a:cubicBezTo>
                  <a:cubicBezTo>
                    <a:pt x="96" y="262"/>
                    <a:pt x="94" y="261"/>
                    <a:pt x="93" y="259"/>
                  </a:cubicBezTo>
                  <a:close/>
                  <a:moveTo>
                    <a:pt x="404" y="252"/>
                  </a:moveTo>
                  <a:cubicBezTo>
                    <a:pt x="425" y="221"/>
                    <a:pt x="437" y="185"/>
                    <a:pt x="437" y="147"/>
                  </a:cubicBezTo>
                  <a:cubicBezTo>
                    <a:pt x="437" y="110"/>
                    <a:pt x="426" y="75"/>
                    <a:pt x="405" y="44"/>
                  </a:cubicBezTo>
                  <a:cubicBezTo>
                    <a:pt x="403" y="41"/>
                    <a:pt x="404" y="37"/>
                    <a:pt x="407" y="35"/>
                  </a:cubicBezTo>
                  <a:cubicBezTo>
                    <a:pt x="410" y="32"/>
                    <a:pt x="415" y="33"/>
                    <a:pt x="417" y="37"/>
                  </a:cubicBezTo>
                  <a:cubicBezTo>
                    <a:pt x="439" y="69"/>
                    <a:pt x="451" y="107"/>
                    <a:pt x="451" y="147"/>
                  </a:cubicBezTo>
                  <a:cubicBezTo>
                    <a:pt x="451" y="188"/>
                    <a:pt x="439" y="227"/>
                    <a:pt x="415" y="260"/>
                  </a:cubicBezTo>
                  <a:cubicBezTo>
                    <a:pt x="414" y="262"/>
                    <a:pt x="412" y="263"/>
                    <a:pt x="409" y="263"/>
                  </a:cubicBezTo>
                  <a:cubicBezTo>
                    <a:pt x="408" y="263"/>
                    <a:pt x="407" y="263"/>
                    <a:pt x="405" y="262"/>
                  </a:cubicBezTo>
                  <a:cubicBezTo>
                    <a:pt x="402" y="260"/>
                    <a:pt x="401" y="255"/>
                    <a:pt x="404" y="252"/>
                  </a:cubicBezTo>
                  <a:close/>
                  <a:moveTo>
                    <a:pt x="308" y="186"/>
                  </a:moveTo>
                  <a:cubicBezTo>
                    <a:pt x="316" y="175"/>
                    <a:pt x="321" y="161"/>
                    <a:pt x="321" y="147"/>
                  </a:cubicBezTo>
                  <a:cubicBezTo>
                    <a:pt x="321" y="134"/>
                    <a:pt x="317" y="121"/>
                    <a:pt x="309" y="110"/>
                  </a:cubicBezTo>
                  <a:cubicBezTo>
                    <a:pt x="307" y="107"/>
                    <a:pt x="308" y="103"/>
                    <a:pt x="311" y="100"/>
                  </a:cubicBezTo>
                  <a:cubicBezTo>
                    <a:pt x="314" y="98"/>
                    <a:pt x="319" y="99"/>
                    <a:pt x="321" y="102"/>
                  </a:cubicBezTo>
                  <a:cubicBezTo>
                    <a:pt x="330" y="116"/>
                    <a:pt x="335" y="131"/>
                    <a:pt x="335" y="147"/>
                  </a:cubicBezTo>
                  <a:cubicBezTo>
                    <a:pt x="335" y="164"/>
                    <a:pt x="329" y="180"/>
                    <a:pt x="319" y="194"/>
                  </a:cubicBezTo>
                  <a:cubicBezTo>
                    <a:pt x="318" y="196"/>
                    <a:pt x="315" y="197"/>
                    <a:pt x="313" y="197"/>
                  </a:cubicBezTo>
                  <a:cubicBezTo>
                    <a:pt x="312" y="197"/>
                    <a:pt x="310" y="197"/>
                    <a:pt x="309" y="196"/>
                  </a:cubicBezTo>
                  <a:cubicBezTo>
                    <a:pt x="306" y="194"/>
                    <a:pt x="305" y="189"/>
                    <a:pt x="308" y="186"/>
                  </a:cubicBezTo>
                  <a:close/>
                  <a:moveTo>
                    <a:pt x="356" y="219"/>
                  </a:moveTo>
                  <a:cubicBezTo>
                    <a:pt x="371" y="198"/>
                    <a:pt x="379" y="173"/>
                    <a:pt x="379" y="147"/>
                  </a:cubicBezTo>
                  <a:cubicBezTo>
                    <a:pt x="379" y="122"/>
                    <a:pt x="371" y="98"/>
                    <a:pt x="357" y="77"/>
                  </a:cubicBezTo>
                  <a:cubicBezTo>
                    <a:pt x="355" y="74"/>
                    <a:pt x="356" y="70"/>
                    <a:pt x="359" y="68"/>
                  </a:cubicBezTo>
                  <a:cubicBezTo>
                    <a:pt x="362" y="65"/>
                    <a:pt x="367" y="66"/>
                    <a:pt x="369" y="69"/>
                  </a:cubicBezTo>
                  <a:cubicBezTo>
                    <a:pt x="384" y="92"/>
                    <a:pt x="393" y="119"/>
                    <a:pt x="393" y="147"/>
                  </a:cubicBezTo>
                  <a:cubicBezTo>
                    <a:pt x="393" y="176"/>
                    <a:pt x="384" y="204"/>
                    <a:pt x="367" y="227"/>
                  </a:cubicBezTo>
                  <a:cubicBezTo>
                    <a:pt x="366" y="229"/>
                    <a:pt x="364" y="230"/>
                    <a:pt x="361" y="230"/>
                  </a:cubicBezTo>
                  <a:cubicBezTo>
                    <a:pt x="360" y="230"/>
                    <a:pt x="359" y="230"/>
                    <a:pt x="357" y="229"/>
                  </a:cubicBezTo>
                  <a:cubicBezTo>
                    <a:pt x="354" y="227"/>
                    <a:pt x="353" y="222"/>
                    <a:pt x="356" y="219"/>
                  </a:cubicBezTo>
                  <a:close/>
                  <a:moveTo>
                    <a:pt x="141" y="226"/>
                  </a:moveTo>
                  <a:cubicBezTo>
                    <a:pt x="125" y="203"/>
                    <a:pt x="116" y="175"/>
                    <a:pt x="116" y="147"/>
                  </a:cubicBezTo>
                  <a:cubicBezTo>
                    <a:pt x="116" y="120"/>
                    <a:pt x="124" y="93"/>
                    <a:pt x="139" y="71"/>
                  </a:cubicBezTo>
                  <a:cubicBezTo>
                    <a:pt x="141" y="68"/>
                    <a:pt x="146" y="67"/>
                    <a:pt x="149" y="69"/>
                  </a:cubicBezTo>
                  <a:cubicBezTo>
                    <a:pt x="152" y="71"/>
                    <a:pt x="153" y="75"/>
                    <a:pt x="151" y="78"/>
                  </a:cubicBezTo>
                  <a:cubicBezTo>
                    <a:pt x="137" y="99"/>
                    <a:pt x="130" y="123"/>
                    <a:pt x="130" y="147"/>
                  </a:cubicBezTo>
                  <a:cubicBezTo>
                    <a:pt x="130" y="173"/>
                    <a:pt x="138" y="197"/>
                    <a:pt x="152" y="218"/>
                  </a:cubicBezTo>
                  <a:cubicBezTo>
                    <a:pt x="155" y="221"/>
                    <a:pt x="154" y="225"/>
                    <a:pt x="151" y="228"/>
                  </a:cubicBezTo>
                  <a:cubicBezTo>
                    <a:pt x="149" y="229"/>
                    <a:pt x="148" y="229"/>
                    <a:pt x="147" y="229"/>
                  </a:cubicBezTo>
                  <a:cubicBezTo>
                    <a:pt x="144" y="229"/>
                    <a:pt x="142" y="228"/>
                    <a:pt x="141" y="226"/>
                  </a:cubicBezTo>
                  <a:close/>
                  <a:moveTo>
                    <a:pt x="189" y="193"/>
                  </a:moveTo>
                  <a:cubicBezTo>
                    <a:pt x="179" y="179"/>
                    <a:pt x="174" y="164"/>
                    <a:pt x="174" y="147"/>
                  </a:cubicBezTo>
                  <a:cubicBezTo>
                    <a:pt x="174" y="132"/>
                    <a:pt x="179" y="117"/>
                    <a:pt x="187" y="104"/>
                  </a:cubicBezTo>
                  <a:cubicBezTo>
                    <a:pt x="189" y="101"/>
                    <a:pt x="193" y="100"/>
                    <a:pt x="197" y="102"/>
                  </a:cubicBezTo>
                  <a:cubicBezTo>
                    <a:pt x="200" y="104"/>
                    <a:pt x="201" y="108"/>
                    <a:pt x="199" y="111"/>
                  </a:cubicBezTo>
                  <a:cubicBezTo>
                    <a:pt x="192" y="122"/>
                    <a:pt x="188" y="134"/>
                    <a:pt x="188" y="147"/>
                  </a:cubicBezTo>
                  <a:cubicBezTo>
                    <a:pt x="188" y="161"/>
                    <a:pt x="192" y="174"/>
                    <a:pt x="200" y="185"/>
                  </a:cubicBezTo>
                  <a:cubicBezTo>
                    <a:pt x="203" y="188"/>
                    <a:pt x="202" y="193"/>
                    <a:pt x="199" y="195"/>
                  </a:cubicBezTo>
                  <a:cubicBezTo>
                    <a:pt x="197" y="196"/>
                    <a:pt x="196" y="196"/>
                    <a:pt x="195" y="196"/>
                  </a:cubicBezTo>
                  <a:cubicBezTo>
                    <a:pt x="192" y="196"/>
                    <a:pt x="190" y="195"/>
                    <a:pt x="189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06" name="Freeform 113">
            <a:extLst>
              <a:ext uri="{FF2B5EF4-FFF2-40B4-BE49-F238E27FC236}">
                <a16:creationId xmlns:a16="http://schemas.microsoft.com/office/drawing/2014/main" id="{8386480B-D912-FE4C-9A9B-A9EC1F33FADA}"/>
              </a:ext>
            </a:extLst>
          </p:cNvPr>
          <p:cNvSpPr>
            <a:spLocks noEditPoints="1"/>
          </p:cNvSpPr>
          <p:nvPr/>
        </p:nvSpPr>
        <p:spPr bwMode="auto">
          <a:xfrm>
            <a:off x="6442727" y="424978"/>
            <a:ext cx="419532" cy="428626"/>
          </a:xfrm>
          <a:custGeom>
            <a:avLst/>
            <a:gdLst>
              <a:gd name="T0" fmla="*/ 530 w 582"/>
              <a:gd name="T1" fmla="*/ 0 h 569"/>
              <a:gd name="T2" fmla="*/ 237 w 582"/>
              <a:gd name="T3" fmla="*/ 196 h 569"/>
              <a:gd name="T4" fmla="*/ 44 w 582"/>
              <a:gd name="T5" fmla="*/ 285 h 569"/>
              <a:gd name="T6" fmla="*/ 52 w 582"/>
              <a:gd name="T7" fmla="*/ 295 h 569"/>
              <a:gd name="T8" fmla="*/ 138 w 582"/>
              <a:gd name="T9" fmla="*/ 305 h 569"/>
              <a:gd name="T10" fmla="*/ 109 w 582"/>
              <a:gd name="T11" fmla="*/ 362 h 569"/>
              <a:gd name="T12" fmla="*/ 197 w 582"/>
              <a:gd name="T13" fmla="*/ 466 h 569"/>
              <a:gd name="T14" fmla="*/ 238 w 582"/>
              <a:gd name="T15" fmla="*/ 432 h 569"/>
              <a:gd name="T16" fmla="*/ 265 w 582"/>
              <a:gd name="T17" fmla="*/ 432 h 569"/>
              <a:gd name="T18" fmla="*/ 275 w 582"/>
              <a:gd name="T19" fmla="*/ 518 h 569"/>
              <a:gd name="T20" fmla="*/ 282 w 582"/>
              <a:gd name="T21" fmla="*/ 527 h 569"/>
              <a:gd name="T22" fmla="*/ 366 w 582"/>
              <a:gd name="T23" fmla="*/ 454 h 569"/>
              <a:gd name="T24" fmla="*/ 481 w 582"/>
              <a:gd name="T25" fmla="*/ 235 h 569"/>
              <a:gd name="T26" fmla="*/ 63 w 582"/>
              <a:gd name="T27" fmla="*/ 278 h 569"/>
              <a:gd name="T28" fmla="*/ 225 w 582"/>
              <a:gd name="T29" fmla="*/ 210 h 569"/>
              <a:gd name="T30" fmla="*/ 63 w 582"/>
              <a:gd name="T31" fmla="*/ 278 h 569"/>
              <a:gd name="T32" fmla="*/ 149 w 582"/>
              <a:gd name="T33" fmla="*/ 421 h 569"/>
              <a:gd name="T34" fmla="*/ 145 w 582"/>
              <a:gd name="T35" fmla="*/ 345 h 569"/>
              <a:gd name="T36" fmla="*/ 225 w 582"/>
              <a:gd name="T37" fmla="*/ 425 h 569"/>
              <a:gd name="T38" fmla="*/ 353 w 582"/>
              <a:gd name="T39" fmla="*/ 449 h 569"/>
              <a:gd name="T40" fmla="*/ 285 w 582"/>
              <a:gd name="T41" fmla="*/ 414 h 569"/>
              <a:gd name="T42" fmla="*/ 353 w 582"/>
              <a:gd name="T43" fmla="*/ 449 h 569"/>
              <a:gd name="T44" fmla="*/ 271 w 582"/>
              <a:gd name="T45" fmla="*/ 407 h 569"/>
              <a:gd name="T46" fmla="*/ 254 w 582"/>
              <a:gd name="T47" fmla="*/ 422 h 569"/>
              <a:gd name="T48" fmla="*/ 149 w 582"/>
              <a:gd name="T49" fmla="*/ 314 h 569"/>
              <a:gd name="T50" fmla="*/ 163 w 582"/>
              <a:gd name="T51" fmla="*/ 298 h 569"/>
              <a:gd name="T52" fmla="*/ 530 w 582"/>
              <a:gd name="T53" fmla="*/ 14 h 569"/>
              <a:gd name="T54" fmla="*/ 472 w 582"/>
              <a:gd name="T55" fmla="*/ 225 h 569"/>
              <a:gd name="T56" fmla="*/ 396 w 582"/>
              <a:gd name="T57" fmla="*/ 126 h 569"/>
              <a:gd name="T58" fmla="*/ 363 w 582"/>
              <a:gd name="T59" fmla="*/ 207 h 569"/>
              <a:gd name="T60" fmla="*/ 430 w 582"/>
              <a:gd name="T61" fmla="*/ 207 h 569"/>
              <a:gd name="T62" fmla="*/ 396 w 582"/>
              <a:gd name="T63" fmla="*/ 126 h 569"/>
              <a:gd name="T64" fmla="*/ 396 w 582"/>
              <a:gd name="T65" fmla="*/ 207 h 569"/>
              <a:gd name="T66" fmla="*/ 373 w 582"/>
              <a:gd name="T67" fmla="*/ 150 h 569"/>
              <a:gd name="T68" fmla="*/ 420 w 582"/>
              <a:gd name="T69" fmla="*/ 150 h 569"/>
              <a:gd name="T70" fmla="*/ 149 w 582"/>
              <a:gd name="T71" fmla="*/ 468 h 569"/>
              <a:gd name="T72" fmla="*/ 53 w 582"/>
              <a:gd name="T73" fmla="*/ 560 h 569"/>
              <a:gd name="T74" fmla="*/ 8 w 582"/>
              <a:gd name="T75" fmla="*/ 569 h 569"/>
              <a:gd name="T76" fmla="*/ 1 w 582"/>
              <a:gd name="T77" fmla="*/ 560 h 569"/>
              <a:gd name="T78" fmla="*/ 38 w 582"/>
              <a:gd name="T79" fmla="*/ 442 h 569"/>
              <a:gd name="T80" fmla="*/ 107 w 582"/>
              <a:gd name="T81" fmla="*/ 430 h 569"/>
              <a:gd name="T82" fmla="*/ 48 w 582"/>
              <a:gd name="T83" fmla="*/ 452 h 569"/>
              <a:gd name="T84" fmla="*/ 18 w 582"/>
              <a:gd name="T85" fmla="*/ 552 h 569"/>
              <a:gd name="T86" fmla="*/ 118 w 582"/>
              <a:gd name="T87" fmla="*/ 522 h 569"/>
              <a:gd name="T88" fmla="*/ 140 w 582"/>
              <a:gd name="T89" fmla="*/ 463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82" h="569">
                <a:moveTo>
                  <a:pt x="562" y="8"/>
                </a:moveTo>
                <a:cubicBezTo>
                  <a:pt x="556" y="3"/>
                  <a:pt x="546" y="0"/>
                  <a:pt x="530" y="0"/>
                </a:cubicBezTo>
                <a:cubicBezTo>
                  <a:pt x="493" y="0"/>
                  <a:pt x="405" y="19"/>
                  <a:pt x="335" y="89"/>
                </a:cubicBezTo>
                <a:cubicBezTo>
                  <a:pt x="237" y="196"/>
                  <a:pt x="237" y="196"/>
                  <a:pt x="237" y="196"/>
                </a:cubicBezTo>
                <a:cubicBezTo>
                  <a:pt x="221" y="195"/>
                  <a:pt x="153" y="191"/>
                  <a:pt x="117" y="205"/>
                </a:cubicBezTo>
                <a:cubicBezTo>
                  <a:pt x="74" y="220"/>
                  <a:pt x="45" y="283"/>
                  <a:pt x="44" y="285"/>
                </a:cubicBezTo>
                <a:cubicBezTo>
                  <a:pt x="42" y="288"/>
                  <a:pt x="43" y="291"/>
                  <a:pt x="45" y="293"/>
                </a:cubicBezTo>
                <a:cubicBezTo>
                  <a:pt x="46" y="295"/>
                  <a:pt x="49" y="296"/>
                  <a:pt x="52" y="295"/>
                </a:cubicBezTo>
                <a:cubicBezTo>
                  <a:pt x="90" y="283"/>
                  <a:pt x="128" y="292"/>
                  <a:pt x="145" y="297"/>
                </a:cubicBezTo>
                <a:cubicBezTo>
                  <a:pt x="138" y="305"/>
                  <a:pt x="138" y="305"/>
                  <a:pt x="138" y="305"/>
                </a:cubicBezTo>
                <a:cubicBezTo>
                  <a:pt x="133" y="311"/>
                  <a:pt x="134" y="321"/>
                  <a:pt x="138" y="332"/>
                </a:cubicBezTo>
                <a:cubicBezTo>
                  <a:pt x="109" y="362"/>
                  <a:pt x="109" y="362"/>
                  <a:pt x="109" y="362"/>
                </a:cubicBezTo>
                <a:cubicBezTo>
                  <a:pt x="96" y="376"/>
                  <a:pt x="115" y="407"/>
                  <a:pt x="139" y="431"/>
                </a:cubicBezTo>
                <a:cubicBezTo>
                  <a:pt x="158" y="449"/>
                  <a:pt x="181" y="466"/>
                  <a:pt x="197" y="466"/>
                </a:cubicBezTo>
                <a:cubicBezTo>
                  <a:pt x="201" y="466"/>
                  <a:pt x="205" y="464"/>
                  <a:pt x="208" y="461"/>
                </a:cubicBezTo>
                <a:cubicBezTo>
                  <a:pt x="238" y="432"/>
                  <a:pt x="238" y="432"/>
                  <a:pt x="238" y="432"/>
                </a:cubicBezTo>
                <a:cubicBezTo>
                  <a:pt x="244" y="434"/>
                  <a:pt x="250" y="436"/>
                  <a:pt x="254" y="436"/>
                </a:cubicBezTo>
                <a:cubicBezTo>
                  <a:pt x="260" y="436"/>
                  <a:pt x="263" y="433"/>
                  <a:pt x="265" y="432"/>
                </a:cubicBezTo>
                <a:cubicBezTo>
                  <a:pt x="274" y="424"/>
                  <a:pt x="274" y="424"/>
                  <a:pt x="274" y="424"/>
                </a:cubicBezTo>
                <a:cubicBezTo>
                  <a:pt x="279" y="442"/>
                  <a:pt x="287" y="480"/>
                  <a:pt x="275" y="518"/>
                </a:cubicBezTo>
                <a:cubicBezTo>
                  <a:pt x="275" y="521"/>
                  <a:pt x="275" y="524"/>
                  <a:pt x="277" y="526"/>
                </a:cubicBezTo>
                <a:cubicBezTo>
                  <a:pt x="279" y="527"/>
                  <a:pt x="280" y="527"/>
                  <a:pt x="282" y="527"/>
                </a:cubicBezTo>
                <a:cubicBezTo>
                  <a:pt x="283" y="527"/>
                  <a:pt x="284" y="527"/>
                  <a:pt x="285" y="527"/>
                </a:cubicBezTo>
                <a:cubicBezTo>
                  <a:pt x="288" y="526"/>
                  <a:pt x="350" y="496"/>
                  <a:pt x="366" y="454"/>
                </a:cubicBezTo>
                <a:cubicBezTo>
                  <a:pt x="379" y="417"/>
                  <a:pt x="375" y="349"/>
                  <a:pt x="374" y="333"/>
                </a:cubicBezTo>
                <a:cubicBezTo>
                  <a:pt x="481" y="235"/>
                  <a:pt x="481" y="235"/>
                  <a:pt x="481" y="235"/>
                </a:cubicBezTo>
                <a:cubicBezTo>
                  <a:pt x="565" y="151"/>
                  <a:pt x="582" y="28"/>
                  <a:pt x="562" y="8"/>
                </a:cubicBezTo>
                <a:close/>
                <a:moveTo>
                  <a:pt x="63" y="278"/>
                </a:moveTo>
                <a:cubicBezTo>
                  <a:pt x="74" y="259"/>
                  <a:pt x="95" y="227"/>
                  <a:pt x="121" y="218"/>
                </a:cubicBezTo>
                <a:cubicBezTo>
                  <a:pt x="150" y="207"/>
                  <a:pt x="200" y="208"/>
                  <a:pt x="225" y="210"/>
                </a:cubicBezTo>
                <a:cubicBezTo>
                  <a:pt x="156" y="286"/>
                  <a:pt x="156" y="286"/>
                  <a:pt x="156" y="286"/>
                </a:cubicBezTo>
                <a:cubicBezTo>
                  <a:pt x="143" y="281"/>
                  <a:pt x="105" y="270"/>
                  <a:pt x="63" y="278"/>
                </a:cubicBezTo>
                <a:close/>
                <a:moveTo>
                  <a:pt x="199" y="451"/>
                </a:moveTo>
                <a:cubicBezTo>
                  <a:pt x="195" y="454"/>
                  <a:pt x="174" y="446"/>
                  <a:pt x="149" y="421"/>
                </a:cubicBezTo>
                <a:cubicBezTo>
                  <a:pt x="124" y="396"/>
                  <a:pt x="116" y="375"/>
                  <a:pt x="119" y="372"/>
                </a:cubicBezTo>
                <a:cubicBezTo>
                  <a:pt x="145" y="345"/>
                  <a:pt x="145" y="345"/>
                  <a:pt x="145" y="345"/>
                </a:cubicBezTo>
                <a:cubicBezTo>
                  <a:pt x="155" y="361"/>
                  <a:pt x="169" y="377"/>
                  <a:pt x="181" y="389"/>
                </a:cubicBezTo>
                <a:cubicBezTo>
                  <a:pt x="196" y="404"/>
                  <a:pt x="212" y="417"/>
                  <a:pt x="225" y="425"/>
                </a:cubicBezTo>
                <a:lnTo>
                  <a:pt x="199" y="451"/>
                </a:lnTo>
                <a:close/>
                <a:moveTo>
                  <a:pt x="353" y="449"/>
                </a:moveTo>
                <a:cubicBezTo>
                  <a:pt x="343" y="475"/>
                  <a:pt x="311" y="496"/>
                  <a:pt x="293" y="507"/>
                </a:cubicBezTo>
                <a:cubicBezTo>
                  <a:pt x="301" y="465"/>
                  <a:pt x="290" y="427"/>
                  <a:pt x="285" y="414"/>
                </a:cubicBezTo>
                <a:cubicBezTo>
                  <a:pt x="361" y="345"/>
                  <a:pt x="361" y="345"/>
                  <a:pt x="361" y="345"/>
                </a:cubicBezTo>
                <a:cubicBezTo>
                  <a:pt x="362" y="370"/>
                  <a:pt x="363" y="421"/>
                  <a:pt x="353" y="449"/>
                </a:cubicBezTo>
                <a:close/>
                <a:moveTo>
                  <a:pt x="273" y="406"/>
                </a:moveTo>
                <a:cubicBezTo>
                  <a:pt x="272" y="406"/>
                  <a:pt x="272" y="407"/>
                  <a:pt x="271" y="407"/>
                </a:cubicBezTo>
                <a:cubicBezTo>
                  <a:pt x="256" y="421"/>
                  <a:pt x="256" y="421"/>
                  <a:pt x="256" y="421"/>
                </a:cubicBezTo>
                <a:cubicBezTo>
                  <a:pt x="256" y="421"/>
                  <a:pt x="255" y="422"/>
                  <a:pt x="254" y="422"/>
                </a:cubicBezTo>
                <a:cubicBezTo>
                  <a:pt x="244" y="422"/>
                  <a:pt x="219" y="407"/>
                  <a:pt x="191" y="379"/>
                </a:cubicBezTo>
                <a:cubicBezTo>
                  <a:pt x="158" y="346"/>
                  <a:pt x="146" y="319"/>
                  <a:pt x="149" y="314"/>
                </a:cubicBezTo>
                <a:cubicBezTo>
                  <a:pt x="162" y="299"/>
                  <a:pt x="162" y="299"/>
                  <a:pt x="162" y="299"/>
                </a:cubicBezTo>
                <a:cubicBezTo>
                  <a:pt x="163" y="299"/>
                  <a:pt x="163" y="299"/>
                  <a:pt x="163" y="298"/>
                </a:cubicBezTo>
                <a:cubicBezTo>
                  <a:pt x="345" y="98"/>
                  <a:pt x="345" y="98"/>
                  <a:pt x="345" y="98"/>
                </a:cubicBezTo>
                <a:cubicBezTo>
                  <a:pt x="407" y="37"/>
                  <a:pt x="490" y="14"/>
                  <a:pt x="530" y="14"/>
                </a:cubicBezTo>
                <a:cubicBezTo>
                  <a:pt x="544" y="14"/>
                  <a:pt x="550" y="17"/>
                  <a:pt x="552" y="18"/>
                </a:cubicBezTo>
                <a:cubicBezTo>
                  <a:pt x="565" y="31"/>
                  <a:pt x="552" y="144"/>
                  <a:pt x="472" y="225"/>
                </a:cubicBezTo>
                <a:lnTo>
                  <a:pt x="273" y="406"/>
                </a:lnTo>
                <a:close/>
                <a:moveTo>
                  <a:pt x="396" y="126"/>
                </a:moveTo>
                <a:cubicBezTo>
                  <a:pt x="384" y="126"/>
                  <a:pt x="372" y="131"/>
                  <a:pt x="363" y="140"/>
                </a:cubicBezTo>
                <a:cubicBezTo>
                  <a:pt x="344" y="158"/>
                  <a:pt x="344" y="189"/>
                  <a:pt x="363" y="207"/>
                </a:cubicBezTo>
                <a:cubicBezTo>
                  <a:pt x="372" y="216"/>
                  <a:pt x="384" y="221"/>
                  <a:pt x="396" y="221"/>
                </a:cubicBezTo>
                <a:cubicBezTo>
                  <a:pt x="409" y="221"/>
                  <a:pt x="421" y="216"/>
                  <a:pt x="430" y="207"/>
                </a:cubicBezTo>
                <a:cubicBezTo>
                  <a:pt x="449" y="189"/>
                  <a:pt x="449" y="158"/>
                  <a:pt x="430" y="140"/>
                </a:cubicBezTo>
                <a:cubicBezTo>
                  <a:pt x="421" y="131"/>
                  <a:pt x="409" y="126"/>
                  <a:pt x="396" y="126"/>
                </a:cubicBezTo>
                <a:close/>
                <a:moveTo>
                  <a:pt x="420" y="197"/>
                </a:moveTo>
                <a:cubicBezTo>
                  <a:pt x="414" y="204"/>
                  <a:pt x="405" y="207"/>
                  <a:pt x="396" y="207"/>
                </a:cubicBezTo>
                <a:cubicBezTo>
                  <a:pt x="387" y="207"/>
                  <a:pt x="379" y="204"/>
                  <a:pt x="373" y="197"/>
                </a:cubicBezTo>
                <a:cubicBezTo>
                  <a:pt x="359" y="184"/>
                  <a:pt x="359" y="163"/>
                  <a:pt x="373" y="150"/>
                </a:cubicBezTo>
                <a:cubicBezTo>
                  <a:pt x="379" y="143"/>
                  <a:pt x="387" y="140"/>
                  <a:pt x="396" y="140"/>
                </a:cubicBezTo>
                <a:cubicBezTo>
                  <a:pt x="405" y="140"/>
                  <a:pt x="414" y="143"/>
                  <a:pt x="420" y="150"/>
                </a:cubicBezTo>
                <a:cubicBezTo>
                  <a:pt x="433" y="163"/>
                  <a:pt x="433" y="184"/>
                  <a:pt x="420" y="197"/>
                </a:cubicBezTo>
                <a:close/>
                <a:moveTo>
                  <a:pt x="149" y="468"/>
                </a:moveTo>
                <a:cubicBezTo>
                  <a:pt x="154" y="490"/>
                  <a:pt x="147" y="513"/>
                  <a:pt x="128" y="532"/>
                </a:cubicBezTo>
                <a:cubicBezTo>
                  <a:pt x="108" y="552"/>
                  <a:pt x="80" y="556"/>
                  <a:pt x="53" y="560"/>
                </a:cubicBezTo>
                <a:cubicBezTo>
                  <a:pt x="38" y="562"/>
                  <a:pt x="23" y="564"/>
                  <a:pt x="10" y="569"/>
                </a:cubicBezTo>
                <a:cubicBezTo>
                  <a:pt x="9" y="569"/>
                  <a:pt x="9" y="569"/>
                  <a:pt x="8" y="569"/>
                </a:cubicBezTo>
                <a:cubicBezTo>
                  <a:pt x="6" y="569"/>
                  <a:pt x="4" y="569"/>
                  <a:pt x="3" y="567"/>
                </a:cubicBezTo>
                <a:cubicBezTo>
                  <a:pt x="1" y="566"/>
                  <a:pt x="0" y="563"/>
                  <a:pt x="1" y="560"/>
                </a:cubicBezTo>
                <a:cubicBezTo>
                  <a:pt x="4" y="549"/>
                  <a:pt x="6" y="536"/>
                  <a:pt x="8" y="523"/>
                </a:cubicBezTo>
                <a:cubicBezTo>
                  <a:pt x="13" y="494"/>
                  <a:pt x="17" y="463"/>
                  <a:pt x="38" y="442"/>
                </a:cubicBezTo>
                <a:cubicBezTo>
                  <a:pt x="57" y="423"/>
                  <a:pt x="80" y="416"/>
                  <a:pt x="102" y="422"/>
                </a:cubicBezTo>
                <a:cubicBezTo>
                  <a:pt x="105" y="423"/>
                  <a:pt x="108" y="426"/>
                  <a:pt x="107" y="430"/>
                </a:cubicBezTo>
                <a:cubicBezTo>
                  <a:pt x="106" y="434"/>
                  <a:pt x="102" y="436"/>
                  <a:pt x="98" y="435"/>
                </a:cubicBezTo>
                <a:cubicBezTo>
                  <a:pt x="81" y="431"/>
                  <a:pt x="64" y="436"/>
                  <a:pt x="48" y="452"/>
                </a:cubicBezTo>
                <a:cubicBezTo>
                  <a:pt x="30" y="470"/>
                  <a:pt x="26" y="498"/>
                  <a:pt x="22" y="525"/>
                </a:cubicBezTo>
                <a:cubicBezTo>
                  <a:pt x="21" y="534"/>
                  <a:pt x="19" y="543"/>
                  <a:pt x="18" y="552"/>
                </a:cubicBezTo>
                <a:cubicBezTo>
                  <a:pt x="29" y="549"/>
                  <a:pt x="40" y="547"/>
                  <a:pt x="51" y="546"/>
                </a:cubicBezTo>
                <a:cubicBezTo>
                  <a:pt x="77" y="542"/>
                  <a:pt x="101" y="538"/>
                  <a:pt x="118" y="522"/>
                </a:cubicBezTo>
                <a:cubicBezTo>
                  <a:pt x="134" y="506"/>
                  <a:pt x="140" y="489"/>
                  <a:pt x="135" y="472"/>
                </a:cubicBezTo>
                <a:cubicBezTo>
                  <a:pt x="134" y="468"/>
                  <a:pt x="136" y="464"/>
                  <a:pt x="140" y="463"/>
                </a:cubicBezTo>
                <a:cubicBezTo>
                  <a:pt x="144" y="462"/>
                  <a:pt x="148" y="465"/>
                  <a:pt x="149" y="468"/>
                </a:cubicBezTo>
                <a:close/>
              </a:path>
            </a:pathLst>
          </a:custGeom>
          <a:solidFill>
            <a:srgbClr val="3812CF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anrope Medium" pitchFamily="2" charset="0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A2A4CF05-2978-5C4B-8F64-9AD53E0696DB}"/>
              </a:ext>
            </a:extLst>
          </p:cNvPr>
          <p:cNvGrpSpPr/>
          <p:nvPr/>
        </p:nvGrpSpPr>
        <p:grpSpPr>
          <a:xfrm>
            <a:off x="1074974" y="1460568"/>
            <a:ext cx="357978" cy="352674"/>
            <a:chOff x="3062375" y="1234237"/>
            <a:chExt cx="822960" cy="822960"/>
          </a:xfrm>
        </p:grpSpPr>
        <p:sp>
          <p:nvSpPr>
            <p:cNvPr id="208" name="Oval 8">
              <a:extLst>
                <a:ext uri="{FF2B5EF4-FFF2-40B4-BE49-F238E27FC236}">
                  <a16:creationId xmlns:a16="http://schemas.microsoft.com/office/drawing/2014/main" id="{0B02D287-7B4C-6B49-80F5-CCBE28DE4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375" y="1234237"/>
              <a:ext cx="822960" cy="822960"/>
            </a:xfrm>
            <a:prstGeom prst="ellipse">
              <a:avLst/>
            </a:prstGeom>
            <a:solidFill>
              <a:srgbClr val="3812C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9" name="Freeform 17">
              <a:extLst>
                <a:ext uri="{FF2B5EF4-FFF2-40B4-BE49-F238E27FC236}">
                  <a16:creationId xmlns:a16="http://schemas.microsoft.com/office/drawing/2014/main" id="{5445AA09-6E01-334D-BADD-139EDB9F22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35373" y="1368139"/>
              <a:ext cx="476965" cy="554179"/>
            </a:xfrm>
            <a:custGeom>
              <a:avLst/>
              <a:gdLst>
                <a:gd name="T0" fmla="*/ 407 w 413"/>
                <a:gd name="T1" fmla="*/ 364 h 480"/>
                <a:gd name="T2" fmla="*/ 394 w 413"/>
                <a:gd name="T3" fmla="*/ 296 h 480"/>
                <a:gd name="T4" fmla="*/ 353 w 413"/>
                <a:gd name="T5" fmla="*/ 233 h 480"/>
                <a:gd name="T6" fmla="*/ 344 w 413"/>
                <a:gd name="T7" fmla="*/ 29 h 480"/>
                <a:gd name="T8" fmla="*/ 28 w 413"/>
                <a:gd name="T9" fmla="*/ 0 h 480"/>
                <a:gd name="T10" fmla="*/ 0 w 413"/>
                <a:gd name="T11" fmla="*/ 441 h 480"/>
                <a:gd name="T12" fmla="*/ 294 w 413"/>
                <a:gd name="T13" fmla="*/ 469 h 480"/>
                <a:gd name="T14" fmla="*/ 303 w 413"/>
                <a:gd name="T15" fmla="*/ 480 h 480"/>
                <a:gd name="T16" fmla="*/ 307 w 413"/>
                <a:gd name="T17" fmla="*/ 474 h 480"/>
                <a:gd name="T18" fmla="*/ 196 w 413"/>
                <a:gd name="T19" fmla="*/ 367 h 480"/>
                <a:gd name="T20" fmla="*/ 174 w 413"/>
                <a:gd name="T21" fmla="*/ 331 h 480"/>
                <a:gd name="T22" fmla="*/ 195 w 413"/>
                <a:gd name="T23" fmla="*/ 334 h 480"/>
                <a:gd name="T24" fmla="*/ 239 w 413"/>
                <a:gd name="T25" fmla="*/ 363 h 480"/>
                <a:gd name="T26" fmla="*/ 247 w 413"/>
                <a:gd name="T27" fmla="*/ 339 h 480"/>
                <a:gd name="T28" fmla="*/ 195 w 413"/>
                <a:gd name="T29" fmla="*/ 189 h 480"/>
                <a:gd name="T30" fmla="*/ 217 w 413"/>
                <a:gd name="T31" fmla="*/ 201 h 480"/>
                <a:gd name="T32" fmla="*/ 251 w 413"/>
                <a:gd name="T33" fmla="*/ 274 h 480"/>
                <a:gd name="T34" fmla="*/ 260 w 413"/>
                <a:gd name="T35" fmla="*/ 271 h 480"/>
                <a:gd name="T36" fmla="*/ 292 w 413"/>
                <a:gd name="T37" fmla="*/ 259 h 480"/>
                <a:gd name="T38" fmla="*/ 315 w 413"/>
                <a:gd name="T39" fmla="*/ 246 h 480"/>
                <a:gd name="T40" fmla="*/ 335 w 413"/>
                <a:gd name="T41" fmla="*/ 252 h 480"/>
                <a:gd name="T42" fmla="*/ 353 w 413"/>
                <a:gd name="T43" fmla="*/ 243 h 480"/>
                <a:gd name="T44" fmla="*/ 385 w 413"/>
                <a:gd name="T45" fmla="*/ 298 h 480"/>
                <a:gd name="T46" fmla="*/ 398 w 413"/>
                <a:gd name="T47" fmla="*/ 363 h 480"/>
                <a:gd name="T48" fmla="*/ 410 w 413"/>
                <a:gd name="T49" fmla="*/ 419 h 480"/>
                <a:gd name="T50" fmla="*/ 302 w 413"/>
                <a:gd name="T51" fmla="*/ 240 h 480"/>
                <a:gd name="T52" fmla="*/ 260 w 413"/>
                <a:gd name="T53" fmla="*/ 254 h 480"/>
                <a:gd name="T54" fmla="*/ 226 w 413"/>
                <a:gd name="T55" fmla="*/ 198 h 480"/>
                <a:gd name="T56" fmla="*/ 191 w 413"/>
                <a:gd name="T57" fmla="*/ 180 h 480"/>
                <a:gd name="T58" fmla="*/ 238 w 413"/>
                <a:gd name="T59" fmla="*/ 342 h 480"/>
                <a:gd name="T60" fmla="*/ 201 w 413"/>
                <a:gd name="T61" fmla="*/ 326 h 480"/>
                <a:gd name="T62" fmla="*/ 166 w 413"/>
                <a:gd name="T63" fmla="*/ 325 h 480"/>
                <a:gd name="T64" fmla="*/ 190 w 413"/>
                <a:gd name="T65" fmla="*/ 374 h 480"/>
                <a:gd name="T66" fmla="*/ 42 w 413"/>
                <a:gd name="T67" fmla="*/ 378 h 480"/>
                <a:gd name="T68" fmla="*/ 302 w 413"/>
                <a:gd name="T69" fmla="*/ 45 h 480"/>
                <a:gd name="T70" fmla="*/ 335 w 413"/>
                <a:gd name="T71" fmla="*/ 240 h 480"/>
                <a:gd name="T72" fmla="*/ 314 w 413"/>
                <a:gd name="T73" fmla="*/ 237 h 480"/>
                <a:gd name="T74" fmla="*/ 312 w 413"/>
                <a:gd name="T75" fmla="*/ 41 h 480"/>
                <a:gd name="T76" fmla="*/ 37 w 413"/>
                <a:gd name="T77" fmla="*/ 36 h 480"/>
                <a:gd name="T78" fmla="*/ 32 w 413"/>
                <a:gd name="T79" fmla="*/ 383 h 480"/>
                <a:gd name="T80" fmla="*/ 206 w 413"/>
                <a:gd name="T81" fmla="*/ 388 h 480"/>
                <a:gd name="T82" fmla="*/ 288 w 413"/>
                <a:gd name="T83" fmla="*/ 459 h 480"/>
                <a:gd name="T84" fmla="*/ 9 w 413"/>
                <a:gd name="T85" fmla="*/ 441 h 480"/>
                <a:gd name="T86" fmla="*/ 28 w 413"/>
                <a:gd name="T87" fmla="*/ 10 h 480"/>
                <a:gd name="T88" fmla="*/ 335 w 413"/>
                <a:gd name="T89" fmla="*/ 29 h 480"/>
                <a:gd name="T90" fmla="*/ 172 w 413"/>
                <a:gd name="T91" fmla="*/ 449 h 480"/>
                <a:gd name="T92" fmla="*/ 172 w 413"/>
                <a:gd name="T93" fmla="*/ 399 h 480"/>
                <a:gd name="T94" fmla="*/ 172 w 413"/>
                <a:gd name="T95" fmla="*/ 449 h 480"/>
                <a:gd name="T96" fmla="*/ 189 w 413"/>
                <a:gd name="T97" fmla="*/ 423 h 480"/>
                <a:gd name="T98" fmla="*/ 157 w 413"/>
                <a:gd name="T99" fmla="*/ 423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3" h="480">
                  <a:moveTo>
                    <a:pt x="412" y="412"/>
                  </a:moveTo>
                  <a:cubicBezTo>
                    <a:pt x="405" y="398"/>
                    <a:pt x="406" y="380"/>
                    <a:pt x="407" y="364"/>
                  </a:cubicBezTo>
                  <a:cubicBezTo>
                    <a:pt x="408" y="351"/>
                    <a:pt x="409" y="341"/>
                    <a:pt x="405" y="333"/>
                  </a:cubicBezTo>
                  <a:cubicBezTo>
                    <a:pt x="402" y="327"/>
                    <a:pt x="398" y="311"/>
                    <a:pt x="394" y="296"/>
                  </a:cubicBezTo>
                  <a:cubicBezTo>
                    <a:pt x="390" y="279"/>
                    <a:pt x="386" y="263"/>
                    <a:pt x="382" y="255"/>
                  </a:cubicBezTo>
                  <a:cubicBezTo>
                    <a:pt x="375" y="241"/>
                    <a:pt x="365" y="233"/>
                    <a:pt x="353" y="233"/>
                  </a:cubicBezTo>
                  <a:cubicBezTo>
                    <a:pt x="350" y="233"/>
                    <a:pt x="347" y="234"/>
                    <a:pt x="344" y="234"/>
                  </a:cubicBezTo>
                  <a:cubicBezTo>
                    <a:pt x="344" y="29"/>
                    <a:pt x="344" y="29"/>
                    <a:pt x="344" y="29"/>
                  </a:cubicBezTo>
                  <a:cubicBezTo>
                    <a:pt x="344" y="12"/>
                    <a:pt x="330" y="0"/>
                    <a:pt x="316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4" y="0"/>
                    <a:pt x="0" y="12"/>
                    <a:pt x="0" y="29"/>
                  </a:cubicBezTo>
                  <a:cubicBezTo>
                    <a:pt x="0" y="441"/>
                    <a:pt x="0" y="441"/>
                    <a:pt x="0" y="441"/>
                  </a:cubicBezTo>
                  <a:cubicBezTo>
                    <a:pt x="0" y="457"/>
                    <a:pt x="14" y="469"/>
                    <a:pt x="28" y="469"/>
                  </a:cubicBezTo>
                  <a:cubicBezTo>
                    <a:pt x="294" y="469"/>
                    <a:pt x="294" y="469"/>
                    <a:pt x="294" y="469"/>
                  </a:cubicBezTo>
                  <a:cubicBezTo>
                    <a:pt x="295" y="472"/>
                    <a:pt x="297" y="475"/>
                    <a:pt x="298" y="478"/>
                  </a:cubicBezTo>
                  <a:cubicBezTo>
                    <a:pt x="299" y="479"/>
                    <a:pt x="301" y="480"/>
                    <a:pt x="303" y="480"/>
                  </a:cubicBezTo>
                  <a:cubicBezTo>
                    <a:pt x="303" y="480"/>
                    <a:pt x="304" y="480"/>
                    <a:pt x="305" y="480"/>
                  </a:cubicBezTo>
                  <a:cubicBezTo>
                    <a:pt x="307" y="479"/>
                    <a:pt x="308" y="476"/>
                    <a:pt x="307" y="474"/>
                  </a:cubicBezTo>
                  <a:cubicBezTo>
                    <a:pt x="294" y="446"/>
                    <a:pt x="273" y="422"/>
                    <a:pt x="259" y="416"/>
                  </a:cubicBezTo>
                  <a:cubicBezTo>
                    <a:pt x="251" y="414"/>
                    <a:pt x="217" y="385"/>
                    <a:pt x="196" y="367"/>
                  </a:cubicBezTo>
                  <a:cubicBezTo>
                    <a:pt x="187" y="359"/>
                    <a:pt x="179" y="352"/>
                    <a:pt x="175" y="349"/>
                  </a:cubicBezTo>
                  <a:cubicBezTo>
                    <a:pt x="168" y="344"/>
                    <a:pt x="170" y="335"/>
                    <a:pt x="174" y="331"/>
                  </a:cubicBezTo>
                  <a:cubicBezTo>
                    <a:pt x="175" y="329"/>
                    <a:pt x="181" y="323"/>
                    <a:pt x="188" y="328"/>
                  </a:cubicBezTo>
                  <a:cubicBezTo>
                    <a:pt x="190" y="329"/>
                    <a:pt x="192" y="331"/>
                    <a:pt x="195" y="334"/>
                  </a:cubicBezTo>
                  <a:cubicBezTo>
                    <a:pt x="206" y="342"/>
                    <a:pt x="222" y="354"/>
                    <a:pt x="231" y="361"/>
                  </a:cubicBezTo>
                  <a:cubicBezTo>
                    <a:pt x="234" y="364"/>
                    <a:pt x="238" y="364"/>
                    <a:pt x="239" y="363"/>
                  </a:cubicBezTo>
                  <a:cubicBezTo>
                    <a:pt x="245" y="361"/>
                    <a:pt x="247" y="350"/>
                    <a:pt x="247" y="341"/>
                  </a:cubicBezTo>
                  <a:cubicBezTo>
                    <a:pt x="247" y="340"/>
                    <a:pt x="247" y="339"/>
                    <a:pt x="247" y="339"/>
                  </a:cubicBezTo>
                  <a:cubicBezTo>
                    <a:pt x="188" y="215"/>
                    <a:pt x="188" y="215"/>
                    <a:pt x="188" y="215"/>
                  </a:cubicBezTo>
                  <a:cubicBezTo>
                    <a:pt x="183" y="205"/>
                    <a:pt x="186" y="193"/>
                    <a:pt x="195" y="189"/>
                  </a:cubicBezTo>
                  <a:cubicBezTo>
                    <a:pt x="199" y="187"/>
                    <a:pt x="203" y="187"/>
                    <a:pt x="208" y="189"/>
                  </a:cubicBezTo>
                  <a:cubicBezTo>
                    <a:pt x="212" y="191"/>
                    <a:pt x="215" y="195"/>
                    <a:pt x="217" y="201"/>
                  </a:cubicBezTo>
                  <a:cubicBezTo>
                    <a:pt x="217" y="201"/>
                    <a:pt x="217" y="201"/>
                    <a:pt x="217" y="202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52" y="276"/>
                    <a:pt x="255" y="277"/>
                    <a:pt x="257" y="276"/>
                  </a:cubicBezTo>
                  <a:cubicBezTo>
                    <a:pt x="259" y="276"/>
                    <a:pt x="260" y="274"/>
                    <a:pt x="260" y="271"/>
                  </a:cubicBezTo>
                  <a:cubicBezTo>
                    <a:pt x="260" y="267"/>
                    <a:pt x="261" y="264"/>
                    <a:pt x="265" y="261"/>
                  </a:cubicBezTo>
                  <a:cubicBezTo>
                    <a:pt x="272" y="257"/>
                    <a:pt x="284" y="256"/>
                    <a:pt x="292" y="259"/>
                  </a:cubicBezTo>
                  <a:cubicBezTo>
                    <a:pt x="294" y="260"/>
                    <a:pt x="297" y="259"/>
                    <a:pt x="298" y="257"/>
                  </a:cubicBezTo>
                  <a:cubicBezTo>
                    <a:pt x="301" y="250"/>
                    <a:pt x="309" y="247"/>
                    <a:pt x="315" y="246"/>
                  </a:cubicBezTo>
                  <a:cubicBezTo>
                    <a:pt x="322" y="245"/>
                    <a:pt x="328" y="247"/>
                    <a:pt x="331" y="251"/>
                  </a:cubicBezTo>
                  <a:cubicBezTo>
                    <a:pt x="332" y="252"/>
                    <a:pt x="334" y="253"/>
                    <a:pt x="335" y="252"/>
                  </a:cubicBezTo>
                  <a:cubicBezTo>
                    <a:pt x="337" y="252"/>
                    <a:pt x="338" y="251"/>
                    <a:pt x="339" y="250"/>
                  </a:cubicBezTo>
                  <a:cubicBezTo>
                    <a:pt x="341" y="245"/>
                    <a:pt x="347" y="242"/>
                    <a:pt x="353" y="243"/>
                  </a:cubicBezTo>
                  <a:cubicBezTo>
                    <a:pt x="358" y="243"/>
                    <a:pt x="367" y="245"/>
                    <a:pt x="373" y="259"/>
                  </a:cubicBezTo>
                  <a:cubicBezTo>
                    <a:pt x="377" y="266"/>
                    <a:pt x="381" y="283"/>
                    <a:pt x="385" y="298"/>
                  </a:cubicBezTo>
                  <a:cubicBezTo>
                    <a:pt x="389" y="315"/>
                    <a:pt x="393" y="330"/>
                    <a:pt x="397" y="337"/>
                  </a:cubicBezTo>
                  <a:cubicBezTo>
                    <a:pt x="399" y="342"/>
                    <a:pt x="398" y="353"/>
                    <a:pt x="398" y="363"/>
                  </a:cubicBezTo>
                  <a:cubicBezTo>
                    <a:pt x="397" y="379"/>
                    <a:pt x="396" y="399"/>
                    <a:pt x="404" y="416"/>
                  </a:cubicBezTo>
                  <a:cubicBezTo>
                    <a:pt x="405" y="419"/>
                    <a:pt x="408" y="420"/>
                    <a:pt x="410" y="419"/>
                  </a:cubicBezTo>
                  <a:cubicBezTo>
                    <a:pt x="412" y="417"/>
                    <a:pt x="413" y="415"/>
                    <a:pt x="412" y="412"/>
                  </a:cubicBezTo>
                  <a:close/>
                  <a:moveTo>
                    <a:pt x="302" y="240"/>
                  </a:moveTo>
                  <a:cubicBezTo>
                    <a:pt x="298" y="243"/>
                    <a:pt x="294" y="246"/>
                    <a:pt x="292" y="249"/>
                  </a:cubicBezTo>
                  <a:cubicBezTo>
                    <a:pt x="281" y="246"/>
                    <a:pt x="268" y="248"/>
                    <a:pt x="260" y="254"/>
                  </a:cubicBezTo>
                  <a:cubicBezTo>
                    <a:pt x="258" y="255"/>
                    <a:pt x="256" y="257"/>
                    <a:pt x="254" y="259"/>
                  </a:cubicBezTo>
                  <a:cubicBezTo>
                    <a:pt x="226" y="198"/>
                    <a:pt x="226" y="198"/>
                    <a:pt x="226" y="198"/>
                  </a:cubicBezTo>
                  <a:cubicBezTo>
                    <a:pt x="224" y="190"/>
                    <a:pt x="218" y="184"/>
                    <a:pt x="212" y="181"/>
                  </a:cubicBezTo>
                  <a:cubicBezTo>
                    <a:pt x="205" y="177"/>
                    <a:pt x="197" y="177"/>
                    <a:pt x="191" y="180"/>
                  </a:cubicBezTo>
                  <a:cubicBezTo>
                    <a:pt x="178" y="187"/>
                    <a:pt x="173" y="204"/>
                    <a:pt x="180" y="219"/>
                  </a:cubicBezTo>
                  <a:cubicBezTo>
                    <a:pt x="238" y="342"/>
                    <a:pt x="238" y="342"/>
                    <a:pt x="238" y="342"/>
                  </a:cubicBezTo>
                  <a:cubicBezTo>
                    <a:pt x="237" y="346"/>
                    <a:pt x="237" y="351"/>
                    <a:pt x="236" y="353"/>
                  </a:cubicBezTo>
                  <a:cubicBezTo>
                    <a:pt x="227" y="345"/>
                    <a:pt x="212" y="334"/>
                    <a:pt x="201" y="326"/>
                  </a:cubicBezTo>
                  <a:cubicBezTo>
                    <a:pt x="198" y="324"/>
                    <a:pt x="195" y="322"/>
                    <a:pt x="193" y="320"/>
                  </a:cubicBezTo>
                  <a:cubicBezTo>
                    <a:pt x="184" y="314"/>
                    <a:pt x="173" y="316"/>
                    <a:pt x="166" y="325"/>
                  </a:cubicBezTo>
                  <a:cubicBezTo>
                    <a:pt x="160" y="334"/>
                    <a:pt x="158" y="348"/>
                    <a:pt x="169" y="357"/>
                  </a:cubicBezTo>
                  <a:cubicBezTo>
                    <a:pt x="173" y="360"/>
                    <a:pt x="181" y="366"/>
                    <a:pt x="190" y="374"/>
                  </a:cubicBezTo>
                  <a:cubicBezTo>
                    <a:pt x="192" y="376"/>
                    <a:pt x="193" y="377"/>
                    <a:pt x="195" y="378"/>
                  </a:cubicBezTo>
                  <a:cubicBezTo>
                    <a:pt x="42" y="378"/>
                    <a:pt x="42" y="378"/>
                    <a:pt x="42" y="378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302" y="45"/>
                    <a:pt x="302" y="45"/>
                    <a:pt x="302" y="45"/>
                  </a:cubicBezTo>
                  <a:lnTo>
                    <a:pt x="302" y="240"/>
                  </a:lnTo>
                  <a:close/>
                  <a:moveTo>
                    <a:pt x="335" y="240"/>
                  </a:moveTo>
                  <a:cubicBezTo>
                    <a:pt x="335" y="240"/>
                    <a:pt x="334" y="241"/>
                    <a:pt x="334" y="241"/>
                  </a:cubicBezTo>
                  <a:cubicBezTo>
                    <a:pt x="329" y="237"/>
                    <a:pt x="322" y="236"/>
                    <a:pt x="314" y="237"/>
                  </a:cubicBezTo>
                  <a:cubicBezTo>
                    <a:pt x="313" y="237"/>
                    <a:pt x="313" y="237"/>
                    <a:pt x="312" y="237"/>
                  </a:cubicBezTo>
                  <a:cubicBezTo>
                    <a:pt x="312" y="41"/>
                    <a:pt x="312" y="41"/>
                    <a:pt x="312" y="41"/>
                  </a:cubicBezTo>
                  <a:cubicBezTo>
                    <a:pt x="312" y="38"/>
                    <a:pt x="309" y="36"/>
                    <a:pt x="30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4" y="36"/>
                    <a:pt x="32" y="38"/>
                    <a:pt x="32" y="41"/>
                  </a:cubicBezTo>
                  <a:cubicBezTo>
                    <a:pt x="32" y="383"/>
                    <a:pt x="32" y="383"/>
                    <a:pt x="32" y="383"/>
                  </a:cubicBezTo>
                  <a:cubicBezTo>
                    <a:pt x="32" y="386"/>
                    <a:pt x="34" y="388"/>
                    <a:pt x="37" y="388"/>
                  </a:cubicBezTo>
                  <a:cubicBezTo>
                    <a:pt x="206" y="388"/>
                    <a:pt x="206" y="388"/>
                    <a:pt x="206" y="388"/>
                  </a:cubicBezTo>
                  <a:cubicBezTo>
                    <a:pt x="229" y="408"/>
                    <a:pt x="248" y="423"/>
                    <a:pt x="255" y="425"/>
                  </a:cubicBezTo>
                  <a:cubicBezTo>
                    <a:pt x="263" y="428"/>
                    <a:pt x="277" y="441"/>
                    <a:pt x="288" y="459"/>
                  </a:cubicBezTo>
                  <a:cubicBezTo>
                    <a:pt x="28" y="459"/>
                    <a:pt x="28" y="459"/>
                    <a:pt x="28" y="459"/>
                  </a:cubicBezTo>
                  <a:cubicBezTo>
                    <a:pt x="19" y="459"/>
                    <a:pt x="9" y="452"/>
                    <a:pt x="9" y="441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17"/>
                    <a:pt x="19" y="10"/>
                    <a:pt x="28" y="10"/>
                  </a:cubicBezTo>
                  <a:cubicBezTo>
                    <a:pt x="316" y="10"/>
                    <a:pt x="316" y="10"/>
                    <a:pt x="316" y="10"/>
                  </a:cubicBezTo>
                  <a:cubicBezTo>
                    <a:pt x="325" y="10"/>
                    <a:pt x="335" y="17"/>
                    <a:pt x="335" y="29"/>
                  </a:cubicBezTo>
                  <a:lnTo>
                    <a:pt x="335" y="240"/>
                  </a:lnTo>
                  <a:close/>
                  <a:moveTo>
                    <a:pt x="172" y="449"/>
                  </a:moveTo>
                  <a:cubicBezTo>
                    <a:pt x="186" y="449"/>
                    <a:pt x="198" y="438"/>
                    <a:pt x="198" y="423"/>
                  </a:cubicBezTo>
                  <a:cubicBezTo>
                    <a:pt x="198" y="410"/>
                    <a:pt x="186" y="399"/>
                    <a:pt x="172" y="399"/>
                  </a:cubicBezTo>
                  <a:cubicBezTo>
                    <a:pt x="157" y="399"/>
                    <a:pt x="148" y="411"/>
                    <a:pt x="148" y="423"/>
                  </a:cubicBezTo>
                  <a:cubicBezTo>
                    <a:pt x="148" y="438"/>
                    <a:pt x="158" y="449"/>
                    <a:pt x="172" y="449"/>
                  </a:cubicBezTo>
                  <a:close/>
                  <a:moveTo>
                    <a:pt x="172" y="408"/>
                  </a:moveTo>
                  <a:cubicBezTo>
                    <a:pt x="181" y="408"/>
                    <a:pt x="189" y="416"/>
                    <a:pt x="189" y="423"/>
                  </a:cubicBezTo>
                  <a:cubicBezTo>
                    <a:pt x="189" y="432"/>
                    <a:pt x="181" y="440"/>
                    <a:pt x="172" y="440"/>
                  </a:cubicBezTo>
                  <a:cubicBezTo>
                    <a:pt x="162" y="440"/>
                    <a:pt x="157" y="431"/>
                    <a:pt x="157" y="423"/>
                  </a:cubicBezTo>
                  <a:cubicBezTo>
                    <a:pt x="157" y="416"/>
                    <a:pt x="163" y="408"/>
                    <a:pt x="172" y="4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123" name="Imagen 1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22" y="212302"/>
            <a:ext cx="418302" cy="425352"/>
          </a:xfrm>
          <a:prstGeom prst="rect">
            <a:avLst/>
          </a:prstGeom>
        </p:spPr>
      </p:pic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13DF8EC0-FEA1-EA46-84B4-DD99B7550BFF}"/>
              </a:ext>
            </a:extLst>
          </p:cNvPr>
          <p:cNvCxnSpPr>
            <a:cxnSpLocks/>
          </p:cNvCxnSpPr>
          <p:nvPr/>
        </p:nvCxnSpPr>
        <p:spPr>
          <a:xfrm flipH="1">
            <a:off x="7218580" y="760499"/>
            <a:ext cx="937" cy="706860"/>
          </a:xfrm>
          <a:prstGeom prst="straightConnector1">
            <a:avLst/>
          </a:prstGeom>
          <a:ln w="12700">
            <a:solidFill>
              <a:srgbClr val="3812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id="{CA23A286-E78F-1C4C-89F2-774AA206A71E}"/>
              </a:ext>
            </a:extLst>
          </p:cNvPr>
          <p:cNvSpPr txBox="1"/>
          <p:nvPr/>
        </p:nvSpPr>
        <p:spPr>
          <a:xfrm>
            <a:off x="7588040" y="356020"/>
            <a:ext cx="15988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latin typeface="Manrope Medium" pitchFamily="2" charset="0"/>
              </a:rPr>
              <a:t>Se registra usuario a través de la Web</a:t>
            </a:r>
          </a:p>
        </p:txBody>
      </p:sp>
      <p:sp>
        <p:nvSpPr>
          <p:cNvPr id="82" name="Freeform 113">
            <a:extLst>
              <a:ext uri="{FF2B5EF4-FFF2-40B4-BE49-F238E27FC236}">
                <a16:creationId xmlns:a16="http://schemas.microsoft.com/office/drawing/2014/main" id="{F630554F-28FE-B04C-9214-78D6D3327663}"/>
              </a:ext>
            </a:extLst>
          </p:cNvPr>
          <p:cNvSpPr>
            <a:spLocks noEditPoints="1"/>
          </p:cNvSpPr>
          <p:nvPr/>
        </p:nvSpPr>
        <p:spPr bwMode="auto">
          <a:xfrm>
            <a:off x="6925469" y="339985"/>
            <a:ext cx="600476" cy="577953"/>
          </a:xfrm>
          <a:custGeom>
            <a:avLst/>
            <a:gdLst>
              <a:gd name="T0" fmla="*/ 530 w 582"/>
              <a:gd name="T1" fmla="*/ 0 h 569"/>
              <a:gd name="T2" fmla="*/ 237 w 582"/>
              <a:gd name="T3" fmla="*/ 196 h 569"/>
              <a:gd name="T4" fmla="*/ 44 w 582"/>
              <a:gd name="T5" fmla="*/ 285 h 569"/>
              <a:gd name="T6" fmla="*/ 52 w 582"/>
              <a:gd name="T7" fmla="*/ 295 h 569"/>
              <a:gd name="T8" fmla="*/ 138 w 582"/>
              <a:gd name="T9" fmla="*/ 305 h 569"/>
              <a:gd name="T10" fmla="*/ 109 w 582"/>
              <a:gd name="T11" fmla="*/ 362 h 569"/>
              <a:gd name="T12" fmla="*/ 197 w 582"/>
              <a:gd name="T13" fmla="*/ 466 h 569"/>
              <a:gd name="T14" fmla="*/ 238 w 582"/>
              <a:gd name="T15" fmla="*/ 432 h 569"/>
              <a:gd name="T16" fmla="*/ 265 w 582"/>
              <a:gd name="T17" fmla="*/ 432 h 569"/>
              <a:gd name="T18" fmla="*/ 275 w 582"/>
              <a:gd name="T19" fmla="*/ 518 h 569"/>
              <a:gd name="T20" fmla="*/ 282 w 582"/>
              <a:gd name="T21" fmla="*/ 527 h 569"/>
              <a:gd name="T22" fmla="*/ 366 w 582"/>
              <a:gd name="T23" fmla="*/ 454 h 569"/>
              <a:gd name="T24" fmla="*/ 481 w 582"/>
              <a:gd name="T25" fmla="*/ 235 h 569"/>
              <a:gd name="T26" fmla="*/ 63 w 582"/>
              <a:gd name="T27" fmla="*/ 278 h 569"/>
              <a:gd name="T28" fmla="*/ 225 w 582"/>
              <a:gd name="T29" fmla="*/ 210 h 569"/>
              <a:gd name="T30" fmla="*/ 63 w 582"/>
              <a:gd name="T31" fmla="*/ 278 h 569"/>
              <a:gd name="T32" fmla="*/ 149 w 582"/>
              <a:gd name="T33" fmla="*/ 421 h 569"/>
              <a:gd name="T34" fmla="*/ 145 w 582"/>
              <a:gd name="T35" fmla="*/ 345 h 569"/>
              <a:gd name="T36" fmla="*/ 225 w 582"/>
              <a:gd name="T37" fmla="*/ 425 h 569"/>
              <a:gd name="T38" fmla="*/ 353 w 582"/>
              <a:gd name="T39" fmla="*/ 449 h 569"/>
              <a:gd name="T40" fmla="*/ 285 w 582"/>
              <a:gd name="T41" fmla="*/ 414 h 569"/>
              <a:gd name="T42" fmla="*/ 353 w 582"/>
              <a:gd name="T43" fmla="*/ 449 h 569"/>
              <a:gd name="T44" fmla="*/ 271 w 582"/>
              <a:gd name="T45" fmla="*/ 407 h 569"/>
              <a:gd name="T46" fmla="*/ 254 w 582"/>
              <a:gd name="T47" fmla="*/ 422 h 569"/>
              <a:gd name="T48" fmla="*/ 149 w 582"/>
              <a:gd name="T49" fmla="*/ 314 h 569"/>
              <a:gd name="T50" fmla="*/ 163 w 582"/>
              <a:gd name="T51" fmla="*/ 298 h 569"/>
              <a:gd name="T52" fmla="*/ 530 w 582"/>
              <a:gd name="T53" fmla="*/ 14 h 569"/>
              <a:gd name="T54" fmla="*/ 472 w 582"/>
              <a:gd name="T55" fmla="*/ 225 h 569"/>
              <a:gd name="T56" fmla="*/ 396 w 582"/>
              <a:gd name="T57" fmla="*/ 126 h 569"/>
              <a:gd name="T58" fmla="*/ 363 w 582"/>
              <a:gd name="T59" fmla="*/ 207 h 569"/>
              <a:gd name="T60" fmla="*/ 430 w 582"/>
              <a:gd name="T61" fmla="*/ 207 h 569"/>
              <a:gd name="T62" fmla="*/ 396 w 582"/>
              <a:gd name="T63" fmla="*/ 126 h 569"/>
              <a:gd name="T64" fmla="*/ 396 w 582"/>
              <a:gd name="T65" fmla="*/ 207 h 569"/>
              <a:gd name="T66" fmla="*/ 373 w 582"/>
              <a:gd name="T67" fmla="*/ 150 h 569"/>
              <a:gd name="T68" fmla="*/ 420 w 582"/>
              <a:gd name="T69" fmla="*/ 150 h 569"/>
              <a:gd name="T70" fmla="*/ 149 w 582"/>
              <a:gd name="T71" fmla="*/ 468 h 569"/>
              <a:gd name="T72" fmla="*/ 53 w 582"/>
              <a:gd name="T73" fmla="*/ 560 h 569"/>
              <a:gd name="T74" fmla="*/ 8 w 582"/>
              <a:gd name="T75" fmla="*/ 569 h 569"/>
              <a:gd name="T76" fmla="*/ 1 w 582"/>
              <a:gd name="T77" fmla="*/ 560 h 569"/>
              <a:gd name="T78" fmla="*/ 38 w 582"/>
              <a:gd name="T79" fmla="*/ 442 h 569"/>
              <a:gd name="T80" fmla="*/ 107 w 582"/>
              <a:gd name="T81" fmla="*/ 430 h 569"/>
              <a:gd name="T82" fmla="*/ 48 w 582"/>
              <a:gd name="T83" fmla="*/ 452 h 569"/>
              <a:gd name="T84" fmla="*/ 18 w 582"/>
              <a:gd name="T85" fmla="*/ 552 h 569"/>
              <a:gd name="T86" fmla="*/ 118 w 582"/>
              <a:gd name="T87" fmla="*/ 522 h 569"/>
              <a:gd name="T88" fmla="*/ 140 w 582"/>
              <a:gd name="T89" fmla="*/ 463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82" h="569">
                <a:moveTo>
                  <a:pt x="562" y="8"/>
                </a:moveTo>
                <a:cubicBezTo>
                  <a:pt x="556" y="3"/>
                  <a:pt x="546" y="0"/>
                  <a:pt x="530" y="0"/>
                </a:cubicBezTo>
                <a:cubicBezTo>
                  <a:pt x="493" y="0"/>
                  <a:pt x="405" y="19"/>
                  <a:pt x="335" y="89"/>
                </a:cubicBezTo>
                <a:cubicBezTo>
                  <a:pt x="237" y="196"/>
                  <a:pt x="237" y="196"/>
                  <a:pt x="237" y="196"/>
                </a:cubicBezTo>
                <a:cubicBezTo>
                  <a:pt x="221" y="195"/>
                  <a:pt x="153" y="191"/>
                  <a:pt x="117" y="205"/>
                </a:cubicBezTo>
                <a:cubicBezTo>
                  <a:pt x="74" y="220"/>
                  <a:pt x="45" y="283"/>
                  <a:pt x="44" y="285"/>
                </a:cubicBezTo>
                <a:cubicBezTo>
                  <a:pt x="42" y="288"/>
                  <a:pt x="43" y="291"/>
                  <a:pt x="45" y="293"/>
                </a:cubicBezTo>
                <a:cubicBezTo>
                  <a:pt x="46" y="295"/>
                  <a:pt x="49" y="296"/>
                  <a:pt x="52" y="295"/>
                </a:cubicBezTo>
                <a:cubicBezTo>
                  <a:pt x="90" y="283"/>
                  <a:pt x="128" y="292"/>
                  <a:pt x="145" y="297"/>
                </a:cubicBezTo>
                <a:cubicBezTo>
                  <a:pt x="138" y="305"/>
                  <a:pt x="138" y="305"/>
                  <a:pt x="138" y="305"/>
                </a:cubicBezTo>
                <a:cubicBezTo>
                  <a:pt x="133" y="311"/>
                  <a:pt x="134" y="321"/>
                  <a:pt x="138" y="332"/>
                </a:cubicBezTo>
                <a:cubicBezTo>
                  <a:pt x="109" y="362"/>
                  <a:pt x="109" y="362"/>
                  <a:pt x="109" y="362"/>
                </a:cubicBezTo>
                <a:cubicBezTo>
                  <a:pt x="96" y="376"/>
                  <a:pt x="115" y="407"/>
                  <a:pt x="139" y="431"/>
                </a:cubicBezTo>
                <a:cubicBezTo>
                  <a:pt x="158" y="449"/>
                  <a:pt x="181" y="466"/>
                  <a:pt x="197" y="466"/>
                </a:cubicBezTo>
                <a:cubicBezTo>
                  <a:pt x="201" y="466"/>
                  <a:pt x="205" y="464"/>
                  <a:pt x="208" y="461"/>
                </a:cubicBezTo>
                <a:cubicBezTo>
                  <a:pt x="238" y="432"/>
                  <a:pt x="238" y="432"/>
                  <a:pt x="238" y="432"/>
                </a:cubicBezTo>
                <a:cubicBezTo>
                  <a:pt x="244" y="434"/>
                  <a:pt x="250" y="436"/>
                  <a:pt x="254" y="436"/>
                </a:cubicBezTo>
                <a:cubicBezTo>
                  <a:pt x="260" y="436"/>
                  <a:pt x="263" y="433"/>
                  <a:pt x="265" y="432"/>
                </a:cubicBezTo>
                <a:cubicBezTo>
                  <a:pt x="274" y="424"/>
                  <a:pt x="274" y="424"/>
                  <a:pt x="274" y="424"/>
                </a:cubicBezTo>
                <a:cubicBezTo>
                  <a:pt x="279" y="442"/>
                  <a:pt x="287" y="480"/>
                  <a:pt x="275" y="518"/>
                </a:cubicBezTo>
                <a:cubicBezTo>
                  <a:pt x="275" y="521"/>
                  <a:pt x="275" y="524"/>
                  <a:pt x="277" y="526"/>
                </a:cubicBezTo>
                <a:cubicBezTo>
                  <a:pt x="279" y="527"/>
                  <a:pt x="280" y="527"/>
                  <a:pt x="282" y="527"/>
                </a:cubicBezTo>
                <a:cubicBezTo>
                  <a:pt x="283" y="527"/>
                  <a:pt x="284" y="527"/>
                  <a:pt x="285" y="527"/>
                </a:cubicBezTo>
                <a:cubicBezTo>
                  <a:pt x="288" y="526"/>
                  <a:pt x="350" y="496"/>
                  <a:pt x="366" y="454"/>
                </a:cubicBezTo>
                <a:cubicBezTo>
                  <a:pt x="379" y="417"/>
                  <a:pt x="375" y="349"/>
                  <a:pt x="374" y="333"/>
                </a:cubicBezTo>
                <a:cubicBezTo>
                  <a:pt x="481" y="235"/>
                  <a:pt x="481" y="235"/>
                  <a:pt x="481" y="235"/>
                </a:cubicBezTo>
                <a:cubicBezTo>
                  <a:pt x="565" y="151"/>
                  <a:pt x="582" y="28"/>
                  <a:pt x="562" y="8"/>
                </a:cubicBezTo>
                <a:close/>
                <a:moveTo>
                  <a:pt x="63" y="278"/>
                </a:moveTo>
                <a:cubicBezTo>
                  <a:pt x="74" y="259"/>
                  <a:pt x="95" y="227"/>
                  <a:pt x="121" y="218"/>
                </a:cubicBezTo>
                <a:cubicBezTo>
                  <a:pt x="150" y="207"/>
                  <a:pt x="200" y="208"/>
                  <a:pt x="225" y="210"/>
                </a:cubicBezTo>
                <a:cubicBezTo>
                  <a:pt x="156" y="286"/>
                  <a:pt x="156" y="286"/>
                  <a:pt x="156" y="286"/>
                </a:cubicBezTo>
                <a:cubicBezTo>
                  <a:pt x="143" y="281"/>
                  <a:pt x="105" y="270"/>
                  <a:pt x="63" y="278"/>
                </a:cubicBezTo>
                <a:close/>
                <a:moveTo>
                  <a:pt x="199" y="451"/>
                </a:moveTo>
                <a:cubicBezTo>
                  <a:pt x="195" y="454"/>
                  <a:pt x="174" y="446"/>
                  <a:pt x="149" y="421"/>
                </a:cubicBezTo>
                <a:cubicBezTo>
                  <a:pt x="124" y="396"/>
                  <a:pt x="116" y="375"/>
                  <a:pt x="119" y="372"/>
                </a:cubicBezTo>
                <a:cubicBezTo>
                  <a:pt x="145" y="345"/>
                  <a:pt x="145" y="345"/>
                  <a:pt x="145" y="345"/>
                </a:cubicBezTo>
                <a:cubicBezTo>
                  <a:pt x="155" y="361"/>
                  <a:pt x="169" y="377"/>
                  <a:pt x="181" y="389"/>
                </a:cubicBezTo>
                <a:cubicBezTo>
                  <a:pt x="196" y="404"/>
                  <a:pt x="212" y="417"/>
                  <a:pt x="225" y="425"/>
                </a:cubicBezTo>
                <a:lnTo>
                  <a:pt x="199" y="451"/>
                </a:lnTo>
                <a:close/>
                <a:moveTo>
                  <a:pt x="353" y="449"/>
                </a:moveTo>
                <a:cubicBezTo>
                  <a:pt x="343" y="475"/>
                  <a:pt x="311" y="496"/>
                  <a:pt x="293" y="507"/>
                </a:cubicBezTo>
                <a:cubicBezTo>
                  <a:pt x="301" y="465"/>
                  <a:pt x="290" y="427"/>
                  <a:pt x="285" y="414"/>
                </a:cubicBezTo>
                <a:cubicBezTo>
                  <a:pt x="361" y="345"/>
                  <a:pt x="361" y="345"/>
                  <a:pt x="361" y="345"/>
                </a:cubicBezTo>
                <a:cubicBezTo>
                  <a:pt x="362" y="370"/>
                  <a:pt x="363" y="421"/>
                  <a:pt x="353" y="449"/>
                </a:cubicBezTo>
                <a:close/>
                <a:moveTo>
                  <a:pt x="273" y="406"/>
                </a:moveTo>
                <a:cubicBezTo>
                  <a:pt x="272" y="406"/>
                  <a:pt x="272" y="407"/>
                  <a:pt x="271" y="407"/>
                </a:cubicBezTo>
                <a:cubicBezTo>
                  <a:pt x="256" y="421"/>
                  <a:pt x="256" y="421"/>
                  <a:pt x="256" y="421"/>
                </a:cubicBezTo>
                <a:cubicBezTo>
                  <a:pt x="256" y="421"/>
                  <a:pt x="255" y="422"/>
                  <a:pt x="254" y="422"/>
                </a:cubicBezTo>
                <a:cubicBezTo>
                  <a:pt x="244" y="422"/>
                  <a:pt x="219" y="407"/>
                  <a:pt x="191" y="379"/>
                </a:cubicBezTo>
                <a:cubicBezTo>
                  <a:pt x="158" y="346"/>
                  <a:pt x="146" y="319"/>
                  <a:pt x="149" y="314"/>
                </a:cubicBezTo>
                <a:cubicBezTo>
                  <a:pt x="162" y="299"/>
                  <a:pt x="162" y="299"/>
                  <a:pt x="162" y="299"/>
                </a:cubicBezTo>
                <a:cubicBezTo>
                  <a:pt x="163" y="299"/>
                  <a:pt x="163" y="299"/>
                  <a:pt x="163" y="298"/>
                </a:cubicBezTo>
                <a:cubicBezTo>
                  <a:pt x="345" y="98"/>
                  <a:pt x="345" y="98"/>
                  <a:pt x="345" y="98"/>
                </a:cubicBezTo>
                <a:cubicBezTo>
                  <a:pt x="407" y="37"/>
                  <a:pt x="490" y="14"/>
                  <a:pt x="530" y="14"/>
                </a:cubicBezTo>
                <a:cubicBezTo>
                  <a:pt x="544" y="14"/>
                  <a:pt x="550" y="17"/>
                  <a:pt x="552" y="18"/>
                </a:cubicBezTo>
                <a:cubicBezTo>
                  <a:pt x="565" y="31"/>
                  <a:pt x="552" y="144"/>
                  <a:pt x="472" y="225"/>
                </a:cubicBezTo>
                <a:lnTo>
                  <a:pt x="273" y="406"/>
                </a:lnTo>
                <a:close/>
                <a:moveTo>
                  <a:pt x="396" y="126"/>
                </a:moveTo>
                <a:cubicBezTo>
                  <a:pt x="384" y="126"/>
                  <a:pt x="372" y="131"/>
                  <a:pt x="363" y="140"/>
                </a:cubicBezTo>
                <a:cubicBezTo>
                  <a:pt x="344" y="158"/>
                  <a:pt x="344" y="189"/>
                  <a:pt x="363" y="207"/>
                </a:cubicBezTo>
                <a:cubicBezTo>
                  <a:pt x="372" y="216"/>
                  <a:pt x="384" y="221"/>
                  <a:pt x="396" y="221"/>
                </a:cubicBezTo>
                <a:cubicBezTo>
                  <a:pt x="409" y="221"/>
                  <a:pt x="421" y="216"/>
                  <a:pt x="430" y="207"/>
                </a:cubicBezTo>
                <a:cubicBezTo>
                  <a:pt x="449" y="189"/>
                  <a:pt x="449" y="158"/>
                  <a:pt x="430" y="140"/>
                </a:cubicBezTo>
                <a:cubicBezTo>
                  <a:pt x="421" y="131"/>
                  <a:pt x="409" y="126"/>
                  <a:pt x="396" y="126"/>
                </a:cubicBezTo>
                <a:close/>
                <a:moveTo>
                  <a:pt x="420" y="197"/>
                </a:moveTo>
                <a:cubicBezTo>
                  <a:pt x="414" y="204"/>
                  <a:pt x="405" y="207"/>
                  <a:pt x="396" y="207"/>
                </a:cubicBezTo>
                <a:cubicBezTo>
                  <a:pt x="387" y="207"/>
                  <a:pt x="379" y="204"/>
                  <a:pt x="373" y="197"/>
                </a:cubicBezTo>
                <a:cubicBezTo>
                  <a:pt x="359" y="184"/>
                  <a:pt x="359" y="163"/>
                  <a:pt x="373" y="150"/>
                </a:cubicBezTo>
                <a:cubicBezTo>
                  <a:pt x="379" y="143"/>
                  <a:pt x="387" y="140"/>
                  <a:pt x="396" y="140"/>
                </a:cubicBezTo>
                <a:cubicBezTo>
                  <a:pt x="405" y="140"/>
                  <a:pt x="414" y="143"/>
                  <a:pt x="420" y="150"/>
                </a:cubicBezTo>
                <a:cubicBezTo>
                  <a:pt x="433" y="163"/>
                  <a:pt x="433" y="184"/>
                  <a:pt x="420" y="197"/>
                </a:cubicBezTo>
                <a:close/>
                <a:moveTo>
                  <a:pt x="149" y="468"/>
                </a:moveTo>
                <a:cubicBezTo>
                  <a:pt x="154" y="490"/>
                  <a:pt x="147" y="513"/>
                  <a:pt x="128" y="532"/>
                </a:cubicBezTo>
                <a:cubicBezTo>
                  <a:pt x="108" y="552"/>
                  <a:pt x="80" y="556"/>
                  <a:pt x="53" y="560"/>
                </a:cubicBezTo>
                <a:cubicBezTo>
                  <a:pt x="38" y="562"/>
                  <a:pt x="23" y="564"/>
                  <a:pt x="10" y="569"/>
                </a:cubicBezTo>
                <a:cubicBezTo>
                  <a:pt x="9" y="569"/>
                  <a:pt x="9" y="569"/>
                  <a:pt x="8" y="569"/>
                </a:cubicBezTo>
                <a:cubicBezTo>
                  <a:pt x="6" y="569"/>
                  <a:pt x="4" y="569"/>
                  <a:pt x="3" y="567"/>
                </a:cubicBezTo>
                <a:cubicBezTo>
                  <a:pt x="1" y="566"/>
                  <a:pt x="0" y="563"/>
                  <a:pt x="1" y="560"/>
                </a:cubicBezTo>
                <a:cubicBezTo>
                  <a:pt x="4" y="549"/>
                  <a:pt x="6" y="536"/>
                  <a:pt x="8" y="523"/>
                </a:cubicBezTo>
                <a:cubicBezTo>
                  <a:pt x="13" y="494"/>
                  <a:pt x="17" y="463"/>
                  <a:pt x="38" y="442"/>
                </a:cubicBezTo>
                <a:cubicBezTo>
                  <a:pt x="57" y="423"/>
                  <a:pt x="80" y="416"/>
                  <a:pt x="102" y="422"/>
                </a:cubicBezTo>
                <a:cubicBezTo>
                  <a:pt x="105" y="423"/>
                  <a:pt x="108" y="426"/>
                  <a:pt x="107" y="430"/>
                </a:cubicBezTo>
                <a:cubicBezTo>
                  <a:pt x="106" y="434"/>
                  <a:pt x="102" y="436"/>
                  <a:pt x="98" y="435"/>
                </a:cubicBezTo>
                <a:cubicBezTo>
                  <a:pt x="81" y="431"/>
                  <a:pt x="64" y="436"/>
                  <a:pt x="48" y="452"/>
                </a:cubicBezTo>
                <a:cubicBezTo>
                  <a:pt x="30" y="470"/>
                  <a:pt x="26" y="498"/>
                  <a:pt x="22" y="525"/>
                </a:cubicBezTo>
                <a:cubicBezTo>
                  <a:pt x="21" y="534"/>
                  <a:pt x="19" y="543"/>
                  <a:pt x="18" y="552"/>
                </a:cubicBezTo>
                <a:cubicBezTo>
                  <a:pt x="29" y="549"/>
                  <a:pt x="40" y="547"/>
                  <a:pt x="51" y="546"/>
                </a:cubicBezTo>
                <a:cubicBezTo>
                  <a:pt x="77" y="542"/>
                  <a:pt x="101" y="538"/>
                  <a:pt x="118" y="522"/>
                </a:cubicBezTo>
                <a:cubicBezTo>
                  <a:pt x="134" y="506"/>
                  <a:pt x="140" y="489"/>
                  <a:pt x="135" y="472"/>
                </a:cubicBezTo>
                <a:cubicBezTo>
                  <a:pt x="134" y="468"/>
                  <a:pt x="136" y="464"/>
                  <a:pt x="140" y="463"/>
                </a:cubicBezTo>
                <a:cubicBezTo>
                  <a:pt x="144" y="462"/>
                  <a:pt x="148" y="465"/>
                  <a:pt x="149" y="468"/>
                </a:cubicBezTo>
                <a:close/>
              </a:path>
            </a:pathLst>
          </a:custGeom>
          <a:solidFill>
            <a:srgbClr val="3812CF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latin typeface="Manrope Medium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7A7E5B7-B1C6-2633-2712-7FA7F6F83837}"/>
              </a:ext>
            </a:extLst>
          </p:cNvPr>
          <p:cNvSpPr/>
          <p:nvPr/>
        </p:nvSpPr>
        <p:spPr>
          <a:xfrm>
            <a:off x="7410181" y="1060751"/>
            <a:ext cx="15988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Email de confirmación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1084CF8-1434-1ECC-D5D6-E436222E142F}"/>
              </a:ext>
            </a:extLst>
          </p:cNvPr>
          <p:cNvCxnSpPr>
            <a:cxnSpLocks/>
          </p:cNvCxnSpPr>
          <p:nvPr/>
        </p:nvCxnSpPr>
        <p:spPr>
          <a:xfrm flipH="1">
            <a:off x="5996763" y="1559652"/>
            <a:ext cx="865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9D95F4C0-EE77-11F8-36C5-D79FB3E5910D}"/>
              </a:ext>
            </a:extLst>
          </p:cNvPr>
          <p:cNvSpPr txBox="1"/>
          <p:nvPr/>
        </p:nvSpPr>
        <p:spPr>
          <a:xfrm>
            <a:off x="5833921" y="1131171"/>
            <a:ext cx="1028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En 3 días</a:t>
            </a: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360332CA-6356-80E8-4362-7A310C6FFC82}"/>
              </a:ext>
            </a:extLst>
          </p:cNvPr>
          <p:cNvGrpSpPr/>
          <p:nvPr/>
        </p:nvGrpSpPr>
        <p:grpSpPr>
          <a:xfrm>
            <a:off x="5414047" y="1229882"/>
            <a:ext cx="383204" cy="376966"/>
            <a:chOff x="10387318" y="2123054"/>
            <a:chExt cx="822960" cy="822960"/>
          </a:xfrm>
        </p:grpSpPr>
        <p:sp>
          <p:nvSpPr>
            <p:cNvPr id="40" name="Oval 57">
              <a:extLst>
                <a:ext uri="{FF2B5EF4-FFF2-40B4-BE49-F238E27FC236}">
                  <a16:creationId xmlns:a16="http://schemas.microsoft.com/office/drawing/2014/main" id="{35F48B61-CFB3-B328-76FD-49C6030C1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7318" y="2123054"/>
              <a:ext cx="822960" cy="822960"/>
            </a:xfrm>
            <a:prstGeom prst="ellipse">
              <a:avLst/>
            </a:prstGeom>
            <a:solidFill>
              <a:srgbClr val="3812C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anrope Medium" pitchFamily="2" charset="0"/>
              </a:endParaRPr>
            </a:p>
          </p:txBody>
        </p:sp>
        <p:sp>
          <p:nvSpPr>
            <p:cNvPr id="41" name="Freeform 133">
              <a:extLst>
                <a:ext uri="{FF2B5EF4-FFF2-40B4-BE49-F238E27FC236}">
                  <a16:creationId xmlns:a16="http://schemas.microsoft.com/office/drawing/2014/main" id="{62495ABA-6D97-E93B-5082-C43705C501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92163" y="2324540"/>
              <a:ext cx="413269" cy="415510"/>
            </a:xfrm>
            <a:custGeom>
              <a:avLst/>
              <a:gdLst>
                <a:gd name="T0" fmla="*/ 534 w 534"/>
                <a:gd name="T1" fmla="*/ 211 h 536"/>
                <a:gd name="T2" fmla="*/ 533 w 534"/>
                <a:gd name="T3" fmla="*/ 209 h 536"/>
                <a:gd name="T4" fmla="*/ 532 w 534"/>
                <a:gd name="T5" fmla="*/ 208 h 536"/>
                <a:gd name="T6" fmla="*/ 532 w 534"/>
                <a:gd name="T7" fmla="*/ 207 h 536"/>
                <a:gd name="T8" fmla="*/ 531 w 534"/>
                <a:gd name="T9" fmla="*/ 207 h 536"/>
                <a:gd name="T10" fmla="*/ 465 w 534"/>
                <a:gd name="T11" fmla="*/ 93 h 536"/>
                <a:gd name="T12" fmla="*/ 391 w 534"/>
                <a:gd name="T13" fmla="*/ 86 h 536"/>
                <a:gd name="T14" fmla="*/ 219 w 534"/>
                <a:gd name="T15" fmla="*/ 23 h 536"/>
                <a:gd name="T16" fmla="*/ 76 w 534"/>
                <a:gd name="T17" fmla="*/ 86 h 536"/>
                <a:gd name="T18" fmla="*/ 69 w 534"/>
                <a:gd name="T19" fmla="*/ 150 h 536"/>
                <a:gd name="T20" fmla="*/ 2 w 534"/>
                <a:gd name="T21" fmla="*/ 207 h 536"/>
                <a:gd name="T22" fmla="*/ 1 w 534"/>
                <a:gd name="T23" fmla="*/ 208 h 536"/>
                <a:gd name="T24" fmla="*/ 1 w 534"/>
                <a:gd name="T25" fmla="*/ 209 h 536"/>
                <a:gd name="T26" fmla="*/ 0 w 534"/>
                <a:gd name="T27" fmla="*/ 210 h 536"/>
                <a:gd name="T28" fmla="*/ 0 w 534"/>
                <a:gd name="T29" fmla="*/ 212 h 536"/>
                <a:gd name="T30" fmla="*/ 0 w 534"/>
                <a:gd name="T31" fmla="*/ 529 h 536"/>
                <a:gd name="T32" fmla="*/ 527 w 534"/>
                <a:gd name="T33" fmla="*/ 536 h 536"/>
                <a:gd name="T34" fmla="*/ 534 w 534"/>
                <a:gd name="T35" fmla="*/ 212 h 536"/>
                <a:gd name="T36" fmla="*/ 520 w 534"/>
                <a:gd name="T37" fmla="*/ 227 h 536"/>
                <a:gd name="T38" fmla="*/ 373 w 534"/>
                <a:gd name="T39" fmla="*/ 352 h 536"/>
                <a:gd name="T40" fmla="*/ 516 w 534"/>
                <a:gd name="T41" fmla="*/ 212 h 536"/>
                <a:gd name="T42" fmla="*/ 465 w 534"/>
                <a:gd name="T43" fmla="*/ 168 h 536"/>
                <a:gd name="T44" fmla="*/ 228 w 534"/>
                <a:gd name="T45" fmla="*/ 33 h 536"/>
                <a:gd name="T46" fmla="*/ 369 w 534"/>
                <a:gd name="T47" fmla="*/ 86 h 536"/>
                <a:gd name="T48" fmla="*/ 228 w 534"/>
                <a:gd name="T49" fmla="*/ 33 h 536"/>
                <a:gd name="T50" fmla="*/ 451 w 534"/>
                <a:gd name="T51" fmla="*/ 267 h 536"/>
                <a:gd name="T52" fmla="*/ 316 w 534"/>
                <a:gd name="T53" fmla="*/ 303 h 536"/>
                <a:gd name="T54" fmla="*/ 171 w 534"/>
                <a:gd name="T55" fmla="*/ 344 h 536"/>
                <a:gd name="T56" fmla="*/ 83 w 534"/>
                <a:gd name="T57" fmla="*/ 100 h 536"/>
                <a:gd name="T58" fmla="*/ 14 w 534"/>
                <a:gd name="T59" fmla="*/ 227 h 536"/>
                <a:gd name="T60" fmla="*/ 14 w 534"/>
                <a:gd name="T61" fmla="*/ 477 h 536"/>
                <a:gd name="T62" fmla="*/ 69 w 534"/>
                <a:gd name="T63" fmla="*/ 256 h 536"/>
                <a:gd name="T64" fmla="*/ 69 w 534"/>
                <a:gd name="T65" fmla="*/ 169 h 536"/>
                <a:gd name="T66" fmla="*/ 14 w 534"/>
                <a:gd name="T67" fmla="*/ 522 h 536"/>
                <a:gd name="T68" fmla="*/ 228 w 534"/>
                <a:gd name="T69" fmla="*/ 314 h 536"/>
                <a:gd name="T70" fmla="*/ 520 w 534"/>
                <a:gd name="T71" fmla="*/ 496 h 536"/>
                <a:gd name="T72" fmla="*/ 14 w 534"/>
                <a:gd name="T73" fmla="*/ 522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4" h="536">
                  <a:moveTo>
                    <a:pt x="534" y="212"/>
                  </a:moveTo>
                  <a:cubicBezTo>
                    <a:pt x="534" y="211"/>
                    <a:pt x="534" y="211"/>
                    <a:pt x="534" y="211"/>
                  </a:cubicBezTo>
                  <a:cubicBezTo>
                    <a:pt x="533" y="211"/>
                    <a:pt x="533" y="210"/>
                    <a:pt x="533" y="210"/>
                  </a:cubicBezTo>
                  <a:cubicBezTo>
                    <a:pt x="533" y="210"/>
                    <a:pt x="533" y="210"/>
                    <a:pt x="533" y="209"/>
                  </a:cubicBezTo>
                  <a:cubicBezTo>
                    <a:pt x="533" y="209"/>
                    <a:pt x="533" y="209"/>
                    <a:pt x="533" y="209"/>
                  </a:cubicBezTo>
                  <a:cubicBezTo>
                    <a:pt x="533" y="209"/>
                    <a:pt x="533" y="208"/>
                    <a:pt x="532" y="208"/>
                  </a:cubicBezTo>
                  <a:cubicBezTo>
                    <a:pt x="532" y="208"/>
                    <a:pt x="532" y="208"/>
                    <a:pt x="532" y="208"/>
                  </a:cubicBezTo>
                  <a:cubicBezTo>
                    <a:pt x="532" y="208"/>
                    <a:pt x="532" y="207"/>
                    <a:pt x="532" y="207"/>
                  </a:cubicBezTo>
                  <a:cubicBezTo>
                    <a:pt x="532" y="207"/>
                    <a:pt x="532" y="207"/>
                    <a:pt x="532" y="207"/>
                  </a:cubicBezTo>
                  <a:cubicBezTo>
                    <a:pt x="531" y="207"/>
                    <a:pt x="531" y="207"/>
                    <a:pt x="531" y="207"/>
                  </a:cubicBezTo>
                  <a:cubicBezTo>
                    <a:pt x="465" y="150"/>
                    <a:pt x="465" y="150"/>
                    <a:pt x="465" y="150"/>
                  </a:cubicBezTo>
                  <a:cubicBezTo>
                    <a:pt x="465" y="93"/>
                    <a:pt x="465" y="93"/>
                    <a:pt x="465" y="93"/>
                  </a:cubicBezTo>
                  <a:cubicBezTo>
                    <a:pt x="465" y="89"/>
                    <a:pt x="461" y="86"/>
                    <a:pt x="458" y="86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16" y="23"/>
                    <a:pt x="316" y="23"/>
                    <a:pt x="316" y="23"/>
                  </a:cubicBezTo>
                  <a:cubicBezTo>
                    <a:pt x="289" y="0"/>
                    <a:pt x="246" y="0"/>
                    <a:pt x="219" y="23"/>
                  </a:cubicBezTo>
                  <a:cubicBezTo>
                    <a:pt x="144" y="86"/>
                    <a:pt x="144" y="86"/>
                    <a:pt x="144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2" y="86"/>
                    <a:pt x="69" y="89"/>
                    <a:pt x="69" y="93"/>
                  </a:cubicBezTo>
                  <a:cubicBezTo>
                    <a:pt x="69" y="150"/>
                    <a:pt x="69" y="150"/>
                    <a:pt x="69" y="150"/>
                  </a:cubicBezTo>
                  <a:cubicBezTo>
                    <a:pt x="2" y="207"/>
                    <a:pt x="2" y="207"/>
                    <a:pt x="2" y="207"/>
                  </a:cubicBezTo>
                  <a:cubicBezTo>
                    <a:pt x="2" y="207"/>
                    <a:pt x="2" y="207"/>
                    <a:pt x="2" y="207"/>
                  </a:cubicBezTo>
                  <a:cubicBezTo>
                    <a:pt x="2" y="207"/>
                    <a:pt x="2" y="207"/>
                    <a:pt x="1" y="207"/>
                  </a:cubicBezTo>
                  <a:cubicBezTo>
                    <a:pt x="1" y="207"/>
                    <a:pt x="1" y="208"/>
                    <a:pt x="1" y="208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1" y="209"/>
                    <a:pt x="1" y="209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0"/>
                    <a:pt x="0" y="211"/>
                    <a:pt x="0" y="211"/>
                  </a:cubicBezTo>
                  <a:cubicBezTo>
                    <a:pt x="0" y="211"/>
                    <a:pt x="0" y="211"/>
                    <a:pt x="0" y="212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529"/>
                    <a:pt x="0" y="529"/>
                    <a:pt x="0" y="529"/>
                  </a:cubicBezTo>
                  <a:cubicBezTo>
                    <a:pt x="0" y="533"/>
                    <a:pt x="3" y="536"/>
                    <a:pt x="7" y="536"/>
                  </a:cubicBezTo>
                  <a:cubicBezTo>
                    <a:pt x="527" y="536"/>
                    <a:pt x="527" y="536"/>
                    <a:pt x="527" y="536"/>
                  </a:cubicBezTo>
                  <a:cubicBezTo>
                    <a:pt x="530" y="536"/>
                    <a:pt x="534" y="533"/>
                    <a:pt x="534" y="529"/>
                  </a:cubicBezTo>
                  <a:cubicBezTo>
                    <a:pt x="534" y="212"/>
                    <a:pt x="534" y="212"/>
                    <a:pt x="534" y="212"/>
                  </a:cubicBezTo>
                  <a:cubicBezTo>
                    <a:pt x="534" y="212"/>
                    <a:pt x="534" y="212"/>
                    <a:pt x="534" y="212"/>
                  </a:cubicBezTo>
                  <a:close/>
                  <a:moveTo>
                    <a:pt x="520" y="227"/>
                  </a:moveTo>
                  <a:cubicBezTo>
                    <a:pt x="520" y="477"/>
                    <a:pt x="520" y="477"/>
                    <a:pt x="520" y="477"/>
                  </a:cubicBezTo>
                  <a:cubicBezTo>
                    <a:pt x="373" y="352"/>
                    <a:pt x="373" y="352"/>
                    <a:pt x="373" y="352"/>
                  </a:cubicBezTo>
                  <a:lnTo>
                    <a:pt x="520" y="227"/>
                  </a:lnTo>
                  <a:close/>
                  <a:moveTo>
                    <a:pt x="516" y="212"/>
                  </a:moveTo>
                  <a:cubicBezTo>
                    <a:pt x="465" y="255"/>
                    <a:pt x="465" y="255"/>
                    <a:pt x="465" y="255"/>
                  </a:cubicBezTo>
                  <a:cubicBezTo>
                    <a:pt x="465" y="168"/>
                    <a:pt x="465" y="168"/>
                    <a:pt x="465" y="168"/>
                  </a:cubicBezTo>
                  <a:lnTo>
                    <a:pt x="516" y="212"/>
                  </a:lnTo>
                  <a:close/>
                  <a:moveTo>
                    <a:pt x="228" y="33"/>
                  </a:moveTo>
                  <a:cubicBezTo>
                    <a:pt x="250" y="15"/>
                    <a:pt x="285" y="15"/>
                    <a:pt x="307" y="33"/>
                  </a:cubicBezTo>
                  <a:cubicBezTo>
                    <a:pt x="369" y="86"/>
                    <a:pt x="369" y="86"/>
                    <a:pt x="369" y="86"/>
                  </a:cubicBezTo>
                  <a:cubicBezTo>
                    <a:pt x="166" y="86"/>
                    <a:pt x="166" y="86"/>
                    <a:pt x="166" y="86"/>
                  </a:cubicBezTo>
                  <a:lnTo>
                    <a:pt x="228" y="33"/>
                  </a:lnTo>
                  <a:close/>
                  <a:moveTo>
                    <a:pt x="451" y="100"/>
                  </a:moveTo>
                  <a:cubicBezTo>
                    <a:pt x="451" y="267"/>
                    <a:pt x="451" y="267"/>
                    <a:pt x="451" y="267"/>
                  </a:cubicBezTo>
                  <a:cubicBezTo>
                    <a:pt x="362" y="342"/>
                    <a:pt x="362" y="342"/>
                    <a:pt x="362" y="342"/>
                  </a:cubicBezTo>
                  <a:cubicBezTo>
                    <a:pt x="316" y="303"/>
                    <a:pt x="316" y="303"/>
                    <a:pt x="316" y="303"/>
                  </a:cubicBezTo>
                  <a:cubicBezTo>
                    <a:pt x="289" y="280"/>
                    <a:pt x="246" y="280"/>
                    <a:pt x="219" y="303"/>
                  </a:cubicBezTo>
                  <a:cubicBezTo>
                    <a:pt x="171" y="344"/>
                    <a:pt x="171" y="344"/>
                    <a:pt x="171" y="344"/>
                  </a:cubicBezTo>
                  <a:cubicBezTo>
                    <a:pt x="83" y="268"/>
                    <a:pt x="83" y="268"/>
                    <a:pt x="83" y="268"/>
                  </a:cubicBezTo>
                  <a:cubicBezTo>
                    <a:pt x="83" y="100"/>
                    <a:pt x="83" y="100"/>
                    <a:pt x="83" y="100"/>
                  </a:cubicBezTo>
                  <a:lnTo>
                    <a:pt x="451" y="100"/>
                  </a:lnTo>
                  <a:close/>
                  <a:moveTo>
                    <a:pt x="14" y="227"/>
                  </a:moveTo>
                  <a:cubicBezTo>
                    <a:pt x="161" y="353"/>
                    <a:pt x="161" y="353"/>
                    <a:pt x="161" y="353"/>
                  </a:cubicBezTo>
                  <a:cubicBezTo>
                    <a:pt x="14" y="477"/>
                    <a:pt x="14" y="477"/>
                    <a:pt x="14" y="477"/>
                  </a:cubicBezTo>
                  <a:lnTo>
                    <a:pt x="14" y="227"/>
                  </a:lnTo>
                  <a:close/>
                  <a:moveTo>
                    <a:pt x="69" y="256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69" y="169"/>
                    <a:pt x="69" y="169"/>
                    <a:pt x="69" y="169"/>
                  </a:cubicBezTo>
                  <a:lnTo>
                    <a:pt x="69" y="256"/>
                  </a:lnTo>
                  <a:close/>
                  <a:moveTo>
                    <a:pt x="14" y="522"/>
                  </a:moveTo>
                  <a:cubicBezTo>
                    <a:pt x="14" y="496"/>
                    <a:pt x="14" y="496"/>
                    <a:pt x="14" y="496"/>
                  </a:cubicBezTo>
                  <a:cubicBezTo>
                    <a:pt x="228" y="314"/>
                    <a:pt x="228" y="314"/>
                    <a:pt x="228" y="314"/>
                  </a:cubicBezTo>
                  <a:cubicBezTo>
                    <a:pt x="250" y="295"/>
                    <a:pt x="285" y="295"/>
                    <a:pt x="307" y="314"/>
                  </a:cubicBezTo>
                  <a:cubicBezTo>
                    <a:pt x="520" y="496"/>
                    <a:pt x="520" y="496"/>
                    <a:pt x="520" y="496"/>
                  </a:cubicBezTo>
                  <a:cubicBezTo>
                    <a:pt x="520" y="522"/>
                    <a:pt x="520" y="522"/>
                    <a:pt x="520" y="522"/>
                  </a:cubicBezTo>
                  <a:lnTo>
                    <a:pt x="14" y="5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anrope Medium" pitchFamily="2" charset="0"/>
              </a:endParaRPr>
            </a:p>
          </p:txBody>
        </p:sp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C17E0E28-A260-06A2-EB29-62437B3D1E11}"/>
              </a:ext>
            </a:extLst>
          </p:cNvPr>
          <p:cNvSpPr/>
          <p:nvPr/>
        </p:nvSpPr>
        <p:spPr>
          <a:xfrm>
            <a:off x="3450584" y="929925"/>
            <a:ext cx="1816908" cy="70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Queremos conocerte más ¿puedes contestar a esta encuesta?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7B4D416-BF5F-6AFF-49B8-705163833612}"/>
              </a:ext>
            </a:extLst>
          </p:cNvPr>
          <p:cNvCxnSpPr>
            <a:cxnSpLocks/>
          </p:cNvCxnSpPr>
          <p:nvPr/>
        </p:nvCxnSpPr>
        <p:spPr>
          <a:xfrm flipH="1">
            <a:off x="2884155" y="1606848"/>
            <a:ext cx="433203" cy="206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D7C14709-E292-4826-6C0B-E0A05F768528}"/>
              </a:ext>
            </a:extLst>
          </p:cNvPr>
          <p:cNvSpPr/>
          <p:nvPr/>
        </p:nvSpPr>
        <p:spPr>
          <a:xfrm>
            <a:off x="2181779" y="1530005"/>
            <a:ext cx="856068" cy="6860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1C85A73-1DAE-9E1F-463A-AAFFEE6B0357}"/>
              </a:ext>
            </a:extLst>
          </p:cNvPr>
          <p:cNvCxnSpPr>
            <a:cxnSpLocks/>
          </p:cNvCxnSpPr>
          <p:nvPr/>
        </p:nvCxnSpPr>
        <p:spPr>
          <a:xfrm>
            <a:off x="3355200" y="1636696"/>
            <a:ext cx="403022" cy="41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7A3EDD9-DD65-89C7-5A5F-25C7DD477651}"/>
              </a:ext>
            </a:extLst>
          </p:cNvPr>
          <p:cNvSpPr/>
          <p:nvPr/>
        </p:nvSpPr>
        <p:spPr>
          <a:xfrm>
            <a:off x="3851200" y="1893284"/>
            <a:ext cx="403022" cy="415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CBD8BD3-B3FD-3E26-A296-AAAB1E0E4324}"/>
              </a:ext>
            </a:extLst>
          </p:cNvPr>
          <p:cNvCxnSpPr>
            <a:cxnSpLocks/>
          </p:cNvCxnSpPr>
          <p:nvPr/>
        </p:nvCxnSpPr>
        <p:spPr>
          <a:xfrm>
            <a:off x="4359038" y="2216084"/>
            <a:ext cx="2503221" cy="24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A8E14FF-C449-7608-F6B2-EB6D4FF25D4E}"/>
              </a:ext>
            </a:extLst>
          </p:cNvPr>
          <p:cNvSpPr txBox="1"/>
          <p:nvPr/>
        </p:nvSpPr>
        <p:spPr>
          <a:xfrm>
            <a:off x="4335137" y="1847442"/>
            <a:ext cx="257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redirige a la encuesta</a:t>
            </a:r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600A2E79-CF16-E04B-C064-75F8AB7674A3}"/>
              </a:ext>
            </a:extLst>
          </p:cNvPr>
          <p:cNvGrpSpPr/>
          <p:nvPr/>
        </p:nvGrpSpPr>
        <p:grpSpPr>
          <a:xfrm>
            <a:off x="6967075" y="2394433"/>
            <a:ext cx="383204" cy="376966"/>
            <a:chOff x="10387318" y="2123054"/>
            <a:chExt cx="822960" cy="82296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4FB9504-2FA0-ABE4-1D3C-60D0273D4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7318" y="2123054"/>
              <a:ext cx="822960" cy="822960"/>
            </a:xfrm>
            <a:prstGeom prst="ellipse">
              <a:avLst/>
            </a:prstGeom>
            <a:solidFill>
              <a:srgbClr val="3812C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anrope Medium" pitchFamily="2" charset="0"/>
              </a:endParaRPr>
            </a:p>
          </p:txBody>
        </p:sp>
        <p:sp>
          <p:nvSpPr>
            <p:cNvPr id="59" name="Freeform 133">
              <a:extLst>
                <a:ext uri="{FF2B5EF4-FFF2-40B4-BE49-F238E27FC236}">
                  <a16:creationId xmlns:a16="http://schemas.microsoft.com/office/drawing/2014/main" id="{E8592DBD-5101-0180-889B-3AD8CA6C6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92163" y="2324540"/>
              <a:ext cx="413269" cy="415510"/>
            </a:xfrm>
            <a:custGeom>
              <a:avLst/>
              <a:gdLst>
                <a:gd name="T0" fmla="*/ 534 w 534"/>
                <a:gd name="T1" fmla="*/ 211 h 536"/>
                <a:gd name="T2" fmla="*/ 533 w 534"/>
                <a:gd name="T3" fmla="*/ 209 h 536"/>
                <a:gd name="T4" fmla="*/ 532 w 534"/>
                <a:gd name="T5" fmla="*/ 208 h 536"/>
                <a:gd name="T6" fmla="*/ 532 w 534"/>
                <a:gd name="T7" fmla="*/ 207 h 536"/>
                <a:gd name="T8" fmla="*/ 531 w 534"/>
                <a:gd name="T9" fmla="*/ 207 h 536"/>
                <a:gd name="T10" fmla="*/ 465 w 534"/>
                <a:gd name="T11" fmla="*/ 93 h 536"/>
                <a:gd name="T12" fmla="*/ 391 w 534"/>
                <a:gd name="T13" fmla="*/ 86 h 536"/>
                <a:gd name="T14" fmla="*/ 219 w 534"/>
                <a:gd name="T15" fmla="*/ 23 h 536"/>
                <a:gd name="T16" fmla="*/ 76 w 534"/>
                <a:gd name="T17" fmla="*/ 86 h 536"/>
                <a:gd name="T18" fmla="*/ 69 w 534"/>
                <a:gd name="T19" fmla="*/ 150 h 536"/>
                <a:gd name="T20" fmla="*/ 2 w 534"/>
                <a:gd name="T21" fmla="*/ 207 h 536"/>
                <a:gd name="T22" fmla="*/ 1 w 534"/>
                <a:gd name="T23" fmla="*/ 208 h 536"/>
                <a:gd name="T24" fmla="*/ 1 w 534"/>
                <a:gd name="T25" fmla="*/ 209 h 536"/>
                <a:gd name="T26" fmla="*/ 0 w 534"/>
                <a:gd name="T27" fmla="*/ 210 h 536"/>
                <a:gd name="T28" fmla="*/ 0 w 534"/>
                <a:gd name="T29" fmla="*/ 212 h 536"/>
                <a:gd name="T30" fmla="*/ 0 w 534"/>
                <a:gd name="T31" fmla="*/ 529 h 536"/>
                <a:gd name="T32" fmla="*/ 527 w 534"/>
                <a:gd name="T33" fmla="*/ 536 h 536"/>
                <a:gd name="T34" fmla="*/ 534 w 534"/>
                <a:gd name="T35" fmla="*/ 212 h 536"/>
                <a:gd name="T36" fmla="*/ 520 w 534"/>
                <a:gd name="T37" fmla="*/ 227 h 536"/>
                <a:gd name="T38" fmla="*/ 373 w 534"/>
                <a:gd name="T39" fmla="*/ 352 h 536"/>
                <a:gd name="T40" fmla="*/ 516 w 534"/>
                <a:gd name="T41" fmla="*/ 212 h 536"/>
                <a:gd name="T42" fmla="*/ 465 w 534"/>
                <a:gd name="T43" fmla="*/ 168 h 536"/>
                <a:gd name="T44" fmla="*/ 228 w 534"/>
                <a:gd name="T45" fmla="*/ 33 h 536"/>
                <a:gd name="T46" fmla="*/ 369 w 534"/>
                <a:gd name="T47" fmla="*/ 86 h 536"/>
                <a:gd name="T48" fmla="*/ 228 w 534"/>
                <a:gd name="T49" fmla="*/ 33 h 536"/>
                <a:gd name="T50" fmla="*/ 451 w 534"/>
                <a:gd name="T51" fmla="*/ 267 h 536"/>
                <a:gd name="T52" fmla="*/ 316 w 534"/>
                <a:gd name="T53" fmla="*/ 303 h 536"/>
                <a:gd name="T54" fmla="*/ 171 w 534"/>
                <a:gd name="T55" fmla="*/ 344 h 536"/>
                <a:gd name="T56" fmla="*/ 83 w 534"/>
                <a:gd name="T57" fmla="*/ 100 h 536"/>
                <a:gd name="T58" fmla="*/ 14 w 534"/>
                <a:gd name="T59" fmla="*/ 227 h 536"/>
                <a:gd name="T60" fmla="*/ 14 w 534"/>
                <a:gd name="T61" fmla="*/ 477 h 536"/>
                <a:gd name="T62" fmla="*/ 69 w 534"/>
                <a:gd name="T63" fmla="*/ 256 h 536"/>
                <a:gd name="T64" fmla="*/ 69 w 534"/>
                <a:gd name="T65" fmla="*/ 169 h 536"/>
                <a:gd name="T66" fmla="*/ 14 w 534"/>
                <a:gd name="T67" fmla="*/ 522 h 536"/>
                <a:gd name="T68" fmla="*/ 228 w 534"/>
                <a:gd name="T69" fmla="*/ 314 h 536"/>
                <a:gd name="T70" fmla="*/ 520 w 534"/>
                <a:gd name="T71" fmla="*/ 496 h 536"/>
                <a:gd name="T72" fmla="*/ 14 w 534"/>
                <a:gd name="T73" fmla="*/ 522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4" h="536">
                  <a:moveTo>
                    <a:pt x="534" y="212"/>
                  </a:moveTo>
                  <a:cubicBezTo>
                    <a:pt x="534" y="211"/>
                    <a:pt x="534" y="211"/>
                    <a:pt x="534" y="211"/>
                  </a:cubicBezTo>
                  <a:cubicBezTo>
                    <a:pt x="533" y="211"/>
                    <a:pt x="533" y="210"/>
                    <a:pt x="533" y="210"/>
                  </a:cubicBezTo>
                  <a:cubicBezTo>
                    <a:pt x="533" y="210"/>
                    <a:pt x="533" y="210"/>
                    <a:pt x="533" y="209"/>
                  </a:cubicBezTo>
                  <a:cubicBezTo>
                    <a:pt x="533" y="209"/>
                    <a:pt x="533" y="209"/>
                    <a:pt x="533" y="209"/>
                  </a:cubicBezTo>
                  <a:cubicBezTo>
                    <a:pt x="533" y="209"/>
                    <a:pt x="533" y="208"/>
                    <a:pt x="532" y="208"/>
                  </a:cubicBezTo>
                  <a:cubicBezTo>
                    <a:pt x="532" y="208"/>
                    <a:pt x="532" y="208"/>
                    <a:pt x="532" y="208"/>
                  </a:cubicBezTo>
                  <a:cubicBezTo>
                    <a:pt x="532" y="208"/>
                    <a:pt x="532" y="207"/>
                    <a:pt x="532" y="207"/>
                  </a:cubicBezTo>
                  <a:cubicBezTo>
                    <a:pt x="532" y="207"/>
                    <a:pt x="532" y="207"/>
                    <a:pt x="532" y="207"/>
                  </a:cubicBezTo>
                  <a:cubicBezTo>
                    <a:pt x="531" y="207"/>
                    <a:pt x="531" y="207"/>
                    <a:pt x="531" y="207"/>
                  </a:cubicBezTo>
                  <a:cubicBezTo>
                    <a:pt x="465" y="150"/>
                    <a:pt x="465" y="150"/>
                    <a:pt x="465" y="150"/>
                  </a:cubicBezTo>
                  <a:cubicBezTo>
                    <a:pt x="465" y="93"/>
                    <a:pt x="465" y="93"/>
                    <a:pt x="465" y="93"/>
                  </a:cubicBezTo>
                  <a:cubicBezTo>
                    <a:pt x="465" y="89"/>
                    <a:pt x="461" y="86"/>
                    <a:pt x="458" y="86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16" y="23"/>
                    <a:pt x="316" y="23"/>
                    <a:pt x="316" y="23"/>
                  </a:cubicBezTo>
                  <a:cubicBezTo>
                    <a:pt x="289" y="0"/>
                    <a:pt x="246" y="0"/>
                    <a:pt x="219" y="23"/>
                  </a:cubicBezTo>
                  <a:cubicBezTo>
                    <a:pt x="144" y="86"/>
                    <a:pt x="144" y="86"/>
                    <a:pt x="144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2" y="86"/>
                    <a:pt x="69" y="89"/>
                    <a:pt x="69" y="93"/>
                  </a:cubicBezTo>
                  <a:cubicBezTo>
                    <a:pt x="69" y="150"/>
                    <a:pt x="69" y="150"/>
                    <a:pt x="69" y="150"/>
                  </a:cubicBezTo>
                  <a:cubicBezTo>
                    <a:pt x="2" y="207"/>
                    <a:pt x="2" y="207"/>
                    <a:pt x="2" y="207"/>
                  </a:cubicBezTo>
                  <a:cubicBezTo>
                    <a:pt x="2" y="207"/>
                    <a:pt x="2" y="207"/>
                    <a:pt x="2" y="207"/>
                  </a:cubicBezTo>
                  <a:cubicBezTo>
                    <a:pt x="2" y="207"/>
                    <a:pt x="2" y="207"/>
                    <a:pt x="1" y="207"/>
                  </a:cubicBezTo>
                  <a:cubicBezTo>
                    <a:pt x="1" y="207"/>
                    <a:pt x="1" y="208"/>
                    <a:pt x="1" y="208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1" y="209"/>
                    <a:pt x="1" y="209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0"/>
                    <a:pt x="0" y="211"/>
                    <a:pt x="0" y="211"/>
                  </a:cubicBezTo>
                  <a:cubicBezTo>
                    <a:pt x="0" y="211"/>
                    <a:pt x="0" y="211"/>
                    <a:pt x="0" y="212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529"/>
                    <a:pt x="0" y="529"/>
                    <a:pt x="0" y="529"/>
                  </a:cubicBezTo>
                  <a:cubicBezTo>
                    <a:pt x="0" y="533"/>
                    <a:pt x="3" y="536"/>
                    <a:pt x="7" y="536"/>
                  </a:cubicBezTo>
                  <a:cubicBezTo>
                    <a:pt x="527" y="536"/>
                    <a:pt x="527" y="536"/>
                    <a:pt x="527" y="536"/>
                  </a:cubicBezTo>
                  <a:cubicBezTo>
                    <a:pt x="530" y="536"/>
                    <a:pt x="534" y="533"/>
                    <a:pt x="534" y="529"/>
                  </a:cubicBezTo>
                  <a:cubicBezTo>
                    <a:pt x="534" y="212"/>
                    <a:pt x="534" y="212"/>
                    <a:pt x="534" y="212"/>
                  </a:cubicBezTo>
                  <a:cubicBezTo>
                    <a:pt x="534" y="212"/>
                    <a:pt x="534" y="212"/>
                    <a:pt x="534" y="212"/>
                  </a:cubicBezTo>
                  <a:close/>
                  <a:moveTo>
                    <a:pt x="520" y="227"/>
                  </a:moveTo>
                  <a:cubicBezTo>
                    <a:pt x="520" y="477"/>
                    <a:pt x="520" y="477"/>
                    <a:pt x="520" y="477"/>
                  </a:cubicBezTo>
                  <a:cubicBezTo>
                    <a:pt x="373" y="352"/>
                    <a:pt x="373" y="352"/>
                    <a:pt x="373" y="352"/>
                  </a:cubicBezTo>
                  <a:lnTo>
                    <a:pt x="520" y="227"/>
                  </a:lnTo>
                  <a:close/>
                  <a:moveTo>
                    <a:pt x="516" y="212"/>
                  </a:moveTo>
                  <a:cubicBezTo>
                    <a:pt x="465" y="255"/>
                    <a:pt x="465" y="255"/>
                    <a:pt x="465" y="255"/>
                  </a:cubicBezTo>
                  <a:cubicBezTo>
                    <a:pt x="465" y="168"/>
                    <a:pt x="465" y="168"/>
                    <a:pt x="465" y="168"/>
                  </a:cubicBezTo>
                  <a:lnTo>
                    <a:pt x="516" y="212"/>
                  </a:lnTo>
                  <a:close/>
                  <a:moveTo>
                    <a:pt x="228" y="33"/>
                  </a:moveTo>
                  <a:cubicBezTo>
                    <a:pt x="250" y="15"/>
                    <a:pt x="285" y="15"/>
                    <a:pt x="307" y="33"/>
                  </a:cubicBezTo>
                  <a:cubicBezTo>
                    <a:pt x="369" y="86"/>
                    <a:pt x="369" y="86"/>
                    <a:pt x="369" y="86"/>
                  </a:cubicBezTo>
                  <a:cubicBezTo>
                    <a:pt x="166" y="86"/>
                    <a:pt x="166" y="86"/>
                    <a:pt x="166" y="86"/>
                  </a:cubicBezTo>
                  <a:lnTo>
                    <a:pt x="228" y="33"/>
                  </a:lnTo>
                  <a:close/>
                  <a:moveTo>
                    <a:pt x="451" y="100"/>
                  </a:moveTo>
                  <a:cubicBezTo>
                    <a:pt x="451" y="267"/>
                    <a:pt x="451" y="267"/>
                    <a:pt x="451" y="267"/>
                  </a:cubicBezTo>
                  <a:cubicBezTo>
                    <a:pt x="362" y="342"/>
                    <a:pt x="362" y="342"/>
                    <a:pt x="362" y="342"/>
                  </a:cubicBezTo>
                  <a:cubicBezTo>
                    <a:pt x="316" y="303"/>
                    <a:pt x="316" y="303"/>
                    <a:pt x="316" y="303"/>
                  </a:cubicBezTo>
                  <a:cubicBezTo>
                    <a:pt x="289" y="280"/>
                    <a:pt x="246" y="280"/>
                    <a:pt x="219" y="303"/>
                  </a:cubicBezTo>
                  <a:cubicBezTo>
                    <a:pt x="171" y="344"/>
                    <a:pt x="171" y="344"/>
                    <a:pt x="171" y="344"/>
                  </a:cubicBezTo>
                  <a:cubicBezTo>
                    <a:pt x="83" y="268"/>
                    <a:pt x="83" y="268"/>
                    <a:pt x="83" y="268"/>
                  </a:cubicBezTo>
                  <a:cubicBezTo>
                    <a:pt x="83" y="100"/>
                    <a:pt x="83" y="100"/>
                    <a:pt x="83" y="100"/>
                  </a:cubicBezTo>
                  <a:lnTo>
                    <a:pt x="451" y="100"/>
                  </a:lnTo>
                  <a:close/>
                  <a:moveTo>
                    <a:pt x="14" y="227"/>
                  </a:moveTo>
                  <a:cubicBezTo>
                    <a:pt x="161" y="353"/>
                    <a:pt x="161" y="353"/>
                    <a:pt x="161" y="353"/>
                  </a:cubicBezTo>
                  <a:cubicBezTo>
                    <a:pt x="14" y="477"/>
                    <a:pt x="14" y="477"/>
                    <a:pt x="14" y="477"/>
                  </a:cubicBezTo>
                  <a:lnTo>
                    <a:pt x="14" y="227"/>
                  </a:lnTo>
                  <a:close/>
                  <a:moveTo>
                    <a:pt x="69" y="256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69" y="169"/>
                    <a:pt x="69" y="169"/>
                    <a:pt x="69" y="169"/>
                  </a:cubicBezTo>
                  <a:lnTo>
                    <a:pt x="69" y="256"/>
                  </a:lnTo>
                  <a:close/>
                  <a:moveTo>
                    <a:pt x="14" y="522"/>
                  </a:moveTo>
                  <a:cubicBezTo>
                    <a:pt x="14" y="496"/>
                    <a:pt x="14" y="496"/>
                    <a:pt x="14" y="496"/>
                  </a:cubicBezTo>
                  <a:cubicBezTo>
                    <a:pt x="228" y="314"/>
                    <a:pt x="228" y="314"/>
                    <a:pt x="228" y="314"/>
                  </a:cubicBezTo>
                  <a:cubicBezTo>
                    <a:pt x="250" y="295"/>
                    <a:pt x="285" y="295"/>
                    <a:pt x="307" y="314"/>
                  </a:cubicBezTo>
                  <a:cubicBezTo>
                    <a:pt x="520" y="496"/>
                    <a:pt x="520" y="496"/>
                    <a:pt x="520" y="496"/>
                  </a:cubicBezTo>
                  <a:cubicBezTo>
                    <a:pt x="520" y="522"/>
                    <a:pt x="520" y="522"/>
                    <a:pt x="520" y="522"/>
                  </a:cubicBezTo>
                  <a:lnTo>
                    <a:pt x="14" y="5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anrope Medium" pitchFamily="2" charset="0"/>
              </a:endParaRPr>
            </a:p>
          </p:txBody>
        </p:sp>
      </p:grp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383F572-E0BE-601D-4622-D6899E6EA2D3}"/>
              </a:ext>
            </a:extLst>
          </p:cNvPr>
          <p:cNvSpPr/>
          <p:nvPr/>
        </p:nvSpPr>
        <p:spPr>
          <a:xfrm>
            <a:off x="7350279" y="2199972"/>
            <a:ext cx="1658734" cy="571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Mensaje de agradecimiento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300D141-526F-33FA-2C61-08C4FF44D87E}"/>
              </a:ext>
            </a:extLst>
          </p:cNvPr>
          <p:cNvCxnSpPr>
            <a:cxnSpLocks/>
          </p:cNvCxnSpPr>
          <p:nvPr/>
        </p:nvCxnSpPr>
        <p:spPr>
          <a:xfrm>
            <a:off x="7756277" y="2876778"/>
            <a:ext cx="0" cy="333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o 63">
            <a:extLst>
              <a:ext uri="{FF2B5EF4-FFF2-40B4-BE49-F238E27FC236}">
                <a16:creationId xmlns:a16="http://schemas.microsoft.com/office/drawing/2014/main" id="{F67E3632-4A49-0C19-79E7-A350893BA1B7}"/>
              </a:ext>
            </a:extLst>
          </p:cNvPr>
          <p:cNvGrpSpPr/>
          <p:nvPr/>
        </p:nvGrpSpPr>
        <p:grpSpPr>
          <a:xfrm>
            <a:off x="7588040" y="3228072"/>
            <a:ext cx="383204" cy="376966"/>
            <a:chOff x="10387318" y="2123054"/>
            <a:chExt cx="822960" cy="822960"/>
          </a:xfrm>
        </p:grpSpPr>
        <p:sp>
          <p:nvSpPr>
            <p:cNvPr id="65" name="Oval 57">
              <a:extLst>
                <a:ext uri="{FF2B5EF4-FFF2-40B4-BE49-F238E27FC236}">
                  <a16:creationId xmlns:a16="http://schemas.microsoft.com/office/drawing/2014/main" id="{D48E003B-ABAF-4807-B73E-5A7559071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7318" y="2123054"/>
              <a:ext cx="822960" cy="822960"/>
            </a:xfrm>
            <a:prstGeom prst="ellipse">
              <a:avLst/>
            </a:prstGeom>
            <a:solidFill>
              <a:srgbClr val="3812C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anrope Medium" pitchFamily="2" charset="0"/>
              </a:endParaRPr>
            </a:p>
          </p:txBody>
        </p:sp>
        <p:sp>
          <p:nvSpPr>
            <p:cNvPr id="66" name="Freeform 133">
              <a:extLst>
                <a:ext uri="{FF2B5EF4-FFF2-40B4-BE49-F238E27FC236}">
                  <a16:creationId xmlns:a16="http://schemas.microsoft.com/office/drawing/2014/main" id="{4C3B32CE-B159-6F70-75C0-025A61CDE1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92163" y="2324540"/>
              <a:ext cx="413269" cy="415510"/>
            </a:xfrm>
            <a:custGeom>
              <a:avLst/>
              <a:gdLst>
                <a:gd name="T0" fmla="*/ 534 w 534"/>
                <a:gd name="T1" fmla="*/ 211 h 536"/>
                <a:gd name="T2" fmla="*/ 533 w 534"/>
                <a:gd name="T3" fmla="*/ 209 h 536"/>
                <a:gd name="T4" fmla="*/ 532 w 534"/>
                <a:gd name="T5" fmla="*/ 208 h 536"/>
                <a:gd name="T6" fmla="*/ 532 w 534"/>
                <a:gd name="T7" fmla="*/ 207 h 536"/>
                <a:gd name="T8" fmla="*/ 531 w 534"/>
                <a:gd name="T9" fmla="*/ 207 h 536"/>
                <a:gd name="T10" fmla="*/ 465 w 534"/>
                <a:gd name="T11" fmla="*/ 93 h 536"/>
                <a:gd name="T12" fmla="*/ 391 w 534"/>
                <a:gd name="T13" fmla="*/ 86 h 536"/>
                <a:gd name="T14" fmla="*/ 219 w 534"/>
                <a:gd name="T15" fmla="*/ 23 h 536"/>
                <a:gd name="T16" fmla="*/ 76 w 534"/>
                <a:gd name="T17" fmla="*/ 86 h 536"/>
                <a:gd name="T18" fmla="*/ 69 w 534"/>
                <a:gd name="T19" fmla="*/ 150 h 536"/>
                <a:gd name="T20" fmla="*/ 2 w 534"/>
                <a:gd name="T21" fmla="*/ 207 h 536"/>
                <a:gd name="T22" fmla="*/ 1 w 534"/>
                <a:gd name="T23" fmla="*/ 208 h 536"/>
                <a:gd name="T24" fmla="*/ 1 w 534"/>
                <a:gd name="T25" fmla="*/ 209 h 536"/>
                <a:gd name="T26" fmla="*/ 0 w 534"/>
                <a:gd name="T27" fmla="*/ 210 h 536"/>
                <a:gd name="T28" fmla="*/ 0 w 534"/>
                <a:gd name="T29" fmla="*/ 212 h 536"/>
                <a:gd name="T30" fmla="*/ 0 w 534"/>
                <a:gd name="T31" fmla="*/ 529 h 536"/>
                <a:gd name="T32" fmla="*/ 527 w 534"/>
                <a:gd name="T33" fmla="*/ 536 h 536"/>
                <a:gd name="T34" fmla="*/ 534 w 534"/>
                <a:gd name="T35" fmla="*/ 212 h 536"/>
                <a:gd name="T36" fmla="*/ 520 w 534"/>
                <a:gd name="T37" fmla="*/ 227 h 536"/>
                <a:gd name="T38" fmla="*/ 373 w 534"/>
                <a:gd name="T39" fmla="*/ 352 h 536"/>
                <a:gd name="T40" fmla="*/ 516 w 534"/>
                <a:gd name="T41" fmla="*/ 212 h 536"/>
                <a:gd name="T42" fmla="*/ 465 w 534"/>
                <a:gd name="T43" fmla="*/ 168 h 536"/>
                <a:gd name="T44" fmla="*/ 228 w 534"/>
                <a:gd name="T45" fmla="*/ 33 h 536"/>
                <a:gd name="T46" fmla="*/ 369 w 534"/>
                <a:gd name="T47" fmla="*/ 86 h 536"/>
                <a:gd name="T48" fmla="*/ 228 w 534"/>
                <a:gd name="T49" fmla="*/ 33 h 536"/>
                <a:gd name="T50" fmla="*/ 451 w 534"/>
                <a:gd name="T51" fmla="*/ 267 h 536"/>
                <a:gd name="T52" fmla="*/ 316 w 534"/>
                <a:gd name="T53" fmla="*/ 303 h 536"/>
                <a:gd name="T54" fmla="*/ 171 w 534"/>
                <a:gd name="T55" fmla="*/ 344 h 536"/>
                <a:gd name="T56" fmla="*/ 83 w 534"/>
                <a:gd name="T57" fmla="*/ 100 h 536"/>
                <a:gd name="T58" fmla="*/ 14 w 534"/>
                <a:gd name="T59" fmla="*/ 227 h 536"/>
                <a:gd name="T60" fmla="*/ 14 w 534"/>
                <a:gd name="T61" fmla="*/ 477 h 536"/>
                <a:gd name="T62" fmla="*/ 69 w 534"/>
                <a:gd name="T63" fmla="*/ 256 h 536"/>
                <a:gd name="T64" fmla="*/ 69 w 534"/>
                <a:gd name="T65" fmla="*/ 169 h 536"/>
                <a:gd name="T66" fmla="*/ 14 w 534"/>
                <a:gd name="T67" fmla="*/ 522 h 536"/>
                <a:gd name="T68" fmla="*/ 228 w 534"/>
                <a:gd name="T69" fmla="*/ 314 h 536"/>
                <a:gd name="T70" fmla="*/ 520 w 534"/>
                <a:gd name="T71" fmla="*/ 496 h 536"/>
                <a:gd name="T72" fmla="*/ 14 w 534"/>
                <a:gd name="T73" fmla="*/ 522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4" h="536">
                  <a:moveTo>
                    <a:pt x="534" y="212"/>
                  </a:moveTo>
                  <a:cubicBezTo>
                    <a:pt x="534" y="211"/>
                    <a:pt x="534" y="211"/>
                    <a:pt x="534" y="211"/>
                  </a:cubicBezTo>
                  <a:cubicBezTo>
                    <a:pt x="533" y="211"/>
                    <a:pt x="533" y="210"/>
                    <a:pt x="533" y="210"/>
                  </a:cubicBezTo>
                  <a:cubicBezTo>
                    <a:pt x="533" y="210"/>
                    <a:pt x="533" y="210"/>
                    <a:pt x="533" y="209"/>
                  </a:cubicBezTo>
                  <a:cubicBezTo>
                    <a:pt x="533" y="209"/>
                    <a:pt x="533" y="209"/>
                    <a:pt x="533" y="209"/>
                  </a:cubicBezTo>
                  <a:cubicBezTo>
                    <a:pt x="533" y="209"/>
                    <a:pt x="533" y="208"/>
                    <a:pt x="532" y="208"/>
                  </a:cubicBezTo>
                  <a:cubicBezTo>
                    <a:pt x="532" y="208"/>
                    <a:pt x="532" y="208"/>
                    <a:pt x="532" y="208"/>
                  </a:cubicBezTo>
                  <a:cubicBezTo>
                    <a:pt x="532" y="208"/>
                    <a:pt x="532" y="207"/>
                    <a:pt x="532" y="207"/>
                  </a:cubicBezTo>
                  <a:cubicBezTo>
                    <a:pt x="532" y="207"/>
                    <a:pt x="532" y="207"/>
                    <a:pt x="532" y="207"/>
                  </a:cubicBezTo>
                  <a:cubicBezTo>
                    <a:pt x="531" y="207"/>
                    <a:pt x="531" y="207"/>
                    <a:pt x="531" y="207"/>
                  </a:cubicBezTo>
                  <a:cubicBezTo>
                    <a:pt x="465" y="150"/>
                    <a:pt x="465" y="150"/>
                    <a:pt x="465" y="150"/>
                  </a:cubicBezTo>
                  <a:cubicBezTo>
                    <a:pt x="465" y="93"/>
                    <a:pt x="465" y="93"/>
                    <a:pt x="465" y="93"/>
                  </a:cubicBezTo>
                  <a:cubicBezTo>
                    <a:pt x="465" y="89"/>
                    <a:pt x="461" y="86"/>
                    <a:pt x="458" y="86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16" y="23"/>
                    <a:pt x="316" y="23"/>
                    <a:pt x="316" y="23"/>
                  </a:cubicBezTo>
                  <a:cubicBezTo>
                    <a:pt x="289" y="0"/>
                    <a:pt x="246" y="0"/>
                    <a:pt x="219" y="23"/>
                  </a:cubicBezTo>
                  <a:cubicBezTo>
                    <a:pt x="144" y="86"/>
                    <a:pt x="144" y="86"/>
                    <a:pt x="144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2" y="86"/>
                    <a:pt x="69" y="89"/>
                    <a:pt x="69" y="93"/>
                  </a:cubicBezTo>
                  <a:cubicBezTo>
                    <a:pt x="69" y="150"/>
                    <a:pt x="69" y="150"/>
                    <a:pt x="69" y="150"/>
                  </a:cubicBezTo>
                  <a:cubicBezTo>
                    <a:pt x="2" y="207"/>
                    <a:pt x="2" y="207"/>
                    <a:pt x="2" y="207"/>
                  </a:cubicBezTo>
                  <a:cubicBezTo>
                    <a:pt x="2" y="207"/>
                    <a:pt x="2" y="207"/>
                    <a:pt x="2" y="207"/>
                  </a:cubicBezTo>
                  <a:cubicBezTo>
                    <a:pt x="2" y="207"/>
                    <a:pt x="2" y="207"/>
                    <a:pt x="1" y="207"/>
                  </a:cubicBezTo>
                  <a:cubicBezTo>
                    <a:pt x="1" y="207"/>
                    <a:pt x="1" y="208"/>
                    <a:pt x="1" y="208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1" y="209"/>
                    <a:pt x="1" y="209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0"/>
                    <a:pt x="0" y="211"/>
                    <a:pt x="0" y="211"/>
                  </a:cubicBezTo>
                  <a:cubicBezTo>
                    <a:pt x="0" y="211"/>
                    <a:pt x="0" y="211"/>
                    <a:pt x="0" y="212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529"/>
                    <a:pt x="0" y="529"/>
                    <a:pt x="0" y="529"/>
                  </a:cubicBezTo>
                  <a:cubicBezTo>
                    <a:pt x="0" y="533"/>
                    <a:pt x="3" y="536"/>
                    <a:pt x="7" y="536"/>
                  </a:cubicBezTo>
                  <a:cubicBezTo>
                    <a:pt x="527" y="536"/>
                    <a:pt x="527" y="536"/>
                    <a:pt x="527" y="536"/>
                  </a:cubicBezTo>
                  <a:cubicBezTo>
                    <a:pt x="530" y="536"/>
                    <a:pt x="534" y="533"/>
                    <a:pt x="534" y="529"/>
                  </a:cubicBezTo>
                  <a:cubicBezTo>
                    <a:pt x="534" y="212"/>
                    <a:pt x="534" y="212"/>
                    <a:pt x="534" y="212"/>
                  </a:cubicBezTo>
                  <a:cubicBezTo>
                    <a:pt x="534" y="212"/>
                    <a:pt x="534" y="212"/>
                    <a:pt x="534" y="212"/>
                  </a:cubicBezTo>
                  <a:close/>
                  <a:moveTo>
                    <a:pt x="520" y="227"/>
                  </a:moveTo>
                  <a:cubicBezTo>
                    <a:pt x="520" y="477"/>
                    <a:pt x="520" y="477"/>
                    <a:pt x="520" y="477"/>
                  </a:cubicBezTo>
                  <a:cubicBezTo>
                    <a:pt x="373" y="352"/>
                    <a:pt x="373" y="352"/>
                    <a:pt x="373" y="352"/>
                  </a:cubicBezTo>
                  <a:lnTo>
                    <a:pt x="520" y="227"/>
                  </a:lnTo>
                  <a:close/>
                  <a:moveTo>
                    <a:pt x="516" y="212"/>
                  </a:moveTo>
                  <a:cubicBezTo>
                    <a:pt x="465" y="255"/>
                    <a:pt x="465" y="255"/>
                    <a:pt x="465" y="255"/>
                  </a:cubicBezTo>
                  <a:cubicBezTo>
                    <a:pt x="465" y="168"/>
                    <a:pt x="465" y="168"/>
                    <a:pt x="465" y="168"/>
                  </a:cubicBezTo>
                  <a:lnTo>
                    <a:pt x="516" y="212"/>
                  </a:lnTo>
                  <a:close/>
                  <a:moveTo>
                    <a:pt x="228" y="33"/>
                  </a:moveTo>
                  <a:cubicBezTo>
                    <a:pt x="250" y="15"/>
                    <a:pt x="285" y="15"/>
                    <a:pt x="307" y="33"/>
                  </a:cubicBezTo>
                  <a:cubicBezTo>
                    <a:pt x="369" y="86"/>
                    <a:pt x="369" y="86"/>
                    <a:pt x="369" y="86"/>
                  </a:cubicBezTo>
                  <a:cubicBezTo>
                    <a:pt x="166" y="86"/>
                    <a:pt x="166" y="86"/>
                    <a:pt x="166" y="86"/>
                  </a:cubicBezTo>
                  <a:lnTo>
                    <a:pt x="228" y="33"/>
                  </a:lnTo>
                  <a:close/>
                  <a:moveTo>
                    <a:pt x="451" y="100"/>
                  </a:moveTo>
                  <a:cubicBezTo>
                    <a:pt x="451" y="267"/>
                    <a:pt x="451" y="267"/>
                    <a:pt x="451" y="267"/>
                  </a:cubicBezTo>
                  <a:cubicBezTo>
                    <a:pt x="362" y="342"/>
                    <a:pt x="362" y="342"/>
                    <a:pt x="362" y="342"/>
                  </a:cubicBezTo>
                  <a:cubicBezTo>
                    <a:pt x="316" y="303"/>
                    <a:pt x="316" y="303"/>
                    <a:pt x="316" y="303"/>
                  </a:cubicBezTo>
                  <a:cubicBezTo>
                    <a:pt x="289" y="280"/>
                    <a:pt x="246" y="280"/>
                    <a:pt x="219" y="303"/>
                  </a:cubicBezTo>
                  <a:cubicBezTo>
                    <a:pt x="171" y="344"/>
                    <a:pt x="171" y="344"/>
                    <a:pt x="171" y="344"/>
                  </a:cubicBezTo>
                  <a:cubicBezTo>
                    <a:pt x="83" y="268"/>
                    <a:pt x="83" y="268"/>
                    <a:pt x="83" y="268"/>
                  </a:cubicBezTo>
                  <a:cubicBezTo>
                    <a:pt x="83" y="100"/>
                    <a:pt x="83" y="100"/>
                    <a:pt x="83" y="100"/>
                  </a:cubicBezTo>
                  <a:lnTo>
                    <a:pt x="451" y="100"/>
                  </a:lnTo>
                  <a:close/>
                  <a:moveTo>
                    <a:pt x="14" y="227"/>
                  </a:moveTo>
                  <a:cubicBezTo>
                    <a:pt x="161" y="353"/>
                    <a:pt x="161" y="353"/>
                    <a:pt x="161" y="353"/>
                  </a:cubicBezTo>
                  <a:cubicBezTo>
                    <a:pt x="14" y="477"/>
                    <a:pt x="14" y="477"/>
                    <a:pt x="14" y="477"/>
                  </a:cubicBezTo>
                  <a:lnTo>
                    <a:pt x="14" y="227"/>
                  </a:lnTo>
                  <a:close/>
                  <a:moveTo>
                    <a:pt x="69" y="256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69" y="169"/>
                    <a:pt x="69" y="169"/>
                    <a:pt x="69" y="169"/>
                  </a:cubicBezTo>
                  <a:lnTo>
                    <a:pt x="69" y="256"/>
                  </a:lnTo>
                  <a:close/>
                  <a:moveTo>
                    <a:pt x="14" y="522"/>
                  </a:moveTo>
                  <a:cubicBezTo>
                    <a:pt x="14" y="496"/>
                    <a:pt x="14" y="496"/>
                    <a:pt x="14" y="496"/>
                  </a:cubicBezTo>
                  <a:cubicBezTo>
                    <a:pt x="228" y="314"/>
                    <a:pt x="228" y="314"/>
                    <a:pt x="228" y="314"/>
                  </a:cubicBezTo>
                  <a:cubicBezTo>
                    <a:pt x="250" y="295"/>
                    <a:pt x="285" y="295"/>
                    <a:pt x="307" y="314"/>
                  </a:cubicBezTo>
                  <a:cubicBezTo>
                    <a:pt x="520" y="496"/>
                    <a:pt x="520" y="496"/>
                    <a:pt x="520" y="496"/>
                  </a:cubicBezTo>
                  <a:cubicBezTo>
                    <a:pt x="520" y="522"/>
                    <a:pt x="520" y="522"/>
                    <a:pt x="520" y="522"/>
                  </a:cubicBezTo>
                  <a:lnTo>
                    <a:pt x="14" y="5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anrope Medium" pitchFamily="2" charset="0"/>
              </a:endParaRPr>
            </a:p>
          </p:txBody>
        </p:sp>
      </p:grp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2C7939A-80B8-E511-97F3-467974618A4D}"/>
              </a:ext>
            </a:extLst>
          </p:cNvPr>
          <p:cNvSpPr/>
          <p:nvPr/>
        </p:nvSpPr>
        <p:spPr>
          <a:xfrm>
            <a:off x="5509431" y="3204766"/>
            <a:ext cx="2057462" cy="577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¿Quieres conocer mis </a:t>
            </a:r>
            <a:r>
              <a:rPr lang="es-ES" dirty="0" err="1"/>
              <a:t>rrss</a:t>
            </a:r>
            <a:r>
              <a:rPr lang="es-ES" dirty="0"/>
              <a:t>?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3AA6B08-E73F-6F47-156A-078845E5F966}"/>
              </a:ext>
            </a:extLst>
          </p:cNvPr>
          <p:cNvCxnSpPr/>
          <p:nvPr/>
        </p:nvCxnSpPr>
        <p:spPr>
          <a:xfrm flipV="1">
            <a:off x="6914181" y="3877756"/>
            <a:ext cx="1414184" cy="2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riángulo isósceles 69">
            <a:extLst>
              <a:ext uri="{FF2B5EF4-FFF2-40B4-BE49-F238E27FC236}">
                <a16:creationId xmlns:a16="http://schemas.microsoft.com/office/drawing/2014/main" id="{AEC25D1E-2B2C-7499-5968-5D8A36F6E71E}"/>
              </a:ext>
            </a:extLst>
          </p:cNvPr>
          <p:cNvSpPr/>
          <p:nvPr/>
        </p:nvSpPr>
        <p:spPr>
          <a:xfrm>
            <a:off x="8387456" y="3454614"/>
            <a:ext cx="856068" cy="6860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F1961631-9098-1AE7-99B4-C096E3286D44}"/>
              </a:ext>
            </a:extLst>
          </p:cNvPr>
          <p:cNvCxnSpPr/>
          <p:nvPr/>
        </p:nvCxnSpPr>
        <p:spPr>
          <a:xfrm flipH="1">
            <a:off x="4769106" y="3898822"/>
            <a:ext cx="1769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72">
            <a:extLst>
              <a:ext uri="{FF2B5EF4-FFF2-40B4-BE49-F238E27FC236}">
                <a16:creationId xmlns:a16="http://schemas.microsoft.com/office/drawing/2014/main" id="{B32426BE-774B-A9D9-941A-25CB1C41B3AC}"/>
              </a:ext>
            </a:extLst>
          </p:cNvPr>
          <p:cNvSpPr/>
          <p:nvPr/>
        </p:nvSpPr>
        <p:spPr>
          <a:xfrm>
            <a:off x="4335137" y="3736357"/>
            <a:ext cx="403022" cy="415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F35F17C-F484-7E71-663D-8EFA3B552AD0}"/>
              </a:ext>
            </a:extLst>
          </p:cNvPr>
          <p:cNvSpPr txBox="1"/>
          <p:nvPr/>
        </p:nvSpPr>
        <p:spPr>
          <a:xfrm>
            <a:off x="7971244" y="2771399"/>
            <a:ext cx="856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A los 7 días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F6415120-0384-76D1-D2BF-3EA6F3D0A1B4}"/>
              </a:ext>
            </a:extLst>
          </p:cNvPr>
          <p:cNvSpPr txBox="1"/>
          <p:nvPr/>
        </p:nvSpPr>
        <p:spPr>
          <a:xfrm>
            <a:off x="3680580" y="3333023"/>
            <a:ext cx="856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A los 7 días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5B4169D4-2FCA-FAEA-F0BD-D26BB6F24E27}"/>
              </a:ext>
            </a:extLst>
          </p:cNvPr>
          <p:cNvCxnSpPr>
            <a:cxnSpLocks/>
          </p:cNvCxnSpPr>
          <p:nvPr/>
        </p:nvCxnSpPr>
        <p:spPr>
          <a:xfrm flipH="1">
            <a:off x="3540496" y="3807056"/>
            <a:ext cx="842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7525A4DD-69C7-EC48-4FC7-F6C58B43CFF3}"/>
              </a:ext>
            </a:extLst>
          </p:cNvPr>
          <p:cNvSpPr/>
          <p:nvPr/>
        </p:nvSpPr>
        <p:spPr>
          <a:xfrm>
            <a:off x="2124159" y="2984660"/>
            <a:ext cx="1416337" cy="120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Consejos para limpiar el iMac y mejorar la velocidad. Te invito a que conozcas mi blog</a:t>
            </a:r>
          </a:p>
        </p:txBody>
      </p:sp>
      <p:grpSp>
        <p:nvGrpSpPr>
          <p:cNvPr id="83" name="Grupo 82">
            <a:extLst>
              <a:ext uri="{FF2B5EF4-FFF2-40B4-BE49-F238E27FC236}">
                <a16:creationId xmlns:a16="http://schemas.microsoft.com/office/drawing/2014/main" id="{998D180B-0DAB-6796-8179-FD2B549F3891}"/>
              </a:ext>
            </a:extLst>
          </p:cNvPr>
          <p:cNvGrpSpPr/>
          <p:nvPr/>
        </p:nvGrpSpPr>
        <p:grpSpPr>
          <a:xfrm>
            <a:off x="3746214" y="3807056"/>
            <a:ext cx="383204" cy="376966"/>
            <a:chOff x="10387318" y="2123054"/>
            <a:chExt cx="822960" cy="822960"/>
          </a:xfrm>
        </p:grpSpPr>
        <p:sp>
          <p:nvSpPr>
            <p:cNvPr id="84" name="Oval 57">
              <a:extLst>
                <a:ext uri="{FF2B5EF4-FFF2-40B4-BE49-F238E27FC236}">
                  <a16:creationId xmlns:a16="http://schemas.microsoft.com/office/drawing/2014/main" id="{19275293-8341-70AA-3873-E2A5ECE9B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7318" y="2123054"/>
              <a:ext cx="822960" cy="822960"/>
            </a:xfrm>
            <a:prstGeom prst="ellipse">
              <a:avLst/>
            </a:prstGeom>
            <a:solidFill>
              <a:srgbClr val="3812C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anrope Medium" pitchFamily="2" charset="0"/>
              </a:endParaRPr>
            </a:p>
          </p:txBody>
        </p:sp>
        <p:sp>
          <p:nvSpPr>
            <p:cNvPr id="85" name="Freeform 133">
              <a:extLst>
                <a:ext uri="{FF2B5EF4-FFF2-40B4-BE49-F238E27FC236}">
                  <a16:creationId xmlns:a16="http://schemas.microsoft.com/office/drawing/2014/main" id="{408D7DFF-F535-2506-8E88-951CD45AED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92163" y="2324540"/>
              <a:ext cx="413269" cy="415510"/>
            </a:xfrm>
            <a:custGeom>
              <a:avLst/>
              <a:gdLst>
                <a:gd name="T0" fmla="*/ 534 w 534"/>
                <a:gd name="T1" fmla="*/ 211 h 536"/>
                <a:gd name="T2" fmla="*/ 533 w 534"/>
                <a:gd name="T3" fmla="*/ 209 h 536"/>
                <a:gd name="T4" fmla="*/ 532 w 534"/>
                <a:gd name="T5" fmla="*/ 208 h 536"/>
                <a:gd name="T6" fmla="*/ 532 w 534"/>
                <a:gd name="T7" fmla="*/ 207 h 536"/>
                <a:gd name="T8" fmla="*/ 531 w 534"/>
                <a:gd name="T9" fmla="*/ 207 h 536"/>
                <a:gd name="T10" fmla="*/ 465 w 534"/>
                <a:gd name="T11" fmla="*/ 93 h 536"/>
                <a:gd name="T12" fmla="*/ 391 w 534"/>
                <a:gd name="T13" fmla="*/ 86 h 536"/>
                <a:gd name="T14" fmla="*/ 219 w 534"/>
                <a:gd name="T15" fmla="*/ 23 h 536"/>
                <a:gd name="T16" fmla="*/ 76 w 534"/>
                <a:gd name="T17" fmla="*/ 86 h 536"/>
                <a:gd name="T18" fmla="*/ 69 w 534"/>
                <a:gd name="T19" fmla="*/ 150 h 536"/>
                <a:gd name="T20" fmla="*/ 2 w 534"/>
                <a:gd name="T21" fmla="*/ 207 h 536"/>
                <a:gd name="T22" fmla="*/ 1 w 534"/>
                <a:gd name="T23" fmla="*/ 208 h 536"/>
                <a:gd name="T24" fmla="*/ 1 w 534"/>
                <a:gd name="T25" fmla="*/ 209 h 536"/>
                <a:gd name="T26" fmla="*/ 0 w 534"/>
                <a:gd name="T27" fmla="*/ 210 h 536"/>
                <a:gd name="T28" fmla="*/ 0 w 534"/>
                <a:gd name="T29" fmla="*/ 212 h 536"/>
                <a:gd name="T30" fmla="*/ 0 w 534"/>
                <a:gd name="T31" fmla="*/ 529 h 536"/>
                <a:gd name="T32" fmla="*/ 527 w 534"/>
                <a:gd name="T33" fmla="*/ 536 h 536"/>
                <a:gd name="T34" fmla="*/ 534 w 534"/>
                <a:gd name="T35" fmla="*/ 212 h 536"/>
                <a:gd name="T36" fmla="*/ 520 w 534"/>
                <a:gd name="T37" fmla="*/ 227 h 536"/>
                <a:gd name="T38" fmla="*/ 373 w 534"/>
                <a:gd name="T39" fmla="*/ 352 h 536"/>
                <a:gd name="T40" fmla="*/ 516 w 534"/>
                <a:gd name="T41" fmla="*/ 212 h 536"/>
                <a:gd name="T42" fmla="*/ 465 w 534"/>
                <a:gd name="T43" fmla="*/ 168 h 536"/>
                <a:gd name="T44" fmla="*/ 228 w 534"/>
                <a:gd name="T45" fmla="*/ 33 h 536"/>
                <a:gd name="T46" fmla="*/ 369 w 534"/>
                <a:gd name="T47" fmla="*/ 86 h 536"/>
                <a:gd name="T48" fmla="*/ 228 w 534"/>
                <a:gd name="T49" fmla="*/ 33 h 536"/>
                <a:gd name="T50" fmla="*/ 451 w 534"/>
                <a:gd name="T51" fmla="*/ 267 h 536"/>
                <a:gd name="T52" fmla="*/ 316 w 534"/>
                <a:gd name="T53" fmla="*/ 303 h 536"/>
                <a:gd name="T54" fmla="*/ 171 w 534"/>
                <a:gd name="T55" fmla="*/ 344 h 536"/>
                <a:gd name="T56" fmla="*/ 83 w 534"/>
                <a:gd name="T57" fmla="*/ 100 h 536"/>
                <a:gd name="T58" fmla="*/ 14 w 534"/>
                <a:gd name="T59" fmla="*/ 227 h 536"/>
                <a:gd name="T60" fmla="*/ 14 w 534"/>
                <a:gd name="T61" fmla="*/ 477 h 536"/>
                <a:gd name="T62" fmla="*/ 69 w 534"/>
                <a:gd name="T63" fmla="*/ 256 h 536"/>
                <a:gd name="T64" fmla="*/ 69 w 534"/>
                <a:gd name="T65" fmla="*/ 169 h 536"/>
                <a:gd name="T66" fmla="*/ 14 w 534"/>
                <a:gd name="T67" fmla="*/ 522 h 536"/>
                <a:gd name="T68" fmla="*/ 228 w 534"/>
                <a:gd name="T69" fmla="*/ 314 h 536"/>
                <a:gd name="T70" fmla="*/ 520 w 534"/>
                <a:gd name="T71" fmla="*/ 496 h 536"/>
                <a:gd name="T72" fmla="*/ 14 w 534"/>
                <a:gd name="T73" fmla="*/ 522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4" h="536">
                  <a:moveTo>
                    <a:pt x="534" y="212"/>
                  </a:moveTo>
                  <a:cubicBezTo>
                    <a:pt x="534" y="211"/>
                    <a:pt x="534" y="211"/>
                    <a:pt x="534" y="211"/>
                  </a:cubicBezTo>
                  <a:cubicBezTo>
                    <a:pt x="533" y="211"/>
                    <a:pt x="533" y="210"/>
                    <a:pt x="533" y="210"/>
                  </a:cubicBezTo>
                  <a:cubicBezTo>
                    <a:pt x="533" y="210"/>
                    <a:pt x="533" y="210"/>
                    <a:pt x="533" y="209"/>
                  </a:cubicBezTo>
                  <a:cubicBezTo>
                    <a:pt x="533" y="209"/>
                    <a:pt x="533" y="209"/>
                    <a:pt x="533" y="209"/>
                  </a:cubicBezTo>
                  <a:cubicBezTo>
                    <a:pt x="533" y="209"/>
                    <a:pt x="533" y="208"/>
                    <a:pt x="532" y="208"/>
                  </a:cubicBezTo>
                  <a:cubicBezTo>
                    <a:pt x="532" y="208"/>
                    <a:pt x="532" y="208"/>
                    <a:pt x="532" y="208"/>
                  </a:cubicBezTo>
                  <a:cubicBezTo>
                    <a:pt x="532" y="208"/>
                    <a:pt x="532" y="207"/>
                    <a:pt x="532" y="207"/>
                  </a:cubicBezTo>
                  <a:cubicBezTo>
                    <a:pt x="532" y="207"/>
                    <a:pt x="532" y="207"/>
                    <a:pt x="532" y="207"/>
                  </a:cubicBezTo>
                  <a:cubicBezTo>
                    <a:pt x="531" y="207"/>
                    <a:pt x="531" y="207"/>
                    <a:pt x="531" y="207"/>
                  </a:cubicBezTo>
                  <a:cubicBezTo>
                    <a:pt x="465" y="150"/>
                    <a:pt x="465" y="150"/>
                    <a:pt x="465" y="150"/>
                  </a:cubicBezTo>
                  <a:cubicBezTo>
                    <a:pt x="465" y="93"/>
                    <a:pt x="465" y="93"/>
                    <a:pt x="465" y="93"/>
                  </a:cubicBezTo>
                  <a:cubicBezTo>
                    <a:pt x="465" y="89"/>
                    <a:pt x="461" y="86"/>
                    <a:pt x="458" y="86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16" y="23"/>
                    <a:pt x="316" y="23"/>
                    <a:pt x="316" y="23"/>
                  </a:cubicBezTo>
                  <a:cubicBezTo>
                    <a:pt x="289" y="0"/>
                    <a:pt x="246" y="0"/>
                    <a:pt x="219" y="23"/>
                  </a:cubicBezTo>
                  <a:cubicBezTo>
                    <a:pt x="144" y="86"/>
                    <a:pt x="144" y="86"/>
                    <a:pt x="144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2" y="86"/>
                    <a:pt x="69" y="89"/>
                    <a:pt x="69" y="93"/>
                  </a:cubicBezTo>
                  <a:cubicBezTo>
                    <a:pt x="69" y="150"/>
                    <a:pt x="69" y="150"/>
                    <a:pt x="69" y="150"/>
                  </a:cubicBezTo>
                  <a:cubicBezTo>
                    <a:pt x="2" y="207"/>
                    <a:pt x="2" y="207"/>
                    <a:pt x="2" y="207"/>
                  </a:cubicBezTo>
                  <a:cubicBezTo>
                    <a:pt x="2" y="207"/>
                    <a:pt x="2" y="207"/>
                    <a:pt x="2" y="207"/>
                  </a:cubicBezTo>
                  <a:cubicBezTo>
                    <a:pt x="2" y="207"/>
                    <a:pt x="2" y="207"/>
                    <a:pt x="1" y="207"/>
                  </a:cubicBezTo>
                  <a:cubicBezTo>
                    <a:pt x="1" y="207"/>
                    <a:pt x="1" y="208"/>
                    <a:pt x="1" y="208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1" y="209"/>
                    <a:pt x="1" y="209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0"/>
                    <a:pt x="0" y="211"/>
                    <a:pt x="0" y="211"/>
                  </a:cubicBezTo>
                  <a:cubicBezTo>
                    <a:pt x="0" y="211"/>
                    <a:pt x="0" y="211"/>
                    <a:pt x="0" y="212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529"/>
                    <a:pt x="0" y="529"/>
                    <a:pt x="0" y="529"/>
                  </a:cubicBezTo>
                  <a:cubicBezTo>
                    <a:pt x="0" y="533"/>
                    <a:pt x="3" y="536"/>
                    <a:pt x="7" y="536"/>
                  </a:cubicBezTo>
                  <a:cubicBezTo>
                    <a:pt x="527" y="536"/>
                    <a:pt x="527" y="536"/>
                    <a:pt x="527" y="536"/>
                  </a:cubicBezTo>
                  <a:cubicBezTo>
                    <a:pt x="530" y="536"/>
                    <a:pt x="534" y="533"/>
                    <a:pt x="534" y="529"/>
                  </a:cubicBezTo>
                  <a:cubicBezTo>
                    <a:pt x="534" y="212"/>
                    <a:pt x="534" y="212"/>
                    <a:pt x="534" y="212"/>
                  </a:cubicBezTo>
                  <a:cubicBezTo>
                    <a:pt x="534" y="212"/>
                    <a:pt x="534" y="212"/>
                    <a:pt x="534" y="212"/>
                  </a:cubicBezTo>
                  <a:close/>
                  <a:moveTo>
                    <a:pt x="520" y="227"/>
                  </a:moveTo>
                  <a:cubicBezTo>
                    <a:pt x="520" y="477"/>
                    <a:pt x="520" y="477"/>
                    <a:pt x="520" y="477"/>
                  </a:cubicBezTo>
                  <a:cubicBezTo>
                    <a:pt x="373" y="352"/>
                    <a:pt x="373" y="352"/>
                    <a:pt x="373" y="352"/>
                  </a:cubicBezTo>
                  <a:lnTo>
                    <a:pt x="520" y="227"/>
                  </a:lnTo>
                  <a:close/>
                  <a:moveTo>
                    <a:pt x="516" y="212"/>
                  </a:moveTo>
                  <a:cubicBezTo>
                    <a:pt x="465" y="255"/>
                    <a:pt x="465" y="255"/>
                    <a:pt x="465" y="255"/>
                  </a:cubicBezTo>
                  <a:cubicBezTo>
                    <a:pt x="465" y="168"/>
                    <a:pt x="465" y="168"/>
                    <a:pt x="465" y="168"/>
                  </a:cubicBezTo>
                  <a:lnTo>
                    <a:pt x="516" y="212"/>
                  </a:lnTo>
                  <a:close/>
                  <a:moveTo>
                    <a:pt x="228" y="33"/>
                  </a:moveTo>
                  <a:cubicBezTo>
                    <a:pt x="250" y="15"/>
                    <a:pt x="285" y="15"/>
                    <a:pt x="307" y="33"/>
                  </a:cubicBezTo>
                  <a:cubicBezTo>
                    <a:pt x="369" y="86"/>
                    <a:pt x="369" y="86"/>
                    <a:pt x="369" y="86"/>
                  </a:cubicBezTo>
                  <a:cubicBezTo>
                    <a:pt x="166" y="86"/>
                    <a:pt x="166" y="86"/>
                    <a:pt x="166" y="86"/>
                  </a:cubicBezTo>
                  <a:lnTo>
                    <a:pt x="228" y="33"/>
                  </a:lnTo>
                  <a:close/>
                  <a:moveTo>
                    <a:pt x="451" y="100"/>
                  </a:moveTo>
                  <a:cubicBezTo>
                    <a:pt x="451" y="267"/>
                    <a:pt x="451" y="267"/>
                    <a:pt x="451" y="267"/>
                  </a:cubicBezTo>
                  <a:cubicBezTo>
                    <a:pt x="362" y="342"/>
                    <a:pt x="362" y="342"/>
                    <a:pt x="362" y="342"/>
                  </a:cubicBezTo>
                  <a:cubicBezTo>
                    <a:pt x="316" y="303"/>
                    <a:pt x="316" y="303"/>
                    <a:pt x="316" y="303"/>
                  </a:cubicBezTo>
                  <a:cubicBezTo>
                    <a:pt x="289" y="280"/>
                    <a:pt x="246" y="280"/>
                    <a:pt x="219" y="303"/>
                  </a:cubicBezTo>
                  <a:cubicBezTo>
                    <a:pt x="171" y="344"/>
                    <a:pt x="171" y="344"/>
                    <a:pt x="171" y="344"/>
                  </a:cubicBezTo>
                  <a:cubicBezTo>
                    <a:pt x="83" y="268"/>
                    <a:pt x="83" y="268"/>
                    <a:pt x="83" y="268"/>
                  </a:cubicBezTo>
                  <a:cubicBezTo>
                    <a:pt x="83" y="100"/>
                    <a:pt x="83" y="100"/>
                    <a:pt x="83" y="100"/>
                  </a:cubicBezTo>
                  <a:lnTo>
                    <a:pt x="451" y="100"/>
                  </a:lnTo>
                  <a:close/>
                  <a:moveTo>
                    <a:pt x="14" y="227"/>
                  </a:moveTo>
                  <a:cubicBezTo>
                    <a:pt x="161" y="353"/>
                    <a:pt x="161" y="353"/>
                    <a:pt x="161" y="353"/>
                  </a:cubicBezTo>
                  <a:cubicBezTo>
                    <a:pt x="14" y="477"/>
                    <a:pt x="14" y="477"/>
                    <a:pt x="14" y="477"/>
                  </a:cubicBezTo>
                  <a:lnTo>
                    <a:pt x="14" y="227"/>
                  </a:lnTo>
                  <a:close/>
                  <a:moveTo>
                    <a:pt x="69" y="256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69" y="169"/>
                    <a:pt x="69" y="169"/>
                    <a:pt x="69" y="169"/>
                  </a:cubicBezTo>
                  <a:lnTo>
                    <a:pt x="69" y="256"/>
                  </a:lnTo>
                  <a:close/>
                  <a:moveTo>
                    <a:pt x="14" y="522"/>
                  </a:moveTo>
                  <a:cubicBezTo>
                    <a:pt x="14" y="496"/>
                    <a:pt x="14" y="496"/>
                    <a:pt x="14" y="496"/>
                  </a:cubicBezTo>
                  <a:cubicBezTo>
                    <a:pt x="228" y="314"/>
                    <a:pt x="228" y="314"/>
                    <a:pt x="228" y="314"/>
                  </a:cubicBezTo>
                  <a:cubicBezTo>
                    <a:pt x="250" y="295"/>
                    <a:pt x="285" y="295"/>
                    <a:pt x="307" y="314"/>
                  </a:cubicBezTo>
                  <a:cubicBezTo>
                    <a:pt x="520" y="496"/>
                    <a:pt x="520" y="496"/>
                    <a:pt x="520" y="496"/>
                  </a:cubicBezTo>
                  <a:cubicBezTo>
                    <a:pt x="520" y="522"/>
                    <a:pt x="520" y="522"/>
                    <a:pt x="520" y="522"/>
                  </a:cubicBezTo>
                  <a:lnTo>
                    <a:pt x="14" y="5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anrope Medium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29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02C997-8F67-435A-B53F-D16B49449C66}"/>
              </a:ext>
            </a:extLst>
          </p:cNvPr>
          <p:cNvSpPr txBox="1"/>
          <p:nvPr/>
        </p:nvSpPr>
        <p:spPr>
          <a:xfrm>
            <a:off x="1090002" y="2107260"/>
            <a:ext cx="2903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Manrope" pitchFamily="2" charset="0"/>
                <a:ea typeface="Manrope ExtraLight" charset="0"/>
                <a:cs typeface="Manrope ExtraLight" charset="0"/>
              </a:rPr>
              <a:t>¡Gracias!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805801-BE62-4025-8437-05EF2FB6B501}"/>
              </a:ext>
            </a:extLst>
          </p:cNvPr>
          <p:cNvSpPr txBox="1"/>
          <p:nvPr/>
        </p:nvSpPr>
        <p:spPr>
          <a:xfrm>
            <a:off x="1202293" y="3868831"/>
            <a:ext cx="23981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nrope" pitchFamily="2" charset="0"/>
                <a:ea typeface="Manrope ExtraLight" charset="0"/>
                <a:cs typeface="Manrope ExtraLight" charset="0"/>
              </a:rPr>
              <a:t>CURSO ESTRATEGIA MARKETING DIGITAL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67BB2B-C551-46FE-A712-0472640E1BD0}"/>
              </a:ext>
            </a:extLst>
          </p:cNvPr>
          <p:cNvCxnSpPr>
            <a:cxnSpLocks/>
          </p:cNvCxnSpPr>
          <p:nvPr/>
        </p:nvCxnSpPr>
        <p:spPr>
          <a:xfrm>
            <a:off x="1262034" y="3222306"/>
            <a:ext cx="6273299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B6D6D81-F043-4174-9DD1-6DEDAF186050}"/>
              </a:ext>
            </a:extLst>
          </p:cNvPr>
          <p:cNvSpPr/>
          <p:nvPr/>
        </p:nvSpPr>
        <p:spPr>
          <a:xfrm>
            <a:off x="4314829" y="3822612"/>
            <a:ext cx="3920979" cy="147732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200" dirty="0">
                <a:solidFill>
                  <a:srgbClr val="545454"/>
                </a:solidFill>
                <a:latin typeface="Manrope" pitchFamily="2" charset="0"/>
                <a:ea typeface="Manrope ExtraLight" charset="0"/>
                <a:cs typeface="Manrope ExtraLight" charset="0"/>
              </a:rPr>
              <a:t>ÁLVARO O´DONNELL CHAVARRI</a:t>
            </a:r>
          </a:p>
          <a:p>
            <a:pPr>
              <a:lnSpc>
                <a:spcPct val="150000"/>
              </a:lnSpc>
            </a:pPr>
            <a:r>
              <a:rPr lang="es-ES_tradnl" sz="1200" dirty="0">
                <a:solidFill>
                  <a:srgbClr val="545454"/>
                </a:solidFill>
                <a:latin typeface="Manrope" pitchFamily="2" charset="0"/>
                <a:ea typeface="Manrope ExtraLight" charset="0"/>
                <a:cs typeface="Manrope ExtraLight" charset="0"/>
              </a:rPr>
              <a:t>Asesor de Estrategia y CRO</a:t>
            </a:r>
          </a:p>
          <a:p>
            <a:pPr>
              <a:lnSpc>
                <a:spcPct val="150000"/>
              </a:lnSpc>
            </a:pPr>
            <a:endParaRPr lang="es-ES_tradnl" sz="1200" dirty="0">
              <a:solidFill>
                <a:srgbClr val="545454"/>
              </a:solidFill>
              <a:latin typeface="Manrope" pitchFamily="2" charset="0"/>
              <a:ea typeface="Manrope ExtraLight" charset="0"/>
              <a:cs typeface="Manrope ExtraLight" charset="0"/>
            </a:endParaRPr>
          </a:p>
          <a:p>
            <a:pPr>
              <a:lnSpc>
                <a:spcPct val="150000"/>
              </a:lnSpc>
            </a:pPr>
            <a:r>
              <a:rPr lang="es-ES_tradnl" sz="1200" dirty="0">
                <a:solidFill>
                  <a:srgbClr val="545454"/>
                </a:solidFill>
                <a:latin typeface="Manrope" pitchFamily="2" charset="0"/>
                <a:ea typeface="Manrope ExtraLight" charset="0"/>
                <a:cs typeface="Manrope ExtraLight" charset="0"/>
              </a:rPr>
              <a:t>NÉSTOR TEJERO BERMEJO</a:t>
            </a:r>
          </a:p>
          <a:p>
            <a:pPr>
              <a:lnSpc>
                <a:spcPct val="150000"/>
              </a:lnSpc>
            </a:pPr>
            <a:r>
              <a:rPr lang="es-ES_tradnl" sz="1200" dirty="0">
                <a:solidFill>
                  <a:srgbClr val="545454"/>
                </a:solidFill>
                <a:latin typeface="Manrope" pitchFamily="2" charset="0"/>
                <a:ea typeface="Manrope ExtraLight" charset="0"/>
                <a:cs typeface="Manrope ExtraLight" charset="0"/>
              </a:rPr>
              <a:t>Asesor de Estrategia y Marketing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D0F607-5C04-4754-930E-353781AA6FCC}"/>
              </a:ext>
            </a:extLst>
          </p:cNvPr>
          <p:cNvSpPr/>
          <p:nvPr/>
        </p:nvSpPr>
        <p:spPr>
          <a:xfrm>
            <a:off x="5251705" y="1986045"/>
            <a:ext cx="852828" cy="852828"/>
          </a:xfrm>
          <a:prstGeom prst="rect">
            <a:avLst/>
          </a:prstGeom>
          <a:solidFill>
            <a:srgbClr val="381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74E1CA-6ABB-4FBB-96FE-6A98A5DC364E}"/>
              </a:ext>
            </a:extLst>
          </p:cNvPr>
          <p:cNvSpPr/>
          <p:nvPr/>
        </p:nvSpPr>
        <p:spPr>
          <a:xfrm>
            <a:off x="6097051" y="1986045"/>
            <a:ext cx="852828" cy="852828"/>
          </a:xfrm>
          <a:prstGeom prst="rect">
            <a:avLst/>
          </a:prstGeom>
          <a:solidFill>
            <a:srgbClr val="EBE3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Marcador de imagen 1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696"/>
          <a:stretch>
            <a:fillRect/>
          </a:stretch>
        </p:blipFill>
        <p:spPr/>
      </p:pic>
      <p:sp>
        <p:nvSpPr>
          <p:cNvPr id="26" name="TextBox 15">
            <a:extLst>
              <a:ext uri="{FF2B5EF4-FFF2-40B4-BE49-F238E27FC236}">
                <a16:creationId xmlns:a16="http://schemas.microsoft.com/office/drawing/2014/main" id="{5EA16ADB-AA4F-46FF-B1CD-7DDC5AF663BE}"/>
              </a:ext>
            </a:extLst>
          </p:cNvPr>
          <p:cNvSpPr txBox="1"/>
          <p:nvPr/>
        </p:nvSpPr>
        <p:spPr>
          <a:xfrm>
            <a:off x="5368887" y="2253707"/>
            <a:ext cx="58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spc="50">
                <a:solidFill>
                  <a:schemeClr val="bg1"/>
                </a:solidFill>
                <a:latin typeface="Manrope ExtraLight" charset="0"/>
                <a:ea typeface="Manrope ExtraLight" charset="0"/>
                <a:cs typeface="Manrope ExtraLight" charset="0"/>
                <a:sym typeface="Wingdings"/>
              </a:rPr>
              <a:t></a:t>
            </a:r>
            <a:endParaRPr lang="en-US" sz="1600" kern="0" spc="50" dirty="0">
              <a:solidFill>
                <a:schemeClr val="bg1"/>
              </a:solidFill>
              <a:latin typeface="Manrope ExtraLight" charset="0"/>
              <a:ea typeface="Manrope ExtraLight" charset="0"/>
              <a:cs typeface="Manrope ExtraLight" charset="0"/>
            </a:endParaRPr>
          </a:p>
        </p:txBody>
      </p:sp>
      <p:sp>
        <p:nvSpPr>
          <p:cNvPr id="27" name="TextBox 15">
            <a:extLst>
              <a:ext uri="{FF2B5EF4-FFF2-40B4-BE49-F238E27FC236}">
                <a16:creationId xmlns:a16="http://schemas.microsoft.com/office/drawing/2014/main" id="{5EA16ADB-AA4F-46FF-B1CD-7DDC5AF663BE}"/>
              </a:ext>
            </a:extLst>
          </p:cNvPr>
          <p:cNvSpPr txBox="1"/>
          <p:nvPr/>
        </p:nvSpPr>
        <p:spPr>
          <a:xfrm>
            <a:off x="6217974" y="2253707"/>
            <a:ext cx="58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spc="50">
                <a:solidFill>
                  <a:schemeClr val="bg1"/>
                </a:solidFill>
                <a:latin typeface="Manrope ExtraLight" charset="0"/>
                <a:ea typeface="Manrope ExtraLight" charset="0"/>
                <a:cs typeface="Manrope ExtraLight" charset="0"/>
                <a:sym typeface="Wingdings"/>
              </a:rPr>
              <a:t></a:t>
            </a:r>
            <a:endParaRPr lang="en-US" sz="1600" kern="0" spc="50" dirty="0">
              <a:solidFill>
                <a:schemeClr val="bg1"/>
              </a:solidFill>
              <a:latin typeface="Manrope ExtraLight" charset="0"/>
              <a:ea typeface="Manrope ExtraLight" charset="0"/>
              <a:cs typeface="Manrope ExtraLight" charset="0"/>
            </a:endParaRP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22" y="212302"/>
            <a:ext cx="418302" cy="42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2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1F827C-A1D7-4833-A8A8-306EE71C52FA}"/>
              </a:ext>
            </a:extLst>
          </p:cNvPr>
          <p:cNvSpPr txBox="1"/>
          <p:nvPr/>
        </p:nvSpPr>
        <p:spPr>
          <a:xfrm>
            <a:off x="6833416" y="3359959"/>
            <a:ext cx="91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spc="110" dirty="0">
                <a:solidFill>
                  <a:schemeClr val="tx1">
                    <a:lumMod val="95000"/>
                    <a:lumOff val="5000"/>
                  </a:schemeClr>
                </a:solidFill>
                <a:latin typeface="Manrope" pitchFamily="2" charset="0"/>
                <a:ea typeface="Manrope ExtraLight" charset="0"/>
                <a:cs typeface="Manrope ExtraLight" charset="0"/>
              </a:rPr>
              <a:t>HORARIO</a:t>
            </a:r>
            <a:endParaRPr lang="es-ES_tradnl" sz="1200" spc="140" dirty="0">
              <a:solidFill>
                <a:schemeClr val="tx1">
                  <a:lumMod val="95000"/>
                  <a:lumOff val="5000"/>
                </a:schemeClr>
              </a:solidFill>
              <a:latin typeface="Manrope" pitchFamily="2" charset="0"/>
              <a:ea typeface="Manrope ExtraLight" charset="0"/>
              <a:cs typeface="Manrope ExtraLight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745718-20F7-40F2-8A80-66373A5E0437}"/>
              </a:ext>
            </a:extLst>
          </p:cNvPr>
          <p:cNvSpPr txBox="1"/>
          <p:nvPr/>
        </p:nvSpPr>
        <p:spPr>
          <a:xfrm>
            <a:off x="6842882" y="3628077"/>
            <a:ext cx="2188420" cy="6176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200" dirty="0">
                <a:solidFill>
                  <a:srgbClr val="545454"/>
                </a:solidFill>
                <a:latin typeface="Manrope" pitchFamily="2" charset="0"/>
                <a:ea typeface="Manrope ExtraLight" charset="0"/>
                <a:cs typeface="Manrope ExtraLight" charset="0"/>
              </a:rPr>
              <a:t>Lunes -  Jueves: 08.30 – 18.30</a:t>
            </a:r>
          </a:p>
          <a:p>
            <a:pPr>
              <a:lnSpc>
                <a:spcPct val="150000"/>
              </a:lnSpc>
            </a:pPr>
            <a:r>
              <a:rPr lang="es-ES_tradnl" sz="1200" dirty="0">
                <a:solidFill>
                  <a:srgbClr val="545454"/>
                </a:solidFill>
                <a:latin typeface="Manrope" pitchFamily="2" charset="0"/>
                <a:ea typeface="Manrope ExtraLight" charset="0"/>
                <a:cs typeface="Manrope ExtraLight" charset="0"/>
              </a:rPr>
              <a:t>Viernes: 8:00 – 15:00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B9A380-1203-46B8-B108-DD2E5F20C7B4}"/>
              </a:ext>
            </a:extLst>
          </p:cNvPr>
          <p:cNvSpPr txBox="1"/>
          <p:nvPr/>
        </p:nvSpPr>
        <p:spPr>
          <a:xfrm>
            <a:off x="9466893" y="3364218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spc="110" dirty="0">
                <a:solidFill>
                  <a:schemeClr val="tx1">
                    <a:lumMod val="95000"/>
                    <a:lumOff val="5000"/>
                  </a:schemeClr>
                </a:solidFill>
                <a:latin typeface="Manrope" pitchFamily="2" charset="0"/>
                <a:ea typeface="Manrope ExtraLight" charset="0"/>
                <a:cs typeface="Manrope ExtraLight" charset="0"/>
              </a:rPr>
              <a:t>CONTACTO</a:t>
            </a:r>
            <a:endParaRPr lang="es-ES_tradnl" sz="1100" spc="140" dirty="0">
              <a:solidFill>
                <a:schemeClr val="tx1">
                  <a:lumMod val="95000"/>
                  <a:lumOff val="5000"/>
                </a:schemeClr>
              </a:solidFill>
              <a:latin typeface="Manrope" pitchFamily="2" charset="0"/>
              <a:ea typeface="Manrope ExtraLight" charset="0"/>
              <a:cs typeface="Manrope ExtraLight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CB9700-9E89-464D-A7EA-F298805F170E}"/>
              </a:ext>
            </a:extLst>
          </p:cNvPr>
          <p:cNvSpPr txBox="1"/>
          <p:nvPr/>
        </p:nvSpPr>
        <p:spPr>
          <a:xfrm>
            <a:off x="9466893" y="3641217"/>
            <a:ext cx="1943161" cy="894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200" dirty="0">
                <a:solidFill>
                  <a:srgbClr val="545454"/>
                </a:solidFill>
                <a:latin typeface="Manrope" pitchFamily="2" charset="0"/>
                <a:ea typeface="Manrope ExtraLight" charset="0"/>
                <a:cs typeface="Manrope ExtraLight" charset="0"/>
              </a:rPr>
              <a:t>(+34) 91 522 26 67</a:t>
            </a:r>
          </a:p>
          <a:p>
            <a:pPr>
              <a:lnSpc>
                <a:spcPct val="150000"/>
              </a:lnSpc>
            </a:pPr>
            <a:r>
              <a:rPr lang="es-ES_tradnl" sz="1200" dirty="0">
                <a:solidFill>
                  <a:srgbClr val="545454"/>
                </a:solidFill>
                <a:latin typeface="Manrope" pitchFamily="2" charset="0"/>
                <a:ea typeface="Manrope ExtraLight" charset="0"/>
                <a:cs typeface="Manrope ExtraLight" charset="0"/>
              </a:rPr>
              <a:t>(+34) 670 747 115</a:t>
            </a:r>
          </a:p>
          <a:p>
            <a:pPr>
              <a:lnSpc>
                <a:spcPct val="150000"/>
              </a:lnSpc>
            </a:pPr>
            <a:r>
              <a:rPr lang="es-ES_tradnl" sz="1200" dirty="0" err="1">
                <a:solidFill>
                  <a:srgbClr val="545454"/>
                </a:solidFill>
                <a:latin typeface="Manrope" pitchFamily="2" charset="0"/>
                <a:ea typeface="Manrope ExtraLight" charset="0"/>
                <a:cs typeface="Manrope ExtraLight" charset="0"/>
              </a:rPr>
              <a:t>info@agenciareinicia.com</a:t>
            </a:r>
            <a:endParaRPr lang="es-ES_tradnl" sz="1200" dirty="0">
              <a:solidFill>
                <a:srgbClr val="545454"/>
              </a:solidFill>
              <a:latin typeface="Manrope" pitchFamily="2" charset="0"/>
              <a:ea typeface="Manrope ExtraLight" charset="0"/>
              <a:cs typeface="Manrope ExtraLight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2644D6-52C5-4A70-93D4-EF799DF0BA54}"/>
              </a:ext>
            </a:extLst>
          </p:cNvPr>
          <p:cNvSpPr txBox="1"/>
          <p:nvPr/>
        </p:nvSpPr>
        <p:spPr>
          <a:xfrm>
            <a:off x="6826558" y="5222366"/>
            <a:ext cx="128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spc="110" dirty="0">
                <a:solidFill>
                  <a:schemeClr val="tx1">
                    <a:lumMod val="95000"/>
                    <a:lumOff val="5000"/>
                  </a:schemeClr>
                </a:solidFill>
                <a:latin typeface="Manrope" pitchFamily="2" charset="0"/>
                <a:ea typeface="Manrope ExtraLight" charset="0"/>
                <a:cs typeface="Manrope ExtraLight" charset="0"/>
              </a:rPr>
              <a:t>CONÓCENOS</a:t>
            </a:r>
            <a:endParaRPr lang="es-ES_tradnl" sz="1200" spc="140" dirty="0">
              <a:solidFill>
                <a:schemeClr val="tx1">
                  <a:lumMod val="95000"/>
                  <a:lumOff val="5000"/>
                </a:schemeClr>
              </a:solidFill>
              <a:latin typeface="Manrope" pitchFamily="2" charset="0"/>
              <a:ea typeface="Manrope ExtraLight" charset="0"/>
              <a:cs typeface="Manrope ExtraLight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F578C0-221F-4D8F-8DA2-471C0572F19D}"/>
              </a:ext>
            </a:extLst>
          </p:cNvPr>
          <p:cNvSpPr txBox="1"/>
          <p:nvPr/>
        </p:nvSpPr>
        <p:spPr>
          <a:xfrm>
            <a:off x="6834574" y="5499365"/>
            <a:ext cx="1920719" cy="340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200" dirty="0" err="1">
                <a:solidFill>
                  <a:srgbClr val="545454"/>
                </a:solidFill>
                <a:latin typeface="Manrope" pitchFamily="2" charset="0"/>
                <a:ea typeface="Manrope ExtraLight" charset="0"/>
                <a:cs typeface="Manrope ExtraLight" charset="0"/>
              </a:rPr>
              <a:t>www.agenciareinicia.com</a:t>
            </a:r>
            <a:endParaRPr lang="es-ES_tradnl" sz="1200" dirty="0">
              <a:solidFill>
                <a:srgbClr val="545454"/>
              </a:solidFill>
              <a:latin typeface="Manrope" pitchFamily="2" charset="0"/>
              <a:ea typeface="Manrope ExtraLight" charset="0"/>
              <a:cs typeface="Manrope ExtraLight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FF1F01-61FB-440E-A813-501C6F2E0E87}"/>
              </a:ext>
            </a:extLst>
          </p:cNvPr>
          <p:cNvSpPr txBox="1"/>
          <p:nvPr/>
        </p:nvSpPr>
        <p:spPr>
          <a:xfrm>
            <a:off x="9498116" y="5227794"/>
            <a:ext cx="108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spc="110" dirty="0">
                <a:solidFill>
                  <a:schemeClr val="tx1">
                    <a:lumMod val="95000"/>
                    <a:lumOff val="5000"/>
                  </a:schemeClr>
                </a:solidFill>
                <a:latin typeface="Manrope" pitchFamily="2" charset="0"/>
                <a:ea typeface="Manrope ExtraLight" charset="0"/>
                <a:cs typeface="Manrope ExtraLight" charset="0"/>
              </a:rPr>
              <a:t>DIRECCIÓN</a:t>
            </a:r>
            <a:endParaRPr lang="es-ES_tradnl" sz="1200" spc="140" dirty="0">
              <a:solidFill>
                <a:schemeClr val="tx1">
                  <a:lumMod val="95000"/>
                  <a:lumOff val="5000"/>
                </a:schemeClr>
              </a:solidFill>
              <a:latin typeface="Manrope" pitchFamily="2" charset="0"/>
              <a:ea typeface="Manrope ExtraLight" charset="0"/>
              <a:cs typeface="Manrope ExtraLight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043342-7780-4CE1-9286-42FDE07EF3F4}"/>
              </a:ext>
            </a:extLst>
          </p:cNvPr>
          <p:cNvSpPr txBox="1"/>
          <p:nvPr/>
        </p:nvSpPr>
        <p:spPr>
          <a:xfrm>
            <a:off x="9506423" y="5527873"/>
            <a:ext cx="2368419" cy="8946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200" dirty="0" err="1">
                <a:solidFill>
                  <a:srgbClr val="545454"/>
                </a:solidFill>
                <a:latin typeface="Manrope"/>
                <a:ea typeface="Manrope ExtraLight" charset="0"/>
                <a:cs typeface="Manrope ExtraLight" charset="0"/>
              </a:rPr>
              <a:t>Talent</a:t>
            </a:r>
            <a:r>
              <a:rPr lang="es-ES_tradnl" sz="1200" dirty="0">
                <a:solidFill>
                  <a:srgbClr val="545454"/>
                </a:solidFill>
                <a:latin typeface="Manrope"/>
                <a:ea typeface="Manrope ExtraLight" charset="0"/>
                <a:cs typeface="Manrope ExtraLight" charset="0"/>
              </a:rPr>
              <a:t> Garden Madrid, 3ª pl.</a:t>
            </a:r>
          </a:p>
          <a:p>
            <a:pPr>
              <a:lnSpc>
                <a:spcPct val="150000"/>
              </a:lnSpc>
            </a:pPr>
            <a:r>
              <a:rPr lang="es-ES_tradnl" sz="1200" dirty="0">
                <a:solidFill>
                  <a:srgbClr val="545454"/>
                </a:solidFill>
                <a:latin typeface="Manrope" pitchFamily="2" charset="0"/>
                <a:ea typeface="Manrope ExtraLight" charset="0"/>
                <a:cs typeface="Manrope ExtraLight" charset="0"/>
              </a:rPr>
              <a:t>Calle de Juan de Mariana, 15, 28045 Madrid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7CA429-1DA7-4DE0-B851-08ED1738FE26}"/>
              </a:ext>
            </a:extLst>
          </p:cNvPr>
          <p:cNvSpPr/>
          <p:nvPr/>
        </p:nvSpPr>
        <p:spPr>
          <a:xfrm>
            <a:off x="6853704" y="2028883"/>
            <a:ext cx="3920979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200" dirty="0">
                <a:solidFill>
                  <a:srgbClr val="545454"/>
                </a:solidFill>
                <a:latin typeface="Manrope" pitchFamily="2" charset="0"/>
                <a:ea typeface="Manrope ExtraLight" charset="0"/>
                <a:cs typeface="Manrope ExtraLight" charset="0"/>
              </a:rPr>
              <a:t>Si quieres emprender un nuevo camino y buscas a alguien que te pueda guiar y acompañar. Da el primer paso y ¡háblanos!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26F637-51D7-4666-8064-14B44DA9AB08}"/>
              </a:ext>
            </a:extLst>
          </p:cNvPr>
          <p:cNvSpPr txBox="1"/>
          <p:nvPr/>
        </p:nvSpPr>
        <p:spPr>
          <a:xfrm>
            <a:off x="6853704" y="1298820"/>
            <a:ext cx="2311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>
                <a:latin typeface="Manrope" pitchFamily="2" charset="0"/>
                <a:ea typeface="Manrope ExtraLight" charset="0"/>
                <a:cs typeface="Manrope ExtraLight" charset="0"/>
              </a:rPr>
              <a:t>Hablemos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5A1669-4393-40AC-A05B-DF37FD95C9E3}"/>
              </a:ext>
            </a:extLst>
          </p:cNvPr>
          <p:cNvSpPr txBox="1"/>
          <p:nvPr/>
        </p:nvSpPr>
        <p:spPr>
          <a:xfrm>
            <a:off x="3398434" y="5864696"/>
            <a:ext cx="124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>
                <a:solidFill>
                  <a:schemeClr val="bg1"/>
                </a:solidFill>
                <a:latin typeface="Manrope" pitchFamily="2" charset="0"/>
                <a:ea typeface="Manrope ExtraLight" charset="0"/>
                <a:cs typeface="Manrope ExtraLight" charset="0"/>
              </a:rPr>
              <a:t>¡Da el primer paso!</a:t>
            </a:r>
          </a:p>
        </p:txBody>
      </p:sp>
      <p:pic>
        <p:nvPicPr>
          <p:cNvPr id="4" name="Marcador de imagen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" r="2012"/>
          <a:stretch>
            <a:fillRect/>
          </a:stretch>
        </p:blipFill>
        <p:spPr/>
      </p:pic>
      <p:sp>
        <p:nvSpPr>
          <p:cNvPr id="24" name="TextBox 15">
            <a:extLst>
              <a:ext uri="{FF2B5EF4-FFF2-40B4-BE49-F238E27FC236}">
                <a16:creationId xmlns:a16="http://schemas.microsoft.com/office/drawing/2014/main" id="{5EA16ADB-AA4F-46FF-B1CD-7DDC5AF663BE}"/>
              </a:ext>
            </a:extLst>
          </p:cNvPr>
          <p:cNvSpPr txBox="1"/>
          <p:nvPr/>
        </p:nvSpPr>
        <p:spPr>
          <a:xfrm>
            <a:off x="4282152" y="6420366"/>
            <a:ext cx="587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kern="0" spc="50" dirty="0">
                <a:solidFill>
                  <a:schemeClr val="bg1"/>
                </a:solidFill>
                <a:latin typeface="Manrope" pitchFamily="2" charset="0"/>
                <a:ea typeface="Manrope ExtraLight" charset="0"/>
                <a:cs typeface="Manrope ExtraLight" charset="0"/>
                <a:sym typeface="Wingdings"/>
              </a:rPr>
              <a:t></a:t>
            </a:r>
            <a:endParaRPr lang="en-US" sz="1050" kern="0" spc="50" dirty="0">
              <a:solidFill>
                <a:schemeClr val="bg1"/>
              </a:solidFill>
              <a:latin typeface="Manrope" pitchFamily="2" charset="0"/>
              <a:ea typeface="Manrope ExtraLight" charset="0"/>
              <a:cs typeface="Manrope ExtraLight" charset="0"/>
            </a:endParaRPr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22" y="212302"/>
            <a:ext cx="418302" cy="42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14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26284</TotalTime>
  <Words>478</Words>
  <Application>Microsoft Office PowerPoint</Application>
  <PresentationFormat>Panorámica</PresentationFormat>
  <Paragraphs>139</Paragraphs>
  <Slides>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</vt:lpstr>
      <vt:lpstr>Avenir Roman</vt:lpstr>
      <vt:lpstr>Calibri</vt:lpstr>
      <vt:lpstr>Manrope</vt:lpstr>
      <vt:lpstr>Manrope ExtraLight</vt:lpstr>
      <vt:lpstr>Manrope Light</vt:lpstr>
      <vt:lpstr>Manrope Medium</vt:lpstr>
      <vt:lpstr>Montserrat-Light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Mei 279</dc:creator>
  <cp:lastModifiedBy>Rebe Hernández González</cp:lastModifiedBy>
  <cp:revision>3301</cp:revision>
  <dcterms:created xsi:type="dcterms:W3CDTF">2020-11-30T03:48:56Z</dcterms:created>
  <dcterms:modified xsi:type="dcterms:W3CDTF">2022-06-18T14:43:36Z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1162800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S9.0.3</vt:lpwstr>
  </property>
</Properties>
</file>