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5" r:id="rId1"/>
    <p:sldMasterId id="2147483923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75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88C9909E-538B-43F0-B164-776F41E18921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E45A53F-0168-412B-B3A8-BAEFE865D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495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909E-538B-43F0-B164-776F41E18921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5A53F-0168-412B-B3A8-BAEFE865D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706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8C9909E-538B-43F0-B164-776F41E18921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E45A53F-0168-412B-B3A8-BAEFE865D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955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8C9909E-538B-43F0-B164-776F41E18921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E45A53F-0168-412B-B3A8-BAEFE865DEB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93507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8C9909E-538B-43F0-B164-776F41E18921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E45A53F-0168-412B-B3A8-BAEFE865D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955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909E-538B-43F0-B164-776F41E18921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5A53F-0168-412B-B3A8-BAEFE865D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8694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909E-538B-43F0-B164-776F41E18921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5A53F-0168-412B-B3A8-BAEFE865D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047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909E-538B-43F0-B164-776F41E18921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5A53F-0168-412B-B3A8-BAEFE865D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2475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8C9909E-538B-43F0-B164-776F41E18921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E45A53F-0168-412B-B3A8-BAEFE865D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532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12192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909E-538B-43F0-B164-776F41E18921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5A53F-0168-412B-B3A8-BAEFE865DEB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07889"/>
            <a:ext cx="103632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909E-538B-43F0-B164-776F41E18921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5A53F-0168-412B-B3A8-BAEFE865DEB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105664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909E-538B-43F0-B164-776F41E18921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5A53F-0168-412B-B3A8-BAEFE865D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181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4962526"/>
            <a:ext cx="10513484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1" y="3462339"/>
            <a:ext cx="10513484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909E-538B-43F0-B164-776F41E18921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5A53F-0168-412B-B3A8-BAEFE865DE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49784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1600200"/>
            <a:ext cx="49784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909E-538B-43F0-B164-776F41E18921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5A53F-0168-412B-B3A8-BAEFE865DE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2209800"/>
            <a:ext cx="49784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2209800"/>
            <a:ext cx="49784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0"/>
            <a:ext cx="49784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1600200"/>
            <a:ext cx="49784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909E-538B-43F0-B164-776F41E18921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5A53F-0168-412B-B3A8-BAEFE865DE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909E-538B-43F0-B164-776F41E18921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5A53F-0168-412B-B3A8-BAEFE865DE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909E-538B-43F0-B164-776F41E18921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5A53F-0168-412B-B3A8-BAEFE865DE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283200" y="1447800"/>
            <a:ext cx="61976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1447800"/>
            <a:ext cx="39624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6864" y="2547892"/>
            <a:ext cx="39624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909E-538B-43F0-B164-776F41E18921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5A53F-0168-412B-B3A8-BAEFE865DE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447800"/>
            <a:ext cx="39624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09792" y="1447800"/>
            <a:ext cx="4559808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547891"/>
            <a:ext cx="39624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909E-538B-43F0-B164-776F41E18921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5A53F-0168-412B-B3A8-BAEFE865DE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909E-538B-43F0-B164-776F41E18921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5A53F-0168-412B-B3A8-BAEFE865DE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909E-538B-43F0-B164-776F41E18921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5A53F-0168-412B-B3A8-BAEFE865DE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8C9909E-538B-43F0-B164-776F41E18921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E45A53F-0168-412B-B3A8-BAEFE865D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89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909E-538B-43F0-B164-776F41E18921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5A53F-0168-412B-B3A8-BAEFE865D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313893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909E-538B-43F0-B164-776F41E18921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5A53F-0168-412B-B3A8-BAEFE865D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21494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909E-538B-43F0-B164-776F41E18921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5A53F-0168-412B-B3A8-BAEFE865D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47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909E-538B-43F0-B164-776F41E18921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5A53F-0168-412B-B3A8-BAEFE865D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931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909E-538B-43F0-B164-776F41E18921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5A53F-0168-412B-B3A8-BAEFE865D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99160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909E-538B-43F0-B164-776F41E18921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5A53F-0168-412B-B3A8-BAEFE865D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357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9909E-538B-43F0-B164-776F41E18921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5A53F-0168-412B-B3A8-BAEFE865D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7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  <p:sldLayoutId id="2147483917" r:id="rId12"/>
    <p:sldLayoutId id="2147483918" r:id="rId13"/>
    <p:sldLayoutId id="2147483919" r:id="rId14"/>
    <p:sldLayoutId id="2147483920" r:id="rId15"/>
    <p:sldLayoutId id="2147483921" r:id="rId16"/>
    <p:sldLayoutId id="2147483922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1"/>
            <a:ext cx="10566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0" y="6356351"/>
            <a:ext cx="20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88C9909E-538B-43F0-B164-776F41E18921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8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56351"/>
            <a:ext cx="132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DE45A53F-0168-412B-B3A8-BAEFE865DEB0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23999" y="1149929"/>
            <a:ext cx="9628909" cy="1759526"/>
          </a:xfrm>
        </p:spPr>
        <p:txBody>
          <a:bodyPr>
            <a:noAutofit/>
          </a:bodyPr>
          <a:lstStyle/>
          <a:p>
            <a:r>
              <a:rPr lang="en-US" sz="6000" dirty="0" smtClean="0">
                <a:latin typeface="Arial Black" pitchFamily="34" charset="0"/>
              </a:rPr>
              <a:t>Banking Management 						System</a:t>
            </a:r>
            <a:endParaRPr lang="en-US" sz="6000" dirty="0">
              <a:latin typeface="Arial Black" pitchFamily="34" charset="0"/>
            </a:endParaRPr>
          </a:p>
        </p:txBody>
      </p:sp>
      <p:sp>
        <p:nvSpPr>
          <p:cNvPr id="5" name="Subtitle 3"/>
          <p:cNvSpPr txBox="1">
            <a:spLocks/>
          </p:cNvSpPr>
          <p:nvPr/>
        </p:nvSpPr>
        <p:spPr>
          <a:xfrm>
            <a:off x="4807525" y="4294909"/>
            <a:ext cx="5708075" cy="831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latin typeface="Arial Black" pitchFamily="34" charset="0"/>
              </a:rPr>
              <a:t>Ms. </a:t>
            </a:r>
            <a:r>
              <a:rPr lang="en-US" sz="3600" dirty="0" err="1" smtClean="0">
                <a:latin typeface="Arial Black" pitchFamily="34" charset="0"/>
              </a:rPr>
              <a:t>Rebeka</a:t>
            </a:r>
            <a:r>
              <a:rPr lang="en-US" sz="3600" dirty="0" smtClean="0">
                <a:latin typeface="Arial Black" pitchFamily="34" charset="0"/>
              </a:rPr>
              <a:t> Sultana</a:t>
            </a:r>
            <a:endParaRPr lang="en-US" sz="3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90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91" y="277091"/>
            <a:ext cx="11582400" cy="645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438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73" y="221673"/>
            <a:ext cx="11817927" cy="647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017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2" y="207818"/>
            <a:ext cx="11748654" cy="665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128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45" y="180109"/>
            <a:ext cx="11416146" cy="649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424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18" y="235527"/>
            <a:ext cx="11637818" cy="662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460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45" y="96983"/>
            <a:ext cx="11416146" cy="652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399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91" y="0"/>
            <a:ext cx="112775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173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65" y="207818"/>
            <a:ext cx="11679380" cy="665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597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37" y="346364"/>
            <a:ext cx="11083636" cy="627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288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45" y="193964"/>
            <a:ext cx="11526982" cy="649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855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2" y="277091"/>
            <a:ext cx="11776363" cy="64562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10102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1" y="96982"/>
            <a:ext cx="11914909" cy="676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353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7" y="138545"/>
            <a:ext cx="12081164" cy="637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956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74" y="277092"/>
            <a:ext cx="11804072" cy="647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336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8363" y="2228129"/>
            <a:ext cx="7333673" cy="1143000"/>
          </a:xfrm>
        </p:spPr>
        <p:txBody>
          <a:bodyPr/>
          <a:lstStyle/>
          <a:p>
            <a:r>
              <a:rPr lang="en-US" sz="8800" b="1" dirty="0" smtClean="0">
                <a:latin typeface="Arial Black" pitchFamily="34" charset="0"/>
              </a:rPr>
              <a:t>The end</a:t>
            </a:r>
            <a:endParaRPr lang="en-US" sz="88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307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82" y="180110"/>
            <a:ext cx="10404763" cy="64562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942950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26" y="0"/>
            <a:ext cx="10626437" cy="673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7070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18" y="0"/>
            <a:ext cx="114854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1885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09" y="110836"/>
            <a:ext cx="11734800" cy="674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44372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27" y="457199"/>
            <a:ext cx="11374582" cy="627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484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45" y="249382"/>
            <a:ext cx="11208328" cy="660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64411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36" y="152401"/>
            <a:ext cx="11610109" cy="659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31317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34</TotalTime>
  <Words>8</Words>
  <Application>Microsoft Office PowerPoint</Application>
  <PresentationFormat>Custom</PresentationFormat>
  <Paragraphs>3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1_Vapor Trail</vt:lpstr>
      <vt:lpstr>Horizon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</dc:title>
  <dc:creator>Windows User</dc:creator>
  <cp:lastModifiedBy>Windows User</cp:lastModifiedBy>
  <cp:revision>5</cp:revision>
  <dcterms:created xsi:type="dcterms:W3CDTF">2018-12-05T07:02:30Z</dcterms:created>
  <dcterms:modified xsi:type="dcterms:W3CDTF">2019-02-05T18:52:28Z</dcterms:modified>
</cp:coreProperties>
</file>