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BE2534-3261-4666-B29B-1F913B4B665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E219D00-89C7-43D7-AD36-903546D52802}">
      <dgm:prSet phldrT="[Text]"/>
      <dgm:spPr/>
      <dgm:t>
        <a:bodyPr/>
        <a:lstStyle/>
        <a:p>
          <a:r>
            <a:rPr lang="en-US" dirty="0" smtClean="0"/>
            <a:t>Extract</a:t>
          </a:r>
          <a:endParaRPr lang="en-US" dirty="0"/>
        </a:p>
      </dgm:t>
    </dgm:pt>
    <dgm:pt modelId="{84B9F0F4-B367-4BEF-81B6-5387C6D5C067}" type="parTrans" cxnId="{B78063D1-9ED0-4AE4-911B-278C057C9755}">
      <dgm:prSet/>
      <dgm:spPr/>
      <dgm:t>
        <a:bodyPr/>
        <a:lstStyle/>
        <a:p>
          <a:endParaRPr lang="en-US"/>
        </a:p>
      </dgm:t>
    </dgm:pt>
    <dgm:pt modelId="{824A4F95-254F-4ED5-91A6-36839667284B}" type="sibTrans" cxnId="{B78063D1-9ED0-4AE4-911B-278C057C9755}">
      <dgm:prSet/>
      <dgm:spPr/>
      <dgm:t>
        <a:bodyPr/>
        <a:lstStyle/>
        <a:p>
          <a:endParaRPr lang="en-US"/>
        </a:p>
      </dgm:t>
    </dgm:pt>
    <dgm:pt modelId="{4D62C268-BA2D-43A4-BA79-1B598AFC6FAD}">
      <dgm:prSet phldrT="[Text]"/>
      <dgm:spPr/>
      <dgm:t>
        <a:bodyPr/>
        <a:lstStyle/>
        <a:p>
          <a:r>
            <a:rPr lang="en-US" dirty="0" smtClean="0"/>
            <a:t>Daily Normals (NCEI)</a:t>
          </a:r>
          <a:endParaRPr lang="en-US" dirty="0"/>
        </a:p>
      </dgm:t>
    </dgm:pt>
    <dgm:pt modelId="{7CEFFB5D-4726-44E0-B337-438AE851DF04}" type="parTrans" cxnId="{8B8269C3-BFE6-43AD-AFE2-F097F0CE93AA}">
      <dgm:prSet/>
      <dgm:spPr/>
      <dgm:t>
        <a:bodyPr/>
        <a:lstStyle/>
        <a:p>
          <a:endParaRPr lang="en-US"/>
        </a:p>
      </dgm:t>
    </dgm:pt>
    <dgm:pt modelId="{65CE0AA9-6F3A-4134-B387-C5FA7C333A3E}" type="sibTrans" cxnId="{8B8269C3-BFE6-43AD-AFE2-F097F0CE93AA}">
      <dgm:prSet/>
      <dgm:spPr/>
      <dgm:t>
        <a:bodyPr/>
        <a:lstStyle/>
        <a:p>
          <a:endParaRPr lang="en-US"/>
        </a:p>
      </dgm:t>
    </dgm:pt>
    <dgm:pt modelId="{DA80C146-864A-4C56-9905-9630E2501453}">
      <dgm:prSet phldrT="[Text]"/>
      <dgm:spPr/>
      <dgm:t>
        <a:bodyPr/>
        <a:lstStyle/>
        <a:p>
          <a:r>
            <a:rPr lang="en-US" dirty="0" smtClean="0"/>
            <a:t>Zip codes (Free Zip Code Database)</a:t>
          </a:r>
          <a:endParaRPr lang="en-US" dirty="0"/>
        </a:p>
      </dgm:t>
    </dgm:pt>
    <dgm:pt modelId="{39F45E48-5288-4AA2-B613-4B55A4D005FE}" type="parTrans" cxnId="{53B8D5DE-E254-451C-868E-C258702DE06C}">
      <dgm:prSet/>
      <dgm:spPr/>
      <dgm:t>
        <a:bodyPr/>
        <a:lstStyle/>
        <a:p>
          <a:endParaRPr lang="en-US"/>
        </a:p>
      </dgm:t>
    </dgm:pt>
    <dgm:pt modelId="{B5A817BC-9138-4A8E-BDB4-6DCEFD323D37}" type="sibTrans" cxnId="{53B8D5DE-E254-451C-868E-C258702DE06C}">
      <dgm:prSet/>
      <dgm:spPr/>
      <dgm:t>
        <a:bodyPr/>
        <a:lstStyle/>
        <a:p>
          <a:endParaRPr lang="en-US"/>
        </a:p>
      </dgm:t>
    </dgm:pt>
    <dgm:pt modelId="{FCE5275C-04E7-4AAA-A591-26B31FF1D506}">
      <dgm:prSet phldrT="[Text]"/>
      <dgm:spPr/>
      <dgm:t>
        <a:bodyPr/>
        <a:lstStyle/>
        <a:p>
          <a:r>
            <a:rPr lang="en-US" dirty="0" smtClean="0"/>
            <a:t>Transform</a:t>
          </a:r>
          <a:endParaRPr lang="en-US" dirty="0"/>
        </a:p>
      </dgm:t>
    </dgm:pt>
    <dgm:pt modelId="{04FC7E81-049C-4292-9AF5-9B0D13DB6044}" type="parTrans" cxnId="{D34881EC-C39F-472E-8A01-4288832EE38B}">
      <dgm:prSet/>
      <dgm:spPr/>
      <dgm:t>
        <a:bodyPr/>
        <a:lstStyle/>
        <a:p>
          <a:endParaRPr lang="en-US"/>
        </a:p>
      </dgm:t>
    </dgm:pt>
    <dgm:pt modelId="{747250B9-DEE2-4A2D-826C-9A221B99F289}" type="sibTrans" cxnId="{D34881EC-C39F-472E-8A01-4288832EE38B}">
      <dgm:prSet/>
      <dgm:spPr/>
      <dgm:t>
        <a:bodyPr/>
        <a:lstStyle/>
        <a:p>
          <a:endParaRPr lang="en-US"/>
        </a:p>
      </dgm:t>
    </dgm:pt>
    <dgm:pt modelId="{371839A0-46DB-4D48-A196-096DA4791771}">
      <dgm:prSet phldrT="[Text]"/>
      <dgm:spPr/>
      <dgm:t>
        <a:bodyPr/>
        <a:lstStyle/>
        <a:p>
          <a:r>
            <a:rPr lang="en-US" dirty="0" smtClean="0"/>
            <a:t>Reverse geocoding (Google Geocoding API)</a:t>
          </a:r>
          <a:endParaRPr lang="en-US" dirty="0"/>
        </a:p>
      </dgm:t>
    </dgm:pt>
    <dgm:pt modelId="{A76BAC7E-F8DB-492C-983C-40929472F853}" type="parTrans" cxnId="{AE7B915A-B3ED-4D34-AFB2-1F11230D459B}">
      <dgm:prSet/>
      <dgm:spPr/>
      <dgm:t>
        <a:bodyPr/>
        <a:lstStyle/>
        <a:p>
          <a:endParaRPr lang="en-US"/>
        </a:p>
      </dgm:t>
    </dgm:pt>
    <dgm:pt modelId="{897EBE01-0153-4395-96EF-32E1AAE39EB1}" type="sibTrans" cxnId="{AE7B915A-B3ED-4D34-AFB2-1F11230D459B}">
      <dgm:prSet/>
      <dgm:spPr/>
      <dgm:t>
        <a:bodyPr/>
        <a:lstStyle/>
        <a:p>
          <a:endParaRPr lang="en-US"/>
        </a:p>
      </dgm:t>
    </dgm:pt>
    <dgm:pt modelId="{BBB74655-A315-44CA-83DB-5F33C7B5773D}">
      <dgm:prSet phldrT="[Text]"/>
      <dgm:spPr/>
      <dgm:t>
        <a:bodyPr/>
        <a:lstStyle/>
        <a:p>
          <a:r>
            <a:rPr lang="en-US" dirty="0" smtClean="0"/>
            <a:t>Determine nearest weather station for each zip code</a:t>
          </a:r>
          <a:endParaRPr lang="en-US" dirty="0"/>
        </a:p>
      </dgm:t>
    </dgm:pt>
    <dgm:pt modelId="{52E3C193-7720-4960-91FB-44A48164560B}" type="parTrans" cxnId="{99AABD6E-9A2A-4254-80CB-32058785299E}">
      <dgm:prSet/>
      <dgm:spPr/>
      <dgm:t>
        <a:bodyPr/>
        <a:lstStyle/>
        <a:p>
          <a:endParaRPr lang="en-US"/>
        </a:p>
      </dgm:t>
    </dgm:pt>
    <dgm:pt modelId="{FB0B655C-661C-4BAA-AD41-2514BFD61AA7}" type="sibTrans" cxnId="{99AABD6E-9A2A-4254-80CB-32058785299E}">
      <dgm:prSet/>
      <dgm:spPr/>
      <dgm:t>
        <a:bodyPr/>
        <a:lstStyle/>
        <a:p>
          <a:endParaRPr lang="en-US"/>
        </a:p>
      </dgm:t>
    </dgm:pt>
    <dgm:pt modelId="{0FB3F9BA-86F7-4992-9C26-9965A300AC24}">
      <dgm:prSet phldrT="[Text]"/>
      <dgm:spPr/>
      <dgm:t>
        <a:bodyPr/>
        <a:lstStyle/>
        <a:p>
          <a:r>
            <a:rPr lang="en-US" dirty="0" smtClean="0"/>
            <a:t>Load</a:t>
          </a:r>
          <a:endParaRPr lang="en-US" dirty="0"/>
        </a:p>
      </dgm:t>
    </dgm:pt>
    <dgm:pt modelId="{6DBC9BD9-053D-4531-9593-8DB7FB06EA74}" type="parTrans" cxnId="{528E9F7A-E871-4DE6-B228-D8EB364A9AC7}">
      <dgm:prSet/>
      <dgm:spPr/>
      <dgm:t>
        <a:bodyPr/>
        <a:lstStyle/>
        <a:p>
          <a:endParaRPr lang="en-US"/>
        </a:p>
      </dgm:t>
    </dgm:pt>
    <dgm:pt modelId="{1D275E3A-EB11-4B02-9B60-37A6D7A4C1F1}" type="sibTrans" cxnId="{528E9F7A-E871-4DE6-B228-D8EB364A9AC7}">
      <dgm:prSet/>
      <dgm:spPr/>
      <dgm:t>
        <a:bodyPr/>
        <a:lstStyle/>
        <a:p>
          <a:endParaRPr lang="en-US"/>
        </a:p>
      </dgm:t>
    </dgm:pt>
    <dgm:pt modelId="{47C38B0C-16BC-4E3E-9254-CF9AE472D624}">
      <dgm:prSet phldrT="[Text]"/>
      <dgm:spPr/>
      <dgm:t>
        <a:bodyPr/>
        <a:lstStyle/>
        <a:p>
          <a:r>
            <a:rPr lang="en-US" dirty="0" smtClean="0"/>
            <a:t>MongoDB (local and cloud)</a:t>
          </a:r>
          <a:endParaRPr lang="en-US" dirty="0"/>
        </a:p>
      </dgm:t>
    </dgm:pt>
    <dgm:pt modelId="{088F7290-280C-453B-8494-5DC6DAB9E310}" type="parTrans" cxnId="{80010F2C-861F-47AC-B737-C7053E775DA9}">
      <dgm:prSet/>
      <dgm:spPr/>
      <dgm:t>
        <a:bodyPr/>
        <a:lstStyle/>
        <a:p>
          <a:endParaRPr lang="en-US"/>
        </a:p>
      </dgm:t>
    </dgm:pt>
    <dgm:pt modelId="{8862559A-92BC-47C9-89CD-2F9ED26CEA10}" type="sibTrans" cxnId="{80010F2C-861F-47AC-B737-C7053E775DA9}">
      <dgm:prSet/>
      <dgm:spPr/>
      <dgm:t>
        <a:bodyPr/>
        <a:lstStyle/>
        <a:p>
          <a:endParaRPr lang="en-US"/>
        </a:p>
      </dgm:t>
    </dgm:pt>
    <dgm:pt modelId="{C86C0114-04AB-44AB-9CB7-F472A0484C89}">
      <dgm:prSet phldrT="[Text]"/>
      <dgm:spPr/>
      <dgm:t>
        <a:bodyPr/>
        <a:lstStyle/>
        <a:p>
          <a:r>
            <a:rPr lang="en-US" dirty="0" smtClean="0"/>
            <a:t>4 collections (zip codes, stations, normals, normals (test) </a:t>
          </a:r>
          <a:endParaRPr lang="en-US" dirty="0"/>
        </a:p>
      </dgm:t>
    </dgm:pt>
    <dgm:pt modelId="{741DE0DE-5581-4609-961E-50F2C38B2CB9}" type="parTrans" cxnId="{60386644-A16D-4FCF-8469-E8BFB0A7171A}">
      <dgm:prSet/>
      <dgm:spPr/>
      <dgm:t>
        <a:bodyPr/>
        <a:lstStyle/>
        <a:p>
          <a:endParaRPr lang="en-US"/>
        </a:p>
      </dgm:t>
    </dgm:pt>
    <dgm:pt modelId="{28A2BD7A-9FAA-4558-838D-6734EEF12A2C}" type="sibTrans" cxnId="{60386644-A16D-4FCF-8469-E8BFB0A7171A}">
      <dgm:prSet/>
      <dgm:spPr/>
      <dgm:t>
        <a:bodyPr/>
        <a:lstStyle/>
        <a:p>
          <a:endParaRPr lang="en-US"/>
        </a:p>
      </dgm:t>
    </dgm:pt>
    <dgm:pt modelId="{F4F76D75-7334-4737-B253-68FF38FE80ED}" type="pres">
      <dgm:prSet presAssocID="{08BE2534-3261-4666-B29B-1F913B4B6652}" presName="linear" presStyleCnt="0">
        <dgm:presLayoutVars>
          <dgm:animLvl val="lvl"/>
          <dgm:resizeHandles val="exact"/>
        </dgm:presLayoutVars>
      </dgm:prSet>
      <dgm:spPr/>
    </dgm:pt>
    <dgm:pt modelId="{D1098631-278F-4273-8D0D-F87A406D3791}" type="pres">
      <dgm:prSet presAssocID="{3E219D00-89C7-43D7-AD36-903546D5280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A34A67B-377D-4513-A6A3-5A8FA92328C6}" type="pres">
      <dgm:prSet presAssocID="{3E219D00-89C7-43D7-AD36-903546D52802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7C8DAF-7346-4301-9B82-A4F2288CFB5B}" type="pres">
      <dgm:prSet presAssocID="{FCE5275C-04E7-4AAA-A591-26B31FF1D50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E637FC-EA6C-4012-A5B5-F5836B4F5AC0}" type="pres">
      <dgm:prSet presAssocID="{FCE5275C-04E7-4AAA-A591-26B31FF1D506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4F699B-42F4-42D3-B3C0-0EBECC659688}" type="pres">
      <dgm:prSet presAssocID="{0FB3F9BA-86F7-4992-9C26-9965A300AC2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535DFA2-6568-4084-AF30-231E24571D6A}" type="pres">
      <dgm:prSet presAssocID="{0FB3F9BA-86F7-4992-9C26-9965A300AC24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FBCABE-8F66-41C0-9C40-3D5AAC4BAB3E}" type="presOf" srcId="{08BE2534-3261-4666-B29B-1F913B4B6652}" destId="{F4F76D75-7334-4737-B253-68FF38FE80ED}" srcOrd="0" destOrd="0" presId="urn:microsoft.com/office/officeart/2005/8/layout/vList2"/>
    <dgm:cxn modelId="{80010F2C-861F-47AC-B737-C7053E775DA9}" srcId="{0FB3F9BA-86F7-4992-9C26-9965A300AC24}" destId="{47C38B0C-16BC-4E3E-9254-CF9AE472D624}" srcOrd="0" destOrd="0" parTransId="{088F7290-280C-453B-8494-5DC6DAB9E310}" sibTransId="{8862559A-92BC-47C9-89CD-2F9ED26CEA10}"/>
    <dgm:cxn modelId="{AE7B915A-B3ED-4D34-AFB2-1F11230D459B}" srcId="{FCE5275C-04E7-4AAA-A591-26B31FF1D506}" destId="{371839A0-46DB-4D48-A196-096DA4791771}" srcOrd="0" destOrd="0" parTransId="{A76BAC7E-F8DB-492C-983C-40929472F853}" sibTransId="{897EBE01-0153-4395-96EF-32E1AAE39EB1}"/>
    <dgm:cxn modelId="{6CCEDF49-6B8F-41EC-9946-F15CBECE5416}" type="presOf" srcId="{4D62C268-BA2D-43A4-BA79-1B598AFC6FAD}" destId="{8A34A67B-377D-4513-A6A3-5A8FA92328C6}" srcOrd="0" destOrd="0" presId="urn:microsoft.com/office/officeart/2005/8/layout/vList2"/>
    <dgm:cxn modelId="{D7D3760A-4248-491E-9068-F6427C04C9E6}" type="presOf" srcId="{0FB3F9BA-86F7-4992-9C26-9965A300AC24}" destId="{274F699B-42F4-42D3-B3C0-0EBECC659688}" srcOrd="0" destOrd="0" presId="urn:microsoft.com/office/officeart/2005/8/layout/vList2"/>
    <dgm:cxn modelId="{60386644-A16D-4FCF-8469-E8BFB0A7171A}" srcId="{0FB3F9BA-86F7-4992-9C26-9965A300AC24}" destId="{C86C0114-04AB-44AB-9CB7-F472A0484C89}" srcOrd="1" destOrd="0" parTransId="{741DE0DE-5581-4609-961E-50F2C38B2CB9}" sibTransId="{28A2BD7A-9FAA-4558-838D-6734EEF12A2C}"/>
    <dgm:cxn modelId="{99AABD6E-9A2A-4254-80CB-32058785299E}" srcId="{FCE5275C-04E7-4AAA-A591-26B31FF1D506}" destId="{BBB74655-A315-44CA-83DB-5F33C7B5773D}" srcOrd="1" destOrd="0" parTransId="{52E3C193-7720-4960-91FB-44A48164560B}" sibTransId="{FB0B655C-661C-4BAA-AD41-2514BFD61AA7}"/>
    <dgm:cxn modelId="{7F07AE88-7A28-4DA3-8C4B-6FD8D5CFA3DF}" type="presOf" srcId="{FCE5275C-04E7-4AAA-A591-26B31FF1D506}" destId="{057C8DAF-7346-4301-9B82-A4F2288CFB5B}" srcOrd="0" destOrd="0" presId="urn:microsoft.com/office/officeart/2005/8/layout/vList2"/>
    <dgm:cxn modelId="{D34881EC-C39F-472E-8A01-4288832EE38B}" srcId="{08BE2534-3261-4666-B29B-1F913B4B6652}" destId="{FCE5275C-04E7-4AAA-A591-26B31FF1D506}" srcOrd="1" destOrd="0" parTransId="{04FC7E81-049C-4292-9AF5-9B0D13DB6044}" sibTransId="{747250B9-DEE2-4A2D-826C-9A221B99F289}"/>
    <dgm:cxn modelId="{8B8269C3-BFE6-43AD-AFE2-F097F0CE93AA}" srcId="{3E219D00-89C7-43D7-AD36-903546D52802}" destId="{4D62C268-BA2D-43A4-BA79-1B598AFC6FAD}" srcOrd="0" destOrd="0" parTransId="{7CEFFB5D-4726-44E0-B337-438AE851DF04}" sibTransId="{65CE0AA9-6F3A-4134-B387-C5FA7C333A3E}"/>
    <dgm:cxn modelId="{B78063D1-9ED0-4AE4-911B-278C057C9755}" srcId="{08BE2534-3261-4666-B29B-1F913B4B6652}" destId="{3E219D00-89C7-43D7-AD36-903546D52802}" srcOrd="0" destOrd="0" parTransId="{84B9F0F4-B367-4BEF-81B6-5387C6D5C067}" sibTransId="{824A4F95-254F-4ED5-91A6-36839667284B}"/>
    <dgm:cxn modelId="{528E9F7A-E871-4DE6-B228-D8EB364A9AC7}" srcId="{08BE2534-3261-4666-B29B-1F913B4B6652}" destId="{0FB3F9BA-86F7-4992-9C26-9965A300AC24}" srcOrd="2" destOrd="0" parTransId="{6DBC9BD9-053D-4531-9593-8DB7FB06EA74}" sibTransId="{1D275E3A-EB11-4B02-9B60-37A6D7A4C1F1}"/>
    <dgm:cxn modelId="{DC5045CA-21F7-4E02-8BBE-03EDF7919810}" type="presOf" srcId="{C86C0114-04AB-44AB-9CB7-F472A0484C89}" destId="{0535DFA2-6568-4084-AF30-231E24571D6A}" srcOrd="0" destOrd="1" presId="urn:microsoft.com/office/officeart/2005/8/layout/vList2"/>
    <dgm:cxn modelId="{53B8D5DE-E254-451C-868E-C258702DE06C}" srcId="{3E219D00-89C7-43D7-AD36-903546D52802}" destId="{DA80C146-864A-4C56-9905-9630E2501453}" srcOrd="1" destOrd="0" parTransId="{39F45E48-5288-4AA2-B613-4B55A4D005FE}" sibTransId="{B5A817BC-9138-4A8E-BDB4-6DCEFD323D37}"/>
    <dgm:cxn modelId="{0E0D803B-3882-42C8-B468-541656767227}" type="presOf" srcId="{BBB74655-A315-44CA-83DB-5F33C7B5773D}" destId="{D9E637FC-EA6C-4012-A5B5-F5836B4F5AC0}" srcOrd="0" destOrd="1" presId="urn:microsoft.com/office/officeart/2005/8/layout/vList2"/>
    <dgm:cxn modelId="{BCD61254-D8AA-4992-8ACA-238AC7CBC888}" type="presOf" srcId="{DA80C146-864A-4C56-9905-9630E2501453}" destId="{8A34A67B-377D-4513-A6A3-5A8FA92328C6}" srcOrd="0" destOrd="1" presId="urn:microsoft.com/office/officeart/2005/8/layout/vList2"/>
    <dgm:cxn modelId="{48B2C0CA-9D7E-4494-A2ED-F5DD53BBBA17}" type="presOf" srcId="{3E219D00-89C7-43D7-AD36-903546D52802}" destId="{D1098631-278F-4273-8D0D-F87A406D3791}" srcOrd="0" destOrd="0" presId="urn:microsoft.com/office/officeart/2005/8/layout/vList2"/>
    <dgm:cxn modelId="{4B53B5AB-5C8D-4827-A769-185C86CA5944}" type="presOf" srcId="{47C38B0C-16BC-4E3E-9254-CF9AE472D624}" destId="{0535DFA2-6568-4084-AF30-231E24571D6A}" srcOrd="0" destOrd="0" presId="urn:microsoft.com/office/officeart/2005/8/layout/vList2"/>
    <dgm:cxn modelId="{5CE6D7B7-3657-4B7D-8A59-EDD3105E5938}" type="presOf" srcId="{371839A0-46DB-4D48-A196-096DA4791771}" destId="{D9E637FC-EA6C-4012-A5B5-F5836B4F5AC0}" srcOrd="0" destOrd="0" presId="urn:microsoft.com/office/officeart/2005/8/layout/vList2"/>
    <dgm:cxn modelId="{AA14632D-8CC1-4205-83B9-E816AC2E4EEE}" type="presParOf" srcId="{F4F76D75-7334-4737-B253-68FF38FE80ED}" destId="{D1098631-278F-4273-8D0D-F87A406D3791}" srcOrd="0" destOrd="0" presId="urn:microsoft.com/office/officeart/2005/8/layout/vList2"/>
    <dgm:cxn modelId="{14085C86-388E-4860-B96B-B9F654D1244A}" type="presParOf" srcId="{F4F76D75-7334-4737-B253-68FF38FE80ED}" destId="{8A34A67B-377D-4513-A6A3-5A8FA92328C6}" srcOrd="1" destOrd="0" presId="urn:microsoft.com/office/officeart/2005/8/layout/vList2"/>
    <dgm:cxn modelId="{FEEE6D63-530B-434A-9766-B35EFA90F325}" type="presParOf" srcId="{F4F76D75-7334-4737-B253-68FF38FE80ED}" destId="{057C8DAF-7346-4301-9B82-A4F2288CFB5B}" srcOrd="2" destOrd="0" presId="urn:microsoft.com/office/officeart/2005/8/layout/vList2"/>
    <dgm:cxn modelId="{3F0B1725-0984-4A78-A780-9016E307884D}" type="presParOf" srcId="{F4F76D75-7334-4737-B253-68FF38FE80ED}" destId="{D9E637FC-EA6C-4012-A5B5-F5836B4F5AC0}" srcOrd="3" destOrd="0" presId="urn:microsoft.com/office/officeart/2005/8/layout/vList2"/>
    <dgm:cxn modelId="{2DC37B9B-E416-4A73-928B-5481099FF619}" type="presParOf" srcId="{F4F76D75-7334-4737-B253-68FF38FE80ED}" destId="{274F699B-42F4-42D3-B3C0-0EBECC659688}" srcOrd="4" destOrd="0" presId="urn:microsoft.com/office/officeart/2005/8/layout/vList2"/>
    <dgm:cxn modelId="{7CEDF950-D60B-49A6-A15D-344F44A653DF}" type="presParOf" srcId="{F4F76D75-7334-4737-B253-68FF38FE80ED}" destId="{0535DFA2-6568-4084-AF30-231E24571D6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E419E4-4791-4C2F-B287-F32B2C98EA3F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DD58AE96-785B-4D1D-88FE-6470D83A8063}">
      <dgm:prSet phldrT="[Text]"/>
      <dgm:spPr/>
      <dgm:t>
        <a:bodyPr/>
        <a:lstStyle/>
        <a:p>
          <a:r>
            <a:rPr lang="en-US" dirty="0" smtClean="0"/>
            <a:t>MongoDB</a:t>
          </a:r>
          <a:endParaRPr lang="en-US" dirty="0"/>
        </a:p>
      </dgm:t>
    </dgm:pt>
    <dgm:pt modelId="{0D3C43AC-1083-4BE3-9403-A5C9AB403C0A}" type="parTrans" cxnId="{92BA0B48-FFC5-445E-B89F-868C8901D4F9}">
      <dgm:prSet/>
      <dgm:spPr/>
      <dgm:t>
        <a:bodyPr/>
        <a:lstStyle/>
        <a:p>
          <a:endParaRPr lang="en-US"/>
        </a:p>
      </dgm:t>
    </dgm:pt>
    <dgm:pt modelId="{E85F8B13-6BB4-450C-877E-708E1BC23F30}" type="sibTrans" cxnId="{92BA0B48-FFC5-445E-B89F-868C8901D4F9}">
      <dgm:prSet/>
      <dgm:spPr/>
      <dgm:t>
        <a:bodyPr/>
        <a:lstStyle/>
        <a:p>
          <a:endParaRPr lang="en-US"/>
        </a:p>
      </dgm:t>
    </dgm:pt>
    <dgm:pt modelId="{291B439D-4CF5-467D-BEAF-C89C28186421}">
      <dgm:prSet phldrT="[Text]"/>
      <dgm:spPr/>
      <dgm:t>
        <a:bodyPr/>
        <a:lstStyle/>
        <a:p>
          <a:r>
            <a:rPr lang="en-US" dirty="0" smtClean="0"/>
            <a:t>Flask API</a:t>
          </a:r>
          <a:endParaRPr lang="en-US" dirty="0"/>
        </a:p>
      </dgm:t>
    </dgm:pt>
    <dgm:pt modelId="{F83E91E5-3840-4292-A3FB-EBA6655FA66E}" type="parTrans" cxnId="{61F9D001-0819-4494-8E37-153E1235086D}">
      <dgm:prSet/>
      <dgm:spPr/>
      <dgm:t>
        <a:bodyPr/>
        <a:lstStyle/>
        <a:p>
          <a:endParaRPr lang="en-US"/>
        </a:p>
      </dgm:t>
    </dgm:pt>
    <dgm:pt modelId="{9C64E48D-ED22-4A68-AA66-A3F4C958B8BD}" type="sibTrans" cxnId="{61F9D001-0819-4494-8E37-153E1235086D}">
      <dgm:prSet/>
      <dgm:spPr/>
      <dgm:t>
        <a:bodyPr/>
        <a:lstStyle/>
        <a:p>
          <a:endParaRPr lang="en-US"/>
        </a:p>
      </dgm:t>
    </dgm:pt>
    <dgm:pt modelId="{A264451B-F2BC-47D4-9137-2BBAD1C87FAC}">
      <dgm:prSet phldrT="[Text]"/>
      <dgm:spPr/>
      <dgm:t>
        <a:bodyPr/>
        <a:lstStyle/>
        <a:p>
          <a:r>
            <a:rPr lang="en-US" dirty="0" smtClean="0"/>
            <a:t>JavaScript</a:t>
          </a:r>
          <a:endParaRPr lang="en-US" dirty="0"/>
        </a:p>
      </dgm:t>
    </dgm:pt>
    <dgm:pt modelId="{856DF696-A65B-4A3F-9421-E891F465D9F1}" type="parTrans" cxnId="{5C39F9DF-54C7-4A04-A814-D2B822B2234E}">
      <dgm:prSet/>
      <dgm:spPr/>
      <dgm:t>
        <a:bodyPr/>
        <a:lstStyle/>
        <a:p>
          <a:endParaRPr lang="en-US"/>
        </a:p>
      </dgm:t>
    </dgm:pt>
    <dgm:pt modelId="{CBB89E3E-F924-40C7-B1EE-2AF9AA2513F1}" type="sibTrans" cxnId="{5C39F9DF-54C7-4A04-A814-D2B822B2234E}">
      <dgm:prSet/>
      <dgm:spPr/>
      <dgm:t>
        <a:bodyPr/>
        <a:lstStyle/>
        <a:p>
          <a:endParaRPr lang="en-US"/>
        </a:p>
      </dgm:t>
    </dgm:pt>
    <dgm:pt modelId="{D3479B29-6027-4532-873A-D75BBBCEEE5C}" type="pres">
      <dgm:prSet presAssocID="{77E419E4-4791-4C2F-B287-F32B2C98EA3F}" presName="Name0" presStyleCnt="0">
        <dgm:presLayoutVars>
          <dgm:dir/>
          <dgm:resizeHandles val="exact"/>
        </dgm:presLayoutVars>
      </dgm:prSet>
      <dgm:spPr/>
    </dgm:pt>
    <dgm:pt modelId="{BC2575CC-7F74-40A6-87ED-BC9E521151D0}" type="pres">
      <dgm:prSet presAssocID="{DD58AE96-785B-4D1D-88FE-6470D83A8063}" presName="node" presStyleLbl="node1" presStyleIdx="0" presStyleCnt="3">
        <dgm:presLayoutVars>
          <dgm:bulletEnabled val="1"/>
        </dgm:presLayoutVars>
      </dgm:prSet>
      <dgm:spPr/>
    </dgm:pt>
    <dgm:pt modelId="{FE2B9479-66BA-4B9A-8233-3F3C3A027DA7}" type="pres">
      <dgm:prSet presAssocID="{E85F8B13-6BB4-450C-877E-708E1BC23F30}" presName="sibTrans" presStyleLbl="sibTrans2D1" presStyleIdx="0" presStyleCnt="2"/>
      <dgm:spPr/>
    </dgm:pt>
    <dgm:pt modelId="{FBCB28A5-CD7D-40BB-8A66-FB32587F3181}" type="pres">
      <dgm:prSet presAssocID="{E85F8B13-6BB4-450C-877E-708E1BC23F30}" presName="connectorText" presStyleLbl="sibTrans2D1" presStyleIdx="0" presStyleCnt="2"/>
      <dgm:spPr/>
    </dgm:pt>
    <dgm:pt modelId="{187A2387-CF1B-4B63-8C72-8BDC1BAFB95B}" type="pres">
      <dgm:prSet presAssocID="{291B439D-4CF5-467D-BEAF-C89C28186421}" presName="node" presStyleLbl="node1" presStyleIdx="1" presStyleCnt="3">
        <dgm:presLayoutVars>
          <dgm:bulletEnabled val="1"/>
        </dgm:presLayoutVars>
      </dgm:prSet>
      <dgm:spPr/>
    </dgm:pt>
    <dgm:pt modelId="{81DDE365-D6A3-4C06-9236-D89CB17E95B2}" type="pres">
      <dgm:prSet presAssocID="{9C64E48D-ED22-4A68-AA66-A3F4C958B8BD}" presName="sibTrans" presStyleLbl="sibTrans2D1" presStyleIdx="1" presStyleCnt="2"/>
      <dgm:spPr/>
    </dgm:pt>
    <dgm:pt modelId="{1359E005-6AFB-4609-886D-C5671DA108D8}" type="pres">
      <dgm:prSet presAssocID="{9C64E48D-ED22-4A68-AA66-A3F4C958B8BD}" presName="connectorText" presStyleLbl="sibTrans2D1" presStyleIdx="1" presStyleCnt="2"/>
      <dgm:spPr/>
    </dgm:pt>
    <dgm:pt modelId="{1580B131-18DD-4318-BDF7-86CCCEDA1515}" type="pres">
      <dgm:prSet presAssocID="{A264451B-F2BC-47D4-9137-2BBAD1C87FAC}" presName="node" presStyleLbl="node1" presStyleIdx="2" presStyleCnt="3">
        <dgm:presLayoutVars>
          <dgm:bulletEnabled val="1"/>
        </dgm:presLayoutVars>
      </dgm:prSet>
      <dgm:spPr/>
    </dgm:pt>
  </dgm:ptLst>
  <dgm:cxnLst>
    <dgm:cxn modelId="{336083A8-2F76-471C-BB77-460A638443D2}" type="presOf" srcId="{9C64E48D-ED22-4A68-AA66-A3F4C958B8BD}" destId="{81DDE365-D6A3-4C06-9236-D89CB17E95B2}" srcOrd="0" destOrd="0" presId="urn:microsoft.com/office/officeart/2005/8/layout/process1"/>
    <dgm:cxn modelId="{FBCDE8F5-A426-4299-A8F3-850FE3E61C95}" type="presOf" srcId="{291B439D-4CF5-467D-BEAF-C89C28186421}" destId="{187A2387-CF1B-4B63-8C72-8BDC1BAFB95B}" srcOrd="0" destOrd="0" presId="urn:microsoft.com/office/officeart/2005/8/layout/process1"/>
    <dgm:cxn modelId="{5C39F9DF-54C7-4A04-A814-D2B822B2234E}" srcId="{77E419E4-4791-4C2F-B287-F32B2C98EA3F}" destId="{A264451B-F2BC-47D4-9137-2BBAD1C87FAC}" srcOrd="2" destOrd="0" parTransId="{856DF696-A65B-4A3F-9421-E891F465D9F1}" sibTransId="{CBB89E3E-F924-40C7-B1EE-2AF9AA2513F1}"/>
    <dgm:cxn modelId="{92BA0B48-FFC5-445E-B89F-868C8901D4F9}" srcId="{77E419E4-4791-4C2F-B287-F32B2C98EA3F}" destId="{DD58AE96-785B-4D1D-88FE-6470D83A8063}" srcOrd="0" destOrd="0" parTransId="{0D3C43AC-1083-4BE3-9403-A5C9AB403C0A}" sibTransId="{E85F8B13-6BB4-450C-877E-708E1BC23F30}"/>
    <dgm:cxn modelId="{08D301D6-AB23-46FE-B8B7-FAF83B422917}" type="presOf" srcId="{E85F8B13-6BB4-450C-877E-708E1BC23F30}" destId="{FBCB28A5-CD7D-40BB-8A66-FB32587F3181}" srcOrd="1" destOrd="0" presId="urn:microsoft.com/office/officeart/2005/8/layout/process1"/>
    <dgm:cxn modelId="{61F9D001-0819-4494-8E37-153E1235086D}" srcId="{77E419E4-4791-4C2F-B287-F32B2C98EA3F}" destId="{291B439D-4CF5-467D-BEAF-C89C28186421}" srcOrd="1" destOrd="0" parTransId="{F83E91E5-3840-4292-A3FB-EBA6655FA66E}" sibTransId="{9C64E48D-ED22-4A68-AA66-A3F4C958B8BD}"/>
    <dgm:cxn modelId="{C5441883-C79D-4076-9995-F2920B63C473}" type="presOf" srcId="{A264451B-F2BC-47D4-9137-2BBAD1C87FAC}" destId="{1580B131-18DD-4318-BDF7-86CCCEDA1515}" srcOrd="0" destOrd="0" presId="urn:microsoft.com/office/officeart/2005/8/layout/process1"/>
    <dgm:cxn modelId="{19678981-827C-4146-91EE-7517395FDE25}" type="presOf" srcId="{77E419E4-4791-4C2F-B287-F32B2C98EA3F}" destId="{D3479B29-6027-4532-873A-D75BBBCEEE5C}" srcOrd="0" destOrd="0" presId="urn:microsoft.com/office/officeart/2005/8/layout/process1"/>
    <dgm:cxn modelId="{DF5DAB81-E452-4B2F-818A-B6830171DC95}" type="presOf" srcId="{E85F8B13-6BB4-450C-877E-708E1BC23F30}" destId="{FE2B9479-66BA-4B9A-8233-3F3C3A027DA7}" srcOrd="0" destOrd="0" presId="urn:microsoft.com/office/officeart/2005/8/layout/process1"/>
    <dgm:cxn modelId="{2DF78798-D6DB-4D8B-8205-96A04B44FA12}" type="presOf" srcId="{DD58AE96-785B-4D1D-88FE-6470D83A8063}" destId="{BC2575CC-7F74-40A6-87ED-BC9E521151D0}" srcOrd="0" destOrd="0" presId="urn:microsoft.com/office/officeart/2005/8/layout/process1"/>
    <dgm:cxn modelId="{B26DDF31-3FE8-4E8C-B760-8FB3E3A41AB0}" type="presOf" srcId="{9C64E48D-ED22-4A68-AA66-A3F4C958B8BD}" destId="{1359E005-6AFB-4609-886D-C5671DA108D8}" srcOrd="1" destOrd="0" presId="urn:microsoft.com/office/officeart/2005/8/layout/process1"/>
    <dgm:cxn modelId="{02B7046D-E175-499B-BE6D-E932D90409D8}" type="presParOf" srcId="{D3479B29-6027-4532-873A-D75BBBCEEE5C}" destId="{BC2575CC-7F74-40A6-87ED-BC9E521151D0}" srcOrd="0" destOrd="0" presId="urn:microsoft.com/office/officeart/2005/8/layout/process1"/>
    <dgm:cxn modelId="{342DE9E9-629D-4314-A7F3-D7963BEAB05B}" type="presParOf" srcId="{D3479B29-6027-4532-873A-D75BBBCEEE5C}" destId="{FE2B9479-66BA-4B9A-8233-3F3C3A027DA7}" srcOrd="1" destOrd="0" presId="urn:microsoft.com/office/officeart/2005/8/layout/process1"/>
    <dgm:cxn modelId="{916A1167-F74F-4C42-BBF6-5EAAC8DA328F}" type="presParOf" srcId="{FE2B9479-66BA-4B9A-8233-3F3C3A027DA7}" destId="{FBCB28A5-CD7D-40BB-8A66-FB32587F3181}" srcOrd="0" destOrd="0" presId="urn:microsoft.com/office/officeart/2005/8/layout/process1"/>
    <dgm:cxn modelId="{D3F824B8-DB54-403C-B684-260B5288A606}" type="presParOf" srcId="{D3479B29-6027-4532-873A-D75BBBCEEE5C}" destId="{187A2387-CF1B-4B63-8C72-8BDC1BAFB95B}" srcOrd="2" destOrd="0" presId="urn:microsoft.com/office/officeart/2005/8/layout/process1"/>
    <dgm:cxn modelId="{670CA1EC-8A8A-438C-9962-18817EC5CF1A}" type="presParOf" srcId="{D3479B29-6027-4532-873A-D75BBBCEEE5C}" destId="{81DDE365-D6A3-4C06-9236-D89CB17E95B2}" srcOrd="3" destOrd="0" presId="urn:microsoft.com/office/officeart/2005/8/layout/process1"/>
    <dgm:cxn modelId="{DCCDD9CB-5B0E-45F4-BE4C-47259692D713}" type="presParOf" srcId="{81DDE365-D6A3-4C06-9236-D89CB17E95B2}" destId="{1359E005-6AFB-4609-886D-C5671DA108D8}" srcOrd="0" destOrd="0" presId="urn:microsoft.com/office/officeart/2005/8/layout/process1"/>
    <dgm:cxn modelId="{A8A749E8-9C99-44CB-986F-DA7584119D32}" type="presParOf" srcId="{D3479B29-6027-4532-873A-D75BBBCEEE5C}" destId="{1580B131-18DD-4318-BDF7-86CCCEDA151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98631-278F-4273-8D0D-F87A406D3791}">
      <dsp:nvSpPr>
        <dsp:cNvPr id="0" name=""/>
        <dsp:cNvSpPr/>
      </dsp:nvSpPr>
      <dsp:spPr>
        <a:xfrm>
          <a:off x="0" y="19530"/>
          <a:ext cx="10515600" cy="743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Extract</a:t>
          </a:r>
          <a:endParaRPr lang="en-US" sz="3100" kern="1200" dirty="0"/>
        </a:p>
      </dsp:txBody>
      <dsp:txXfrm>
        <a:off x="36296" y="55826"/>
        <a:ext cx="10443008" cy="670943"/>
      </dsp:txXfrm>
    </dsp:sp>
    <dsp:sp modelId="{8A34A67B-377D-4513-A6A3-5A8FA92328C6}">
      <dsp:nvSpPr>
        <dsp:cNvPr id="0" name=""/>
        <dsp:cNvSpPr/>
      </dsp:nvSpPr>
      <dsp:spPr>
        <a:xfrm>
          <a:off x="0" y="763065"/>
          <a:ext cx="10515600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Daily Normals (NCEI)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Zip codes (Free Zip Code Database)</a:t>
          </a:r>
          <a:endParaRPr lang="en-US" sz="2400" kern="1200" dirty="0"/>
        </a:p>
      </dsp:txBody>
      <dsp:txXfrm>
        <a:off x="0" y="763065"/>
        <a:ext cx="10515600" cy="834210"/>
      </dsp:txXfrm>
    </dsp:sp>
    <dsp:sp modelId="{057C8DAF-7346-4301-9B82-A4F2288CFB5B}">
      <dsp:nvSpPr>
        <dsp:cNvPr id="0" name=""/>
        <dsp:cNvSpPr/>
      </dsp:nvSpPr>
      <dsp:spPr>
        <a:xfrm>
          <a:off x="0" y="1597275"/>
          <a:ext cx="10515600" cy="743535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Transform</a:t>
          </a:r>
          <a:endParaRPr lang="en-US" sz="3100" kern="1200" dirty="0"/>
        </a:p>
      </dsp:txBody>
      <dsp:txXfrm>
        <a:off x="36296" y="1633571"/>
        <a:ext cx="10443008" cy="670943"/>
      </dsp:txXfrm>
    </dsp:sp>
    <dsp:sp modelId="{D9E637FC-EA6C-4012-A5B5-F5836B4F5AC0}">
      <dsp:nvSpPr>
        <dsp:cNvPr id="0" name=""/>
        <dsp:cNvSpPr/>
      </dsp:nvSpPr>
      <dsp:spPr>
        <a:xfrm>
          <a:off x="0" y="2340810"/>
          <a:ext cx="10515600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Reverse geocoding (Google Geocoding API)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Determine nearest weather station for each zip code</a:t>
          </a:r>
          <a:endParaRPr lang="en-US" sz="2400" kern="1200" dirty="0"/>
        </a:p>
      </dsp:txBody>
      <dsp:txXfrm>
        <a:off x="0" y="2340810"/>
        <a:ext cx="10515600" cy="834210"/>
      </dsp:txXfrm>
    </dsp:sp>
    <dsp:sp modelId="{274F699B-42F4-42D3-B3C0-0EBECC659688}">
      <dsp:nvSpPr>
        <dsp:cNvPr id="0" name=""/>
        <dsp:cNvSpPr/>
      </dsp:nvSpPr>
      <dsp:spPr>
        <a:xfrm>
          <a:off x="0" y="3175020"/>
          <a:ext cx="10515600" cy="743535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Load</a:t>
          </a:r>
          <a:endParaRPr lang="en-US" sz="3100" kern="1200" dirty="0"/>
        </a:p>
      </dsp:txBody>
      <dsp:txXfrm>
        <a:off x="36296" y="3211316"/>
        <a:ext cx="10443008" cy="670943"/>
      </dsp:txXfrm>
    </dsp:sp>
    <dsp:sp modelId="{0535DFA2-6568-4084-AF30-231E24571D6A}">
      <dsp:nvSpPr>
        <dsp:cNvPr id="0" name=""/>
        <dsp:cNvSpPr/>
      </dsp:nvSpPr>
      <dsp:spPr>
        <a:xfrm>
          <a:off x="0" y="3918556"/>
          <a:ext cx="10515600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MongoDB (local and cloud)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4 collections (zip codes, stations, normals, normals (test) </a:t>
          </a:r>
          <a:endParaRPr lang="en-US" sz="2400" kern="1200" dirty="0"/>
        </a:p>
      </dsp:txBody>
      <dsp:txXfrm>
        <a:off x="0" y="3918556"/>
        <a:ext cx="10515600" cy="834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575CC-7F74-40A6-87ED-BC9E521151D0}">
      <dsp:nvSpPr>
        <dsp:cNvPr id="0" name=""/>
        <dsp:cNvSpPr/>
      </dsp:nvSpPr>
      <dsp:spPr>
        <a:xfrm>
          <a:off x="9242" y="1863680"/>
          <a:ext cx="2762398" cy="165743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MongoDB</a:t>
          </a:r>
          <a:endParaRPr lang="en-US" sz="4500" kern="1200" dirty="0"/>
        </a:p>
      </dsp:txBody>
      <dsp:txXfrm>
        <a:off x="57787" y="1912225"/>
        <a:ext cx="2665308" cy="1560349"/>
      </dsp:txXfrm>
    </dsp:sp>
    <dsp:sp modelId="{FE2B9479-66BA-4B9A-8233-3F3C3A027DA7}">
      <dsp:nvSpPr>
        <dsp:cNvPr id="0" name=""/>
        <dsp:cNvSpPr/>
      </dsp:nvSpPr>
      <dsp:spPr>
        <a:xfrm>
          <a:off x="3047880" y="2349862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3047880" y="2486877"/>
        <a:ext cx="409940" cy="411044"/>
      </dsp:txXfrm>
    </dsp:sp>
    <dsp:sp modelId="{187A2387-CF1B-4B63-8C72-8BDC1BAFB95B}">
      <dsp:nvSpPr>
        <dsp:cNvPr id="0" name=""/>
        <dsp:cNvSpPr/>
      </dsp:nvSpPr>
      <dsp:spPr>
        <a:xfrm>
          <a:off x="3876600" y="1863680"/>
          <a:ext cx="2762398" cy="1657439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Flask API</a:t>
          </a:r>
          <a:endParaRPr lang="en-US" sz="4500" kern="1200" dirty="0"/>
        </a:p>
      </dsp:txBody>
      <dsp:txXfrm>
        <a:off x="3925145" y="1912225"/>
        <a:ext cx="2665308" cy="1560349"/>
      </dsp:txXfrm>
    </dsp:sp>
    <dsp:sp modelId="{81DDE365-D6A3-4C06-9236-D89CB17E95B2}">
      <dsp:nvSpPr>
        <dsp:cNvPr id="0" name=""/>
        <dsp:cNvSpPr/>
      </dsp:nvSpPr>
      <dsp:spPr>
        <a:xfrm>
          <a:off x="6915239" y="2349862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900" kern="1200"/>
        </a:p>
      </dsp:txBody>
      <dsp:txXfrm>
        <a:off x="6915239" y="2486877"/>
        <a:ext cx="409940" cy="411044"/>
      </dsp:txXfrm>
    </dsp:sp>
    <dsp:sp modelId="{1580B131-18DD-4318-BDF7-86CCCEDA1515}">
      <dsp:nvSpPr>
        <dsp:cNvPr id="0" name=""/>
        <dsp:cNvSpPr/>
      </dsp:nvSpPr>
      <dsp:spPr>
        <a:xfrm>
          <a:off x="7743958" y="1863680"/>
          <a:ext cx="2762398" cy="1657439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JavaScript</a:t>
          </a:r>
          <a:endParaRPr lang="en-US" sz="4500" kern="1200" dirty="0"/>
        </a:p>
      </dsp:txBody>
      <dsp:txXfrm>
        <a:off x="7792503" y="1912225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4F98-899D-4923-8751-4C0AE0310EE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6740-3E86-4B34-85A6-1007E384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1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4F98-899D-4923-8751-4C0AE0310EE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6740-3E86-4B34-85A6-1007E384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3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4F98-899D-4923-8751-4C0AE0310EE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6740-3E86-4B34-85A6-1007E384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1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4F98-899D-4923-8751-4C0AE0310EE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6740-3E86-4B34-85A6-1007E384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2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4F98-899D-4923-8751-4C0AE0310EE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6740-3E86-4B34-85A6-1007E384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0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4F98-899D-4923-8751-4C0AE0310EE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6740-3E86-4B34-85A6-1007E384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4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4F98-899D-4923-8751-4C0AE0310EE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6740-3E86-4B34-85A6-1007E384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9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4F98-899D-4923-8751-4C0AE0310EE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6740-3E86-4B34-85A6-1007E384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3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4F98-899D-4923-8751-4C0AE0310EE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6740-3E86-4B34-85A6-1007E384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84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4F98-899D-4923-8751-4C0AE0310EE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6740-3E86-4B34-85A6-1007E384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9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64F98-899D-4923-8751-4C0AE0310EE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F6740-3E86-4B34-85A6-1007E384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3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64F98-899D-4923-8751-4C0AE0310EE6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F6740-3E86-4B34-85A6-1007E384F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Searching for Daily Normals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Rebekah </a:t>
            </a:r>
            <a:r>
              <a:rPr lang="en-US" dirty="0" err="1" smtClean="0"/>
              <a:t>Callari-Kaczmarczky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3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569907"/>
              </p:ext>
            </p:extLst>
          </p:nvPr>
        </p:nvGraphicFramePr>
        <p:xfrm>
          <a:off x="838200" y="1158240"/>
          <a:ext cx="10515600" cy="4772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260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707957"/>
              </p:ext>
            </p:extLst>
          </p:nvPr>
        </p:nvGraphicFramePr>
        <p:xfrm>
          <a:off x="838200" y="792163"/>
          <a:ext cx="10515600" cy="538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8492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Searching for Daily Normals</vt:lpstr>
      <vt:lpstr>PowerPoint Presentation</vt:lpstr>
      <vt:lpstr>PowerPoint Presentation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for Daily Normals</dc:title>
  <dc:creator>Rebekah Callari-Kaczmarczyk</dc:creator>
  <cp:lastModifiedBy>Rebekah Callari-Kaczmarczyk</cp:lastModifiedBy>
  <cp:revision>2</cp:revision>
  <dcterms:created xsi:type="dcterms:W3CDTF">2021-01-19T04:36:08Z</dcterms:created>
  <dcterms:modified xsi:type="dcterms:W3CDTF">2021-01-19T04:36:58Z</dcterms:modified>
</cp:coreProperties>
</file>