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5917-26B4-45B8-B32D-541D6D2D1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A6023-68E5-4F85-A169-2DCFAB4F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B46B-554A-4B4B-89A4-C34A2AED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DC90-A5EA-45CD-8AA4-91F44171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FCA1-375A-4C85-9A31-8A7C3BCC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761-D7F2-4DD5-8B2B-8DC2FD0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D54D-367E-4952-B36D-4A9F912D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1DE9-AE21-4062-A9C7-37E9EF15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B71C-E7C8-4A09-966F-765206AD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2989-6A01-4022-8A8B-C427D4D9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1F597-35A2-4334-855E-A62555C6E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441AD-4521-4034-B1A2-C42CF123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702F-8F7F-4D86-92BE-2E237359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717B-0888-4719-9FFB-DCFE9077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FCF4-1BAA-49A0-B57A-14CFB05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C73A-17C9-45F0-80F9-DDDA356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93BF-27F3-4E25-A6DD-DFEC349F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966A-3FD4-462D-BE21-D4774AD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56FA-1E72-4E66-8A62-9F529C32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5B8B-A9ED-442A-968F-840020E3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9F13-101B-4A75-9581-8BCF7FF3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2D43-431E-46DD-8BA6-55F153E2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C1ED-E6FF-4A1D-AE79-1B500C34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8B0-B149-4E08-9E10-CE886043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BC5E-1B84-4575-B2C3-26C0D0D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2EF8-F725-430E-B639-1D92774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D73-F5B0-4643-B423-7FAE66CB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B595-F2EF-4419-96AE-974F1D1D0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C253-95F8-47DB-AA89-A9AD8944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44BB4-BD85-48AF-AE8D-5FA7C67C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931A5-6335-4256-93A6-9D02E4A7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A589-7B01-4E05-97ED-074C1173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BAFD-FB9D-4483-804F-82728008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99B8-F353-4BAB-B084-00DE7EBD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E7E3B-5255-4FFD-BD5E-68717CCF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ED4D5-FA17-49DA-BEAB-744141F91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1AC33-B72E-455E-83A8-0F3F6306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A794-4EEA-4200-8830-AE20EBB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9CAC0-835F-4FBD-8E2E-A4CDE30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44F-BF2E-4CE4-9FD3-F6886300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8123A-5327-4A61-9225-4DFF284E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8458B-26EC-4055-B1DD-3B8DD472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0C46F-01EE-4FEB-9171-1ACD4D3C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45141-8D18-4414-8B6E-5EEC74F5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EBC6B-A658-43AA-8FBA-5F2A2F1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906C0-559B-4BE5-B176-42D04CD4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5180-B638-4291-851B-585477DE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E172-2783-4355-8CDF-5DCC1C3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2672B-3B93-40DB-8C17-9A57C40D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4446-657B-4F35-AAAC-AC7E43F7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8274-0493-4691-BFF9-36D47AF1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31B1-7EE1-45D5-9D43-87FC5911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6F09-79F8-4CFD-B4F4-7139E552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D3367-664E-45EE-B091-E1B26DE9F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3EAA-CB4E-463B-B3CC-5B3D3857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DCB39-A92A-4727-99B0-3F6FEC3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832B-92C1-45C7-97D2-4CAEA6D8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27F5-C7BD-4635-86EF-AF023A2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278A-EDBF-4C60-B863-90CE0488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1765-E248-4A52-AF7E-D20A590E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E3E7-D6DB-461F-8215-9EB7F2900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7478-CDE9-4EB1-AB9C-3DA2BD273DD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4315-4030-4733-8BBB-9BD3B3A69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7FFB-E282-44DC-8739-E87791122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F3CD-4821-4E3E-96C3-13B0C0CB6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A546-48A5-4303-8555-51D4EB5F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Tomato Growth Model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57E6-A8C0-4977-9863-365EDB221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Modeled:</a:t>
            </a:r>
          </a:p>
          <a:p>
            <a:pPr lvl="1"/>
            <a:r>
              <a:rPr lang="en-US" dirty="0"/>
              <a:t>Number Mature Fruit (N/m^2)</a:t>
            </a:r>
          </a:p>
          <a:p>
            <a:pPr lvl="1"/>
            <a:r>
              <a:rPr lang="en-US" dirty="0"/>
              <a:t>Mature Fruit Weight ((g/m^2)</a:t>
            </a:r>
          </a:p>
          <a:p>
            <a:pPr lvl="1"/>
            <a:r>
              <a:rPr lang="en-US" dirty="0"/>
              <a:t>Average Mature Fruit Size (g of dry weight)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142D9-C3A7-44E7-A549-D7AF631CB1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to determine:</a:t>
            </a:r>
          </a:p>
          <a:p>
            <a:pPr lvl="1"/>
            <a:r>
              <a:rPr lang="en-US" dirty="0"/>
              <a:t>Number of nodes</a:t>
            </a:r>
          </a:p>
          <a:p>
            <a:pPr lvl="1"/>
            <a:r>
              <a:rPr lang="en-US" dirty="0"/>
              <a:t>Density of plants (within GH)</a:t>
            </a:r>
          </a:p>
          <a:p>
            <a:pPr lvl="1"/>
            <a:r>
              <a:rPr lang="en-US" dirty="0"/>
              <a:t>Photosynthate</a:t>
            </a:r>
          </a:p>
          <a:p>
            <a:pPr lvl="1"/>
            <a:r>
              <a:rPr lang="en-US" dirty="0"/>
              <a:t>Photosynthesis done in a day</a:t>
            </a:r>
          </a:p>
          <a:p>
            <a:pPr lvl="1"/>
            <a:r>
              <a:rPr lang="en-US" dirty="0"/>
              <a:t>Ratio of biomass to roots</a:t>
            </a:r>
          </a:p>
          <a:p>
            <a:pPr lvl="1"/>
            <a:r>
              <a:rPr lang="en-US" dirty="0"/>
              <a:t>Daily maintenance respiration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Development of fruit vs. avg. daily temp</a:t>
            </a:r>
          </a:p>
          <a:p>
            <a:pPr lvl="1"/>
            <a:r>
              <a:rPr lang="en-US" dirty="0"/>
              <a:t>Development time from first fruit to ripe fruit</a:t>
            </a:r>
          </a:p>
        </p:txBody>
      </p:sp>
    </p:spTree>
    <p:extLst>
      <p:ext uri="{BB962C8B-B14F-4D97-AF65-F5344CB8AC3E}">
        <p14:creationId xmlns:p14="http://schemas.microsoft.com/office/powerpoint/2010/main" val="50325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006-6109-4E08-BDC7-151A5D75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with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729D2-3A2C-49B1-B93F-B4931D49A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𝜌</m:t>
                    </m:r>
                    <m:r>
                      <a:rPr lang="en-US" i="1"/>
                      <m:t>⋅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𝑁</m:t>
                        </m:r>
                      </m:num>
                      <m:den>
                        <m:r>
                          <a:rPr lang="en-US" i="1"/>
                          <m:t>4</m:t>
                        </m:r>
                      </m:den>
                    </m:f>
                    <m:r>
                      <a:rPr lang="en-US" i="1"/>
                      <m:t>⋅3.5</m:t>
                    </m:r>
                  </m:oMath>
                </a14:m>
                <a:r>
                  <a:rPr lang="en-US" dirty="0"/>
                  <a:t>       &gt; Number of Mature Fruit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                &gt; Mature Fruit Biomass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𝐺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𝑛𝑒𝑡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𝐸</m:t>
                    </m:r>
                    <m:r>
                      <a:rPr lang="en-US" i="1"/>
                      <m:t>⋅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𝑃</m:t>
                            </m:r>
                          </m:e>
                          <m:sub>
                            <m:r>
                              <a:rPr lang="en-US" i="1"/>
                              <m:t>𝑔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/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1−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𝑓</m:t>
                            </m:r>
                          </m:e>
                          <m:sub>
                            <m:r>
                              <a:rPr lang="en-US" i="1"/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&gt; Aboveground Growth Rate</a:t>
                </a:r>
              </a:p>
              <a:p>
                <a:pPr lvl="1"/>
                <a:r>
                  <a:rPr lang="en-US" dirty="0"/>
                  <a:t>E = ratio of biomass to photosynthate, </a:t>
                </a:r>
                <a:r>
                  <a:rPr lang="en-US" dirty="0" err="1"/>
                  <a:t>Pg</a:t>
                </a:r>
                <a:r>
                  <a:rPr lang="en-US" dirty="0"/>
                  <a:t> = gross photosynthesis/day </a:t>
                </a:r>
              </a:p>
              <a:p>
                <a:pPr lvl="1"/>
                <a:r>
                  <a:rPr lang="en-US" dirty="0" err="1"/>
                  <a:t>fR</a:t>
                </a:r>
                <a:r>
                  <a:rPr lang="en-US" dirty="0"/>
                  <a:t>(N) = ratio biomass to roots, Rm = daily maintenance respiration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These are the primary equations that will be used to model tomato growth, others may be used to convert to correct 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729D2-3A2C-49B1-B93F-B4931D49A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  <a:blipFill>
                <a:blip r:embed="rId2"/>
                <a:stretch>
                  <a:fillRect l="-1022" r="-624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31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DE42-77D6-45A7-8541-4F9F3384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2225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379E3E-E3F0-46A5-86A8-524396D4B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-266700"/>
            <a:ext cx="7464266" cy="71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7AC0-C5ED-4091-85EF-D537949E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ACDB-8A70-4748-9140-3F0871FF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</a:t>
            </a:r>
          </a:p>
          <a:p>
            <a:pPr lvl="1"/>
            <a:r>
              <a:rPr lang="en-US" dirty="0"/>
              <a:t>3-5 hours of research and developing initial modeling design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10-15 hours working on initial program until functional</a:t>
            </a:r>
          </a:p>
          <a:p>
            <a:r>
              <a:rPr lang="en-US" dirty="0"/>
              <a:t>Phase 3:</a:t>
            </a:r>
          </a:p>
          <a:p>
            <a:pPr lvl="1"/>
            <a:r>
              <a:rPr lang="en-US" dirty="0"/>
              <a:t>5-10 hours finalizing program and preparing for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895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Tomato Growth Model Variables</vt:lpstr>
      <vt:lpstr>Equations with Parameters</vt:lpstr>
      <vt:lpstr>Flowchart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 Growth Model Variables</dc:title>
  <dc:creator>Anonymous</dc:creator>
  <cp:lastModifiedBy>Anonymous</cp:lastModifiedBy>
  <cp:revision>8</cp:revision>
  <dcterms:created xsi:type="dcterms:W3CDTF">2020-02-28T07:47:21Z</dcterms:created>
  <dcterms:modified xsi:type="dcterms:W3CDTF">2020-02-28T14:36:52Z</dcterms:modified>
</cp:coreProperties>
</file>