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0" showSpecialPlsOnTitleSld="0">
  <p:sldMasterIdLst>
    <p:sldMasterId id="2147483648" r:id="rId1"/>
  </p:sldMasterIdLst>
  <p:notesMasterIdLst>
    <p:notesMasterId r:id="rId3"/>
  </p:notesMasterIdLst>
  <p:sldIdLst>
    <p:sldId id="459" r:id="rId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04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30BF3-9395-4D09-928A-F6BAB12D35BA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BF422-EF4B-445B-AD3D-32B3A7F2B5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20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B797-2628-476A-9ECD-6773D97C265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4326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0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2362200"/>
            <a:ext cx="12954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Admin</a:t>
            </a:r>
            <a:endParaRPr lang="en-US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3276600" y="2373868"/>
            <a:ext cx="1143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752600" y="2546866"/>
            <a:ext cx="15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9800" y="214235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ight Triangle 21"/>
          <p:cNvSpPr>
            <a:spLocks noChangeAspect="1"/>
          </p:cNvSpPr>
          <p:nvPr/>
        </p:nvSpPr>
        <p:spPr>
          <a:xfrm rot="13495821">
            <a:off x="2762139" y="2313689"/>
            <a:ext cx="91440" cy="91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76800" y="2253734"/>
            <a:ext cx="12954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Admin</a:t>
            </a:r>
            <a:endParaRPr lang="en-US" b="1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7696200" y="2221468"/>
            <a:ext cx="1143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6172200" y="2438400"/>
            <a:ext cx="15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00800" y="203388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used by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ight Triangle 33"/>
          <p:cNvSpPr>
            <a:spLocks noChangeAspect="1"/>
          </p:cNvSpPr>
          <p:nvPr/>
        </p:nvSpPr>
        <p:spPr>
          <a:xfrm rot="2732886">
            <a:off x="6343535" y="2228735"/>
            <a:ext cx="91440" cy="91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3886200" y="2286000"/>
            <a:ext cx="1524000" cy="0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10</dc:title>
  <dc:creator>Damith C. Rajapakse</dc:creator>
  <cp:lastModifiedBy>Rebekah Low</cp:lastModifiedBy>
  <cp:revision>5</cp:revision>
  <dcterms:created xsi:type="dcterms:W3CDTF">2009-12-02T06:54:13Z</dcterms:created>
  <dcterms:modified xsi:type="dcterms:W3CDTF">2017-05-23T02:34:07Z</dcterms:modified>
</cp:coreProperties>
</file>