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showSpecialPlsOnTitleSld="0">
  <p:sldMasterIdLst>
    <p:sldMasterId id="2147483648" r:id="rId1"/>
  </p:sldMasterIdLst>
  <p:notesMasterIdLst>
    <p:notesMasterId r:id="rId3"/>
  </p:notesMasterIdLst>
  <p:sldIdLst>
    <p:sldId id="448" r:id="rId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04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FEA16-BFD2-435F-870B-FEF5920CB5C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0B07F-47E3-41FF-A1BA-A627B4E534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AB797-2628-476A-9ECD-6773D97C265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4326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200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0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600">
                <a:latin typeface="Cambria" pitchFamily="18" charset="0"/>
              </a:defRPr>
            </a:lvl4pPr>
            <a:lvl5pPr>
              <a:defRPr sz="1600">
                <a:latin typeface="Cambria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905EB-9186-4B9B-BEF9-C6B1CD5084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895600" y="4888468"/>
            <a:ext cx="1295400" cy="369332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Professor</a:t>
            </a:r>
            <a:endParaRPr lang="en-US" b="1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6400800" y="4882634"/>
            <a:ext cx="1143000" cy="369332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cxnSp>
        <p:nvCxnSpPr>
          <p:cNvPr id="29" name="Elbow Connector 28"/>
          <p:cNvCxnSpPr>
            <a:stCxn id="25" idx="3"/>
            <a:endCxn id="26" idx="1"/>
          </p:cNvCxnSpPr>
          <p:nvPr/>
        </p:nvCxnSpPr>
        <p:spPr>
          <a:xfrm flipV="1">
            <a:off x="4191000" y="5067300"/>
            <a:ext cx="2209800" cy="58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62600" y="477553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</a:t>
            </a:r>
          </a:p>
          <a:p>
            <a:r>
              <a:rPr lang="en-US" dirty="0" smtClean="0"/>
              <a:t>0..5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91000" y="473606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</a:p>
          <a:p>
            <a:r>
              <a:rPr lang="en-US" dirty="0" smtClean="0"/>
              <a:t>supervisor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" y="4888468"/>
            <a:ext cx="1295400" cy="369332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Admin</a:t>
            </a:r>
            <a:endParaRPr lang="en-US" b="1" dirty="0" smtClean="0"/>
          </a:p>
        </p:txBody>
      </p:sp>
      <p:cxnSp>
        <p:nvCxnSpPr>
          <p:cNvPr id="34" name="Elbow Connector 33"/>
          <p:cNvCxnSpPr>
            <a:stCxn id="32" idx="2"/>
            <a:endCxn id="26" idx="2"/>
          </p:cNvCxnSpPr>
          <p:nvPr/>
        </p:nvCxnSpPr>
        <p:spPr>
          <a:xfrm rot="5400000" flipH="1" flipV="1">
            <a:off x="4035683" y="2321183"/>
            <a:ext cx="5834" cy="5867400"/>
          </a:xfrm>
          <a:prstGeom prst="bentConnector3">
            <a:avLst>
              <a:gd name="adj1" fmla="val -88679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86000" y="4724400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staff</a:t>
            </a:r>
          </a:p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39" name="Elbow Connector 38"/>
          <p:cNvCxnSpPr/>
          <p:nvPr/>
        </p:nvCxnSpPr>
        <p:spPr>
          <a:xfrm>
            <a:off x="1752600" y="5046881"/>
            <a:ext cx="1143000" cy="145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19800" y="5257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478893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54247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5257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0" grpId="0"/>
      <p:bldP spid="31" grpId="0"/>
      <p:bldP spid="32" grpId="0" animBg="1"/>
      <p:bldP spid="35" grpId="0"/>
      <p:bldP spid="42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14</dc:title>
  <dc:creator>Damith C. Rajapakse</dc:creator>
  <cp:lastModifiedBy>Rebekah Low</cp:lastModifiedBy>
  <cp:revision>4</cp:revision>
  <dcterms:created xsi:type="dcterms:W3CDTF">2009-12-02T06:59:23Z</dcterms:created>
  <dcterms:modified xsi:type="dcterms:W3CDTF">2017-05-23T02:58:46Z</dcterms:modified>
</cp:coreProperties>
</file>