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howSpecialPlsOnTitleSld="0">
  <p:sldMasterIdLst>
    <p:sldMasterId id="2147483648" r:id="rId1"/>
  </p:sldMasterIdLst>
  <p:notesMasterIdLst>
    <p:notesMasterId r:id="rId3"/>
  </p:notesMasterIdLst>
  <p:sldIdLst>
    <p:sldId id="464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4D720-6862-4B56-8F8A-B2A3BD6CF9EA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37EE-F5B8-4CCB-AE7B-B754A61CA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28800" y="4202667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990600" y="3657598"/>
            <a:ext cx="6629400" cy="2286001"/>
          </a:xfrm>
          <a:prstGeom prst="foldedCorner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3657600"/>
            <a:ext cx="3733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Association (partial)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4190999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3200400" y="4369831"/>
            <a:ext cx="2819400" cy="175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19600" y="396239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multiplicity of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441959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multiplicity of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" name="Line Callout 1 1"/>
          <p:cNvSpPr/>
          <p:nvPr/>
        </p:nvSpPr>
        <p:spPr>
          <a:xfrm>
            <a:off x="3429000" y="5181600"/>
            <a:ext cx="3657600" cy="609600"/>
          </a:xfrm>
          <a:prstGeom prst="borderCallout1">
            <a:avLst>
              <a:gd name="adj1" fmla="val -3250"/>
              <a:gd name="adj2" fmla="val 10186"/>
              <a:gd name="adj3" fmla="val -63500"/>
              <a:gd name="adj4" fmla="val 663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i.e. how many objects of class A are associated with </a:t>
            </a:r>
            <a:r>
              <a:rPr lang="en-US" b="1" dirty="0" smtClean="0">
                <a:solidFill>
                  <a:schemeClr val="tx1"/>
                </a:solidFill>
              </a:rPr>
              <a:t>one</a:t>
            </a:r>
            <a:r>
              <a:rPr lang="en-US" dirty="0" smtClean="0">
                <a:solidFill>
                  <a:schemeClr val="tx1"/>
                </a:solidFill>
              </a:rPr>
              <a:t> object of class B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2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11</dc:title>
  <dc:creator>Damith C. Rajapakse</dc:creator>
  <cp:lastModifiedBy>Rebekah Low</cp:lastModifiedBy>
  <cp:revision>7</cp:revision>
  <dcterms:created xsi:type="dcterms:W3CDTF">2009-12-02T06:56:23Z</dcterms:created>
  <dcterms:modified xsi:type="dcterms:W3CDTF">2017-05-23T02:57:14Z</dcterms:modified>
</cp:coreProperties>
</file>