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howSpecialPlsOnTitleSld="0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C9CB-23F8-4398-ACF8-E311AEEB82B6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107E-BB80-451B-9842-C034FCC92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33600" y="28252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1600" y="3191649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3600" y="3191649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3429000" y="33755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students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429000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429000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9</dc:title>
  <dc:creator>Damith C. Rajapakse</dc:creator>
  <cp:lastModifiedBy>Rebekah Low</cp:lastModifiedBy>
  <cp:revision>6</cp:revision>
  <dcterms:created xsi:type="dcterms:W3CDTF">2009-12-02T06:52:36Z</dcterms:created>
  <dcterms:modified xsi:type="dcterms:W3CDTF">2017-05-23T02:22:30Z</dcterms:modified>
</cp:coreProperties>
</file>