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howSpecialPlsOnTitleSld="0">
  <p:sldMasterIdLst>
    <p:sldMasterId id="2147483648" r:id="rId1"/>
  </p:sldMasterIdLst>
  <p:notesMasterIdLst>
    <p:notesMasterId r:id="rId3"/>
  </p:notesMasterIdLst>
  <p:sldIdLst>
    <p:sldId id="45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C9CB-23F8-4398-ACF8-E311AEEB82B6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107E-BB80-451B-9842-C034FCC92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4872389"/>
            <a:ext cx="1371600" cy="736109"/>
            <a:chOff x="1828800" y="4872389"/>
            <a:chExt cx="1371600" cy="7361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1828800" y="487238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8800" y="5239166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Attributes</a:t>
              </a:r>
              <a:endParaRPr lang="en-US" dirty="0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4872389"/>
            <a:ext cx="1371600" cy="1043464"/>
            <a:chOff x="304800" y="4872389"/>
            <a:chExt cx="1371600" cy="10434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304800" y="487238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" y="5235887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Attributes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" y="5546521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52800" y="4878223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29400" y="4857492"/>
            <a:ext cx="1371600" cy="736109"/>
            <a:chOff x="6629400" y="4857492"/>
            <a:chExt cx="1371600" cy="7361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6629400" y="4857492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Class 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29400" y="522426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Operations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tick"/>
          <p:cNvGrpSpPr>
            <a:grpSpLocks noChangeAspect="1"/>
          </p:cNvGrpSpPr>
          <p:nvPr/>
        </p:nvGrpSpPr>
        <p:grpSpPr>
          <a:xfrm>
            <a:off x="3881481" y="4269077"/>
            <a:ext cx="361173" cy="361173"/>
            <a:chOff x="6416224" y="914400"/>
            <a:chExt cx="738443" cy="738443"/>
          </a:xfrm>
        </p:grpSpPr>
        <p:grpSp>
          <p:nvGrpSpPr>
            <p:cNvPr id="37" name="Group 36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39" name="Flowchart: Connector 38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Donut 39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x"/>
          <p:cNvGrpSpPr>
            <a:grpSpLocks noChangeAspect="1"/>
          </p:cNvGrpSpPr>
          <p:nvPr/>
        </p:nvGrpSpPr>
        <p:grpSpPr>
          <a:xfrm>
            <a:off x="7134613" y="4267200"/>
            <a:ext cx="361173" cy="361173"/>
            <a:chOff x="5562600" y="1371600"/>
            <a:chExt cx="738443" cy="738443"/>
          </a:xfrm>
        </p:grpSpPr>
        <p:sp>
          <p:nvSpPr>
            <p:cNvPr id="42" name="Flowchart: Connector 41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4" name="Cross 43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tick"/>
          <p:cNvGrpSpPr>
            <a:grpSpLocks noChangeAspect="1"/>
          </p:cNvGrpSpPr>
          <p:nvPr/>
        </p:nvGrpSpPr>
        <p:grpSpPr>
          <a:xfrm>
            <a:off x="2334013" y="4267200"/>
            <a:ext cx="361173" cy="361173"/>
            <a:chOff x="6416224" y="914400"/>
            <a:chExt cx="738443" cy="738443"/>
          </a:xfrm>
        </p:grpSpPr>
        <p:grpSp>
          <p:nvGrpSpPr>
            <p:cNvPr id="46" name="Group 4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48" name="Flowchart: Connector 4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tick"/>
          <p:cNvGrpSpPr>
            <a:grpSpLocks noChangeAspect="1"/>
          </p:cNvGrpSpPr>
          <p:nvPr/>
        </p:nvGrpSpPr>
        <p:grpSpPr>
          <a:xfrm>
            <a:off x="833257" y="4267200"/>
            <a:ext cx="361173" cy="361173"/>
            <a:chOff x="6416224" y="914400"/>
            <a:chExt cx="738443" cy="738443"/>
          </a:xfrm>
        </p:grpSpPr>
        <p:grpSp>
          <p:nvGrpSpPr>
            <p:cNvPr id="51" name="Group 50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53" name="Flowchart: Connector 52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Donut 53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76800" y="4884057"/>
            <a:ext cx="1371600" cy="819275"/>
            <a:chOff x="4876800" y="4884057"/>
            <a:chExt cx="1371600" cy="819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/>
            <p:cNvSpPr/>
            <p:nvPr/>
          </p:nvSpPr>
          <p:spPr>
            <a:xfrm>
              <a:off x="4876800" y="4884057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D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76800" y="5247555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76800" y="5334000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  <p:grpSp>
        <p:nvGrpSpPr>
          <p:cNvPr id="58" name="tick"/>
          <p:cNvGrpSpPr>
            <a:grpSpLocks noChangeAspect="1"/>
          </p:cNvGrpSpPr>
          <p:nvPr/>
        </p:nvGrpSpPr>
        <p:grpSpPr>
          <a:xfrm>
            <a:off x="5382013" y="4269077"/>
            <a:ext cx="361173" cy="361173"/>
            <a:chOff x="6416224" y="914400"/>
            <a:chExt cx="738443" cy="738443"/>
          </a:xfrm>
        </p:grpSpPr>
        <p:grpSp>
          <p:nvGrpSpPr>
            <p:cNvPr id="59" name="Group 58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61" name="Flowchart: Connector 60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onut 61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9</dc:title>
  <dc:creator>Damith C. Rajapakse</dc:creator>
  <cp:lastModifiedBy>Rebekah Low</cp:lastModifiedBy>
  <cp:revision>7</cp:revision>
  <dcterms:created xsi:type="dcterms:W3CDTF">2009-12-02T06:52:36Z</dcterms:created>
  <dcterms:modified xsi:type="dcterms:W3CDTF">2017-05-22T04:50:46Z</dcterms:modified>
</cp:coreProperties>
</file>